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6"/>
  </p:notesMasterIdLst>
  <p:sldIdLst>
    <p:sldId id="523" r:id="rId5"/>
  </p:sldIdLst>
  <p:sldSz cx="15119350" cy="10691813"/>
  <p:notesSz cx="9928225" cy="14303375"/>
  <p:defaultTextStyle>
    <a:defPPr>
      <a:defRPr lang="en-US"/>
    </a:defPPr>
    <a:lvl1pPr marL="0" algn="l" defTabSz="1238892" rtl="0" eaLnBrk="1" latinLnBrk="0" hangingPunct="1">
      <a:defRPr sz="2439" kern="1200">
        <a:solidFill>
          <a:schemeClr val="tx1"/>
        </a:solidFill>
        <a:latin typeface="+mn-lt"/>
        <a:ea typeface="+mn-ea"/>
        <a:cs typeface="+mn-cs"/>
      </a:defRPr>
    </a:lvl1pPr>
    <a:lvl2pPr marL="619446" algn="l" defTabSz="1238892" rtl="0" eaLnBrk="1" latinLnBrk="0" hangingPunct="1">
      <a:defRPr sz="2439" kern="1200">
        <a:solidFill>
          <a:schemeClr val="tx1"/>
        </a:solidFill>
        <a:latin typeface="+mn-lt"/>
        <a:ea typeface="+mn-ea"/>
        <a:cs typeface="+mn-cs"/>
      </a:defRPr>
    </a:lvl2pPr>
    <a:lvl3pPr marL="1238892" algn="l" defTabSz="1238892" rtl="0" eaLnBrk="1" latinLnBrk="0" hangingPunct="1">
      <a:defRPr sz="2439" kern="1200">
        <a:solidFill>
          <a:schemeClr val="tx1"/>
        </a:solidFill>
        <a:latin typeface="+mn-lt"/>
        <a:ea typeface="+mn-ea"/>
        <a:cs typeface="+mn-cs"/>
      </a:defRPr>
    </a:lvl3pPr>
    <a:lvl4pPr marL="1858340" algn="l" defTabSz="1238892" rtl="0" eaLnBrk="1" latinLnBrk="0" hangingPunct="1">
      <a:defRPr sz="2439" kern="1200">
        <a:solidFill>
          <a:schemeClr val="tx1"/>
        </a:solidFill>
        <a:latin typeface="+mn-lt"/>
        <a:ea typeface="+mn-ea"/>
        <a:cs typeface="+mn-cs"/>
      </a:defRPr>
    </a:lvl4pPr>
    <a:lvl5pPr marL="2477786" algn="l" defTabSz="1238892" rtl="0" eaLnBrk="1" latinLnBrk="0" hangingPunct="1">
      <a:defRPr sz="2439" kern="1200">
        <a:solidFill>
          <a:schemeClr val="tx1"/>
        </a:solidFill>
        <a:latin typeface="+mn-lt"/>
        <a:ea typeface="+mn-ea"/>
        <a:cs typeface="+mn-cs"/>
      </a:defRPr>
    </a:lvl5pPr>
    <a:lvl6pPr marL="3097232" algn="l" defTabSz="1238892" rtl="0" eaLnBrk="1" latinLnBrk="0" hangingPunct="1">
      <a:defRPr sz="2439" kern="1200">
        <a:solidFill>
          <a:schemeClr val="tx1"/>
        </a:solidFill>
        <a:latin typeface="+mn-lt"/>
        <a:ea typeface="+mn-ea"/>
        <a:cs typeface="+mn-cs"/>
      </a:defRPr>
    </a:lvl6pPr>
    <a:lvl7pPr marL="3716678" algn="l" defTabSz="1238892" rtl="0" eaLnBrk="1" latinLnBrk="0" hangingPunct="1">
      <a:defRPr sz="2439" kern="1200">
        <a:solidFill>
          <a:schemeClr val="tx1"/>
        </a:solidFill>
        <a:latin typeface="+mn-lt"/>
        <a:ea typeface="+mn-ea"/>
        <a:cs typeface="+mn-cs"/>
      </a:defRPr>
    </a:lvl7pPr>
    <a:lvl8pPr marL="4336124" algn="l" defTabSz="1238892" rtl="0" eaLnBrk="1" latinLnBrk="0" hangingPunct="1">
      <a:defRPr sz="2439" kern="1200">
        <a:solidFill>
          <a:schemeClr val="tx1"/>
        </a:solidFill>
        <a:latin typeface="+mn-lt"/>
        <a:ea typeface="+mn-ea"/>
        <a:cs typeface="+mn-cs"/>
      </a:defRPr>
    </a:lvl8pPr>
    <a:lvl9pPr marL="4955572" algn="l" defTabSz="1238892" rtl="0" eaLnBrk="1" latinLnBrk="0" hangingPunct="1">
      <a:defRPr sz="2439" kern="1200">
        <a:solidFill>
          <a:schemeClr val="tx1"/>
        </a:solidFill>
        <a:latin typeface="+mn-lt"/>
        <a:ea typeface="+mn-ea"/>
        <a:cs typeface="+mn-cs"/>
      </a:defRPr>
    </a:lvl9pPr>
  </p:defaultTextStyle>
  <p:extLst>
    <p:ext uri="{521415D9-36F7-43E2-AB2F-B90AF26B5E84}">
      <p14:sectionLst xmlns:p14="http://schemas.microsoft.com/office/powerpoint/2010/main">
        <p14:section name="Posters" id="{A19488EB-B2A5-44EA-B6F0-15AE7C9E7ECE}">
          <p14:sldIdLst>
            <p14:sldId id="52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E3CEEA"/>
    <a:srgbClr val="005DAB"/>
    <a:srgbClr val="D5FBE3"/>
    <a:srgbClr val="D5EBFF"/>
    <a:srgbClr val="EBDCF0"/>
    <a:srgbClr val="FFD9D9"/>
    <a:srgbClr val="000000"/>
    <a:srgbClr val="003B71"/>
    <a:srgbClr val="612D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6843" autoAdjust="0"/>
  </p:normalViewPr>
  <p:slideViewPr>
    <p:cSldViewPr snapToGrid="0">
      <p:cViewPr varScale="1">
        <p:scale>
          <a:sx n="71" d="100"/>
          <a:sy n="71" d="100"/>
        </p:scale>
        <p:origin x="1272" y="90"/>
      </p:cViewPr>
      <p:guideLst/>
    </p:cSldViewPr>
  </p:slideViewPr>
  <p:notesTextViewPr>
    <p:cViewPr>
      <p:scale>
        <a:sx n="1" d="1"/>
        <a:sy n="1" d="1"/>
      </p:scale>
      <p:origin x="0" y="0"/>
    </p:cViewPr>
  </p:notesTextViewPr>
  <p:sorterViewPr>
    <p:cViewPr varScale="1">
      <p:scale>
        <a:sx n="1" d="1"/>
        <a:sy n="1" d="1"/>
      </p:scale>
      <p:origin x="0" y="-20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4302231" cy="717651"/>
          </a:xfrm>
          <a:prstGeom prst="rect">
            <a:avLst/>
          </a:prstGeom>
        </p:spPr>
        <p:txBody>
          <a:bodyPr vert="horz" lIns="138368" tIns="69183" rIns="138368" bIns="69183" rtlCol="0"/>
          <a:lstStyle>
            <a:lvl1pPr algn="l">
              <a:defRPr sz="1800"/>
            </a:lvl1pPr>
          </a:lstStyle>
          <a:p>
            <a:endParaRPr lang="en-GB" dirty="0"/>
          </a:p>
        </p:txBody>
      </p:sp>
      <p:sp>
        <p:nvSpPr>
          <p:cNvPr id="3" name="Date Placeholder 2"/>
          <p:cNvSpPr>
            <a:spLocks noGrp="1"/>
          </p:cNvSpPr>
          <p:nvPr>
            <p:ph type="dt" idx="1"/>
          </p:nvPr>
        </p:nvSpPr>
        <p:spPr>
          <a:xfrm>
            <a:off x="5623703" y="4"/>
            <a:ext cx="4302231" cy="717651"/>
          </a:xfrm>
          <a:prstGeom prst="rect">
            <a:avLst/>
          </a:prstGeom>
        </p:spPr>
        <p:txBody>
          <a:bodyPr vert="horz" lIns="138368" tIns="69183" rIns="138368" bIns="69183" rtlCol="0"/>
          <a:lstStyle>
            <a:lvl1pPr algn="r">
              <a:defRPr sz="1800"/>
            </a:lvl1pPr>
          </a:lstStyle>
          <a:p>
            <a:fld id="{435D28C5-E7F3-48CF-8C7F-AED0854FE3C5}" type="datetimeFigureOut">
              <a:rPr lang="en-GB" smtClean="0"/>
              <a:t>18/12/2023</a:t>
            </a:fld>
            <a:endParaRPr lang="en-GB" dirty="0"/>
          </a:p>
        </p:txBody>
      </p:sp>
      <p:sp>
        <p:nvSpPr>
          <p:cNvPr id="4" name="Slide Image Placeholder 3"/>
          <p:cNvSpPr>
            <a:spLocks noGrp="1" noRot="1" noChangeAspect="1"/>
          </p:cNvSpPr>
          <p:nvPr>
            <p:ph type="sldImg" idx="2"/>
          </p:nvPr>
        </p:nvSpPr>
        <p:spPr>
          <a:xfrm>
            <a:off x="1554163" y="1789113"/>
            <a:ext cx="6819900" cy="4824412"/>
          </a:xfrm>
          <a:prstGeom prst="rect">
            <a:avLst/>
          </a:prstGeom>
          <a:noFill/>
          <a:ln w="12700">
            <a:solidFill>
              <a:prstClr val="black"/>
            </a:solidFill>
          </a:ln>
        </p:spPr>
        <p:txBody>
          <a:bodyPr vert="horz" lIns="138368" tIns="69183" rIns="138368" bIns="69183" rtlCol="0" anchor="ctr"/>
          <a:lstStyle/>
          <a:p>
            <a:endParaRPr lang="en-GB" dirty="0"/>
          </a:p>
        </p:txBody>
      </p:sp>
      <p:sp>
        <p:nvSpPr>
          <p:cNvPr id="5" name="Notes Placeholder 4"/>
          <p:cNvSpPr>
            <a:spLocks noGrp="1"/>
          </p:cNvSpPr>
          <p:nvPr>
            <p:ph type="body" sz="quarter" idx="3"/>
          </p:nvPr>
        </p:nvSpPr>
        <p:spPr>
          <a:xfrm>
            <a:off x="992830" y="6883504"/>
            <a:ext cx="7942578" cy="5631954"/>
          </a:xfrm>
          <a:prstGeom prst="rect">
            <a:avLst/>
          </a:prstGeom>
        </p:spPr>
        <p:txBody>
          <a:bodyPr vert="horz" lIns="138368" tIns="69183" rIns="138368" bIns="691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6" y="13585727"/>
            <a:ext cx="4302231" cy="717651"/>
          </a:xfrm>
          <a:prstGeom prst="rect">
            <a:avLst/>
          </a:prstGeom>
        </p:spPr>
        <p:txBody>
          <a:bodyPr vert="horz" lIns="138368" tIns="69183" rIns="138368" bIns="69183" rtlCol="0" anchor="b"/>
          <a:lstStyle>
            <a:lvl1pPr algn="l">
              <a:defRPr sz="1800"/>
            </a:lvl1pPr>
          </a:lstStyle>
          <a:p>
            <a:endParaRPr lang="en-GB" dirty="0"/>
          </a:p>
        </p:txBody>
      </p:sp>
      <p:sp>
        <p:nvSpPr>
          <p:cNvPr id="7" name="Slide Number Placeholder 6"/>
          <p:cNvSpPr>
            <a:spLocks noGrp="1"/>
          </p:cNvSpPr>
          <p:nvPr>
            <p:ph type="sldNum" sz="quarter" idx="5"/>
          </p:nvPr>
        </p:nvSpPr>
        <p:spPr>
          <a:xfrm>
            <a:off x="5623703" y="13585727"/>
            <a:ext cx="4302231" cy="717651"/>
          </a:xfrm>
          <a:prstGeom prst="rect">
            <a:avLst/>
          </a:prstGeom>
        </p:spPr>
        <p:txBody>
          <a:bodyPr vert="horz" lIns="138368" tIns="69183" rIns="138368" bIns="69183" rtlCol="0" anchor="b"/>
          <a:lstStyle>
            <a:lvl1pPr algn="r">
              <a:defRPr sz="1800"/>
            </a:lvl1pPr>
          </a:lstStyle>
          <a:p>
            <a:fld id="{0BF34241-7B9A-495B-8A8C-966BE289BA8C}" type="slidenum">
              <a:rPr lang="en-GB" smtClean="0"/>
              <a:t>‹#›</a:t>
            </a:fld>
            <a:endParaRPr lang="en-GB" dirty="0"/>
          </a:p>
        </p:txBody>
      </p:sp>
    </p:spTree>
    <p:extLst>
      <p:ext uri="{BB962C8B-B14F-4D97-AF65-F5344CB8AC3E}">
        <p14:creationId xmlns:p14="http://schemas.microsoft.com/office/powerpoint/2010/main" val="1082546876"/>
      </p:ext>
    </p:extLst>
  </p:cSld>
  <p:clrMap bg1="lt1" tx1="dk1" bg2="lt2" tx2="dk2" accent1="accent1" accent2="accent2" accent3="accent3" accent4="accent4" accent5="accent5" accent6="accent6" hlink="hlink" folHlink="folHlink"/>
  <p:notesStyle>
    <a:lvl1pPr marL="0" algn="l" defTabSz="1238892" rtl="0" eaLnBrk="1" latinLnBrk="0" hangingPunct="1">
      <a:defRPr sz="1626" kern="1200">
        <a:solidFill>
          <a:schemeClr val="tx1"/>
        </a:solidFill>
        <a:latin typeface="+mn-lt"/>
        <a:ea typeface="+mn-ea"/>
        <a:cs typeface="+mn-cs"/>
      </a:defRPr>
    </a:lvl1pPr>
    <a:lvl2pPr marL="619446" algn="l" defTabSz="1238892" rtl="0" eaLnBrk="1" latinLnBrk="0" hangingPunct="1">
      <a:defRPr sz="1626" kern="1200">
        <a:solidFill>
          <a:schemeClr val="tx1"/>
        </a:solidFill>
        <a:latin typeface="+mn-lt"/>
        <a:ea typeface="+mn-ea"/>
        <a:cs typeface="+mn-cs"/>
      </a:defRPr>
    </a:lvl2pPr>
    <a:lvl3pPr marL="1238892" algn="l" defTabSz="1238892" rtl="0" eaLnBrk="1" latinLnBrk="0" hangingPunct="1">
      <a:defRPr sz="1626" kern="1200">
        <a:solidFill>
          <a:schemeClr val="tx1"/>
        </a:solidFill>
        <a:latin typeface="+mn-lt"/>
        <a:ea typeface="+mn-ea"/>
        <a:cs typeface="+mn-cs"/>
      </a:defRPr>
    </a:lvl3pPr>
    <a:lvl4pPr marL="1858340" algn="l" defTabSz="1238892" rtl="0" eaLnBrk="1" latinLnBrk="0" hangingPunct="1">
      <a:defRPr sz="1626" kern="1200">
        <a:solidFill>
          <a:schemeClr val="tx1"/>
        </a:solidFill>
        <a:latin typeface="+mn-lt"/>
        <a:ea typeface="+mn-ea"/>
        <a:cs typeface="+mn-cs"/>
      </a:defRPr>
    </a:lvl4pPr>
    <a:lvl5pPr marL="2477786" algn="l" defTabSz="1238892" rtl="0" eaLnBrk="1" latinLnBrk="0" hangingPunct="1">
      <a:defRPr sz="1626" kern="1200">
        <a:solidFill>
          <a:schemeClr val="tx1"/>
        </a:solidFill>
        <a:latin typeface="+mn-lt"/>
        <a:ea typeface="+mn-ea"/>
        <a:cs typeface="+mn-cs"/>
      </a:defRPr>
    </a:lvl5pPr>
    <a:lvl6pPr marL="3097232" algn="l" defTabSz="1238892" rtl="0" eaLnBrk="1" latinLnBrk="0" hangingPunct="1">
      <a:defRPr sz="1626" kern="1200">
        <a:solidFill>
          <a:schemeClr val="tx1"/>
        </a:solidFill>
        <a:latin typeface="+mn-lt"/>
        <a:ea typeface="+mn-ea"/>
        <a:cs typeface="+mn-cs"/>
      </a:defRPr>
    </a:lvl6pPr>
    <a:lvl7pPr marL="3716678" algn="l" defTabSz="1238892" rtl="0" eaLnBrk="1" latinLnBrk="0" hangingPunct="1">
      <a:defRPr sz="1626" kern="1200">
        <a:solidFill>
          <a:schemeClr val="tx1"/>
        </a:solidFill>
        <a:latin typeface="+mn-lt"/>
        <a:ea typeface="+mn-ea"/>
        <a:cs typeface="+mn-cs"/>
      </a:defRPr>
    </a:lvl7pPr>
    <a:lvl8pPr marL="4336124" algn="l" defTabSz="1238892" rtl="0" eaLnBrk="1" latinLnBrk="0" hangingPunct="1">
      <a:defRPr sz="1626" kern="1200">
        <a:solidFill>
          <a:schemeClr val="tx1"/>
        </a:solidFill>
        <a:latin typeface="+mn-lt"/>
        <a:ea typeface="+mn-ea"/>
        <a:cs typeface="+mn-cs"/>
      </a:defRPr>
    </a:lvl8pPr>
    <a:lvl9pPr marL="4955572" algn="l" defTabSz="1238892" rtl="0" eaLnBrk="1" latinLnBrk="0" hangingPunct="1">
      <a:defRPr sz="162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4438" y="1941513"/>
            <a:ext cx="7405687" cy="52387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1205335">
              <a:defRPr/>
            </a:pPr>
            <a:fld id="{F2131398-46AA-43C6-9F38-485F8621F59B}" type="slidenum">
              <a:rPr lang="en-GB" sz="1300">
                <a:solidFill>
                  <a:prstClr val="black"/>
                </a:solidFill>
                <a:latin typeface="Calibri" panose="020F0502020204030204"/>
              </a:rPr>
              <a:pPr defTabSz="1205335">
                <a:defRPr/>
              </a:pPr>
              <a:t>1</a:t>
            </a:fld>
            <a:endParaRPr lang="en-GB" sz="1300" dirty="0">
              <a:solidFill>
                <a:prstClr val="black"/>
              </a:solidFill>
              <a:latin typeface="Calibri" panose="020F0502020204030204"/>
            </a:endParaRPr>
          </a:p>
        </p:txBody>
      </p:sp>
    </p:spTree>
    <p:extLst>
      <p:ext uri="{BB962C8B-B14F-4D97-AF65-F5344CB8AC3E}">
        <p14:creationId xmlns:p14="http://schemas.microsoft.com/office/powerpoint/2010/main" val="2547808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nderstanding Peopl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Communicate</a:t>
                </a:r>
                <a:endParaRPr lang="en-GB" sz="1600" dirty="0">
                  <a:solidFill>
                    <a:srgbClr val="25C6FF"/>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Prepare</a:t>
                </a:r>
                <a:endParaRPr lang="en-GB" sz="1600" dirty="0">
                  <a:solidFill>
                    <a:srgbClr val="25C6FF"/>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understanding the system users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enquiry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People are essential to the smooth operation of any systems, both as service providers and as recipients of the service. It is important not only to learn who these systems users are, but also to be able to describe them to the improvement team.</a:t>
              </a:r>
            </a:p>
          </p:txBody>
        </p:sp>
      </p:grpSp>
      <p:sp>
        <p:nvSpPr>
          <p:cNvPr id="115" name="Rectangle 114"/>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userDrawn="1"/>
        </p:nvGrpSpPr>
        <p:grpSpPr>
          <a:xfrm>
            <a:off x="6451493" y="1368000"/>
            <a:ext cx="7887692" cy="8761540"/>
            <a:chOff x="6451493" y="1368000"/>
            <a:chExt cx="7887692"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identifying and understanding the system users and stakeholders, and their relationships. More than one approach may be required to adequately capture and characterise the key participants.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Locate</a:t>
              </a:r>
              <a:r>
                <a:rPr lang="en-US" sz="900" dirty="0">
                  <a:latin typeface="+mn-lt"/>
                </a:rPr>
                <a:t>, </a:t>
              </a:r>
              <a:r>
                <a:rPr lang="en-US" sz="900" dirty="0">
                  <a:latin typeface="Verdana Pro SemiBold" panose="020B0704030504040204" pitchFamily="34" charset="0"/>
                </a:rPr>
                <a:t>Identify</a:t>
              </a:r>
              <a:r>
                <a:rPr lang="en-US" sz="900" dirty="0">
                  <a:latin typeface="+mn-lt"/>
                </a:rPr>
                <a:t> and </a:t>
              </a:r>
              <a:r>
                <a:rPr lang="en-US" sz="900" dirty="0">
                  <a:latin typeface="Verdana Pro SemiBold" panose="020B0704030504040204" pitchFamily="34" charset="0"/>
                </a:rPr>
                <a:t>Situate</a:t>
              </a:r>
              <a:r>
                <a:rPr lang="en-US" sz="900" dirty="0">
                  <a:latin typeface="+mn-lt"/>
                </a:rPr>
                <a:t> stages until sufficient insights into the system’s users, location and situation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enquiry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23" name="Rectangle 22"/>
              <p:cNvSpPr/>
              <p:nvPr/>
            </p:nvSpPr>
            <p:spPr>
              <a:xfrm>
                <a:off x="11561875" y="3005020"/>
                <a:ext cx="2609098" cy="261610"/>
              </a:xfrm>
              <a:prstGeom prst="rect">
                <a:avLst/>
              </a:prstGeom>
            </p:spPr>
            <p:txBody>
              <a:bodyPr wrap="square">
                <a:spAutoFit/>
              </a:bodyPr>
              <a:lstStyle/>
              <a:p>
                <a:pPr algn="r"/>
                <a:r>
                  <a:rPr lang="en-GB" sz="1100" dirty="0"/>
                  <a:t>One-to-one Interviews</a:t>
                </a:r>
              </a:p>
            </p:txBody>
          </p:sp>
          <p:sp>
            <p:nvSpPr>
              <p:cNvPr id="24" name="Rectangle 23"/>
              <p:cNvSpPr/>
              <p:nvPr/>
            </p:nvSpPr>
            <p:spPr>
              <a:xfrm>
                <a:off x="11561875" y="3640228"/>
                <a:ext cx="2609098" cy="261610"/>
              </a:xfrm>
              <a:prstGeom prst="rect">
                <a:avLst/>
              </a:prstGeom>
            </p:spPr>
            <p:txBody>
              <a:bodyPr wrap="square">
                <a:spAutoFit/>
              </a:bodyPr>
              <a:lstStyle/>
              <a:p>
                <a:pPr algn="r"/>
                <a:r>
                  <a:rPr lang="en-GB" sz="1100" dirty="0"/>
                  <a:t>Facilitated Discussion</a:t>
                </a:r>
              </a:p>
            </p:txBody>
          </p:sp>
          <p:sp>
            <p:nvSpPr>
              <p:cNvPr id="25" name="Rectangle 24"/>
              <p:cNvSpPr/>
              <p:nvPr/>
            </p:nvSpPr>
            <p:spPr>
              <a:xfrm>
                <a:off x="11561875" y="4275436"/>
                <a:ext cx="2609098" cy="261610"/>
              </a:xfrm>
              <a:prstGeom prst="rect">
                <a:avLst/>
              </a:prstGeom>
            </p:spPr>
            <p:txBody>
              <a:bodyPr wrap="square">
                <a:spAutoFit/>
              </a:bodyPr>
              <a:lstStyle/>
              <a:p>
                <a:pPr algn="r"/>
                <a:r>
                  <a:rPr lang="en-GB" sz="1100" dirty="0"/>
                  <a:t>Delphi Study</a:t>
                </a:r>
              </a:p>
            </p:txBody>
          </p:sp>
          <p:sp>
            <p:nvSpPr>
              <p:cNvPr id="26" name="Rectangle 25"/>
              <p:cNvSpPr/>
              <p:nvPr/>
            </p:nvSpPr>
            <p:spPr>
              <a:xfrm>
                <a:off x="11561875" y="4910644"/>
                <a:ext cx="2609098" cy="261610"/>
              </a:xfrm>
              <a:prstGeom prst="rect">
                <a:avLst/>
              </a:prstGeom>
            </p:spPr>
            <p:txBody>
              <a:bodyPr wrap="square">
                <a:spAutoFit/>
              </a:bodyPr>
              <a:lstStyle/>
              <a:p>
                <a:pPr algn="r"/>
                <a:r>
                  <a:rPr lang="en-GB" sz="1100" dirty="0"/>
                  <a:t>Participant Observation</a:t>
                </a:r>
              </a:p>
            </p:txBody>
          </p:sp>
          <p:sp>
            <p:nvSpPr>
              <p:cNvPr id="27" name="Rectangle 26"/>
              <p:cNvSpPr/>
              <p:nvPr/>
            </p:nvSpPr>
            <p:spPr>
              <a:xfrm>
                <a:off x="11561875" y="5545852"/>
                <a:ext cx="2609098" cy="261610"/>
              </a:xfrm>
              <a:prstGeom prst="rect">
                <a:avLst/>
              </a:prstGeom>
            </p:spPr>
            <p:txBody>
              <a:bodyPr wrap="square">
                <a:spAutoFit/>
              </a:bodyPr>
              <a:lstStyle/>
              <a:p>
                <a:pPr algn="r"/>
                <a:r>
                  <a:rPr lang="en-GB" sz="1100" dirty="0"/>
                  <a:t>Observational Study</a:t>
                </a:r>
              </a:p>
            </p:txBody>
          </p:sp>
          <p:sp>
            <p:nvSpPr>
              <p:cNvPr id="28" name="Rectangle 27"/>
              <p:cNvSpPr/>
              <p:nvPr/>
            </p:nvSpPr>
            <p:spPr>
              <a:xfrm>
                <a:off x="11561875" y="6816268"/>
                <a:ext cx="2609098" cy="261610"/>
              </a:xfrm>
              <a:prstGeom prst="rect">
                <a:avLst/>
              </a:prstGeom>
            </p:spPr>
            <p:txBody>
              <a:bodyPr wrap="square">
                <a:spAutoFit/>
              </a:bodyPr>
              <a:lstStyle/>
              <a:p>
                <a:pPr algn="r"/>
                <a:r>
                  <a:rPr lang="en-GB" sz="1100" dirty="0"/>
                  <a:t>Designing Scenarios</a:t>
                </a:r>
              </a:p>
            </p:txBody>
          </p:sp>
          <p:sp>
            <p:nvSpPr>
              <p:cNvPr id="29" name="Rectangle 28"/>
              <p:cNvSpPr/>
              <p:nvPr/>
            </p:nvSpPr>
            <p:spPr>
              <a:xfrm>
                <a:off x="11561875" y="6181060"/>
                <a:ext cx="2609098" cy="261610"/>
              </a:xfrm>
              <a:prstGeom prst="rect">
                <a:avLst/>
              </a:prstGeom>
            </p:spPr>
            <p:txBody>
              <a:bodyPr wrap="square">
                <a:spAutoFit/>
              </a:bodyPr>
              <a:lstStyle/>
              <a:p>
                <a:pPr algn="r"/>
                <a:r>
                  <a:rPr lang="en-GB" sz="1100" dirty="0"/>
                  <a:t>Designing Personas</a:t>
                </a:r>
              </a:p>
            </p:txBody>
          </p:sp>
          <p:sp>
            <p:nvSpPr>
              <p:cNvPr id="30" name="Rectangle 29"/>
              <p:cNvSpPr/>
              <p:nvPr/>
            </p:nvSpPr>
            <p:spPr>
              <a:xfrm>
                <a:off x="11561875" y="8086687"/>
                <a:ext cx="2609098" cy="261610"/>
              </a:xfrm>
              <a:prstGeom prst="rect">
                <a:avLst/>
              </a:prstGeom>
            </p:spPr>
            <p:txBody>
              <a:bodyPr wrap="square">
                <a:spAutoFit/>
              </a:bodyPr>
              <a:lstStyle/>
              <a:p>
                <a:pPr algn="r"/>
                <a:r>
                  <a:rPr lang="en-GB" sz="1100" dirty="0"/>
                  <a:t>Public Involvement</a:t>
                </a:r>
              </a:p>
            </p:txBody>
          </p:sp>
          <p:sp>
            <p:nvSpPr>
              <p:cNvPr id="31" name="Rectangle 30"/>
              <p:cNvSpPr/>
              <p:nvPr/>
            </p:nvSpPr>
            <p:spPr>
              <a:xfrm>
                <a:off x="9356376" y="2795667"/>
                <a:ext cx="1440000" cy="261610"/>
              </a:xfrm>
              <a:prstGeom prst="rect">
                <a:avLst/>
              </a:prstGeom>
            </p:spPr>
            <p:txBody>
              <a:bodyPr wrap="square">
                <a:spAutoFit/>
              </a:bodyPr>
              <a:lstStyle/>
              <a:p>
                <a:r>
                  <a:rPr lang="en-GB" sz="1100" dirty="0"/>
                  <a:t>Geography</a:t>
                </a:r>
              </a:p>
            </p:txBody>
          </p:sp>
          <p:sp>
            <p:nvSpPr>
              <p:cNvPr id="32" name="Rectangle 31"/>
              <p:cNvSpPr/>
              <p:nvPr/>
            </p:nvSpPr>
            <p:spPr>
              <a:xfrm>
                <a:off x="9833965" y="2158986"/>
                <a:ext cx="1440000" cy="261610"/>
              </a:xfrm>
              <a:prstGeom prst="rect">
                <a:avLst/>
              </a:prstGeom>
            </p:spPr>
            <p:txBody>
              <a:bodyPr wrap="square">
                <a:spAutoFit/>
              </a:bodyPr>
              <a:lstStyle/>
              <a:p>
                <a:pPr algn="ctr"/>
                <a:r>
                  <a:rPr lang="en-GB" sz="1100" dirty="0"/>
                  <a:t>Structures</a:t>
                </a:r>
              </a:p>
            </p:txBody>
          </p:sp>
          <p:sp>
            <p:nvSpPr>
              <p:cNvPr id="33" name="Rectangle 32"/>
              <p:cNvSpPr/>
              <p:nvPr/>
            </p:nvSpPr>
            <p:spPr>
              <a:xfrm>
                <a:off x="9817116" y="9142986"/>
                <a:ext cx="1440000" cy="261610"/>
              </a:xfrm>
              <a:prstGeom prst="rect">
                <a:avLst/>
              </a:prstGeom>
            </p:spPr>
            <p:txBody>
              <a:bodyPr wrap="square">
                <a:spAutoFit/>
              </a:bodyPr>
              <a:lstStyle/>
              <a:p>
                <a:pPr algn="ctr"/>
                <a:r>
                  <a:rPr lang="en-GB" sz="1100" dirty="0"/>
                  <a:t>Engagement</a:t>
                </a:r>
              </a:p>
            </p:txBody>
          </p:sp>
          <p:sp>
            <p:nvSpPr>
              <p:cNvPr id="34" name="Rectangle 33"/>
              <p:cNvSpPr/>
              <p:nvPr/>
            </p:nvSpPr>
            <p:spPr>
              <a:xfrm>
                <a:off x="11195241" y="9142986"/>
                <a:ext cx="1440000" cy="261610"/>
              </a:xfrm>
              <a:prstGeom prst="rect">
                <a:avLst/>
              </a:prstGeom>
            </p:spPr>
            <p:txBody>
              <a:bodyPr wrap="square">
                <a:spAutoFit/>
              </a:bodyPr>
              <a:lstStyle/>
              <a:p>
                <a:pPr algn="ctr"/>
                <a:r>
                  <a:rPr lang="en-GB" sz="1100" dirty="0"/>
                  <a:t>Politics</a:t>
                </a:r>
              </a:p>
            </p:txBody>
          </p:sp>
          <p:sp>
            <p:nvSpPr>
              <p:cNvPr id="35" name="Rectangle 34"/>
              <p:cNvSpPr/>
              <p:nvPr/>
            </p:nvSpPr>
            <p:spPr>
              <a:xfrm>
                <a:off x="11190892" y="2158986"/>
                <a:ext cx="1440000" cy="261610"/>
              </a:xfrm>
              <a:prstGeom prst="rect">
                <a:avLst/>
              </a:prstGeom>
            </p:spPr>
            <p:txBody>
              <a:bodyPr wrap="square">
                <a:spAutoFit/>
              </a:bodyPr>
              <a:lstStyle/>
              <a:p>
                <a:pPr algn="ctr"/>
                <a:r>
                  <a:rPr lang="en-GB" sz="1100" dirty="0"/>
                  <a:t>Culture</a:t>
                </a:r>
              </a:p>
            </p:txBody>
          </p:sp>
          <p:sp>
            <p:nvSpPr>
              <p:cNvPr id="36" name="Rectangle 35"/>
              <p:cNvSpPr/>
              <p:nvPr/>
            </p:nvSpPr>
            <p:spPr>
              <a:xfrm>
                <a:off x="9356376" y="8421289"/>
                <a:ext cx="1440000" cy="261610"/>
              </a:xfrm>
              <a:prstGeom prst="rect">
                <a:avLst/>
              </a:prstGeom>
            </p:spPr>
            <p:txBody>
              <a:bodyPr wrap="square">
                <a:spAutoFit/>
              </a:bodyPr>
              <a:lstStyle/>
              <a:p>
                <a:r>
                  <a:rPr lang="en-GB" sz="1100" dirty="0"/>
                  <a:t>Policies</a:t>
                </a:r>
              </a:p>
            </p:txBody>
          </p:sp>
          <p:sp>
            <p:nvSpPr>
              <p:cNvPr id="117" name="Rectangle 116"/>
              <p:cNvSpPr/>
              <p:nvPr userDrawn="1"/>
            </p:nvSpPr>
            <p:spPr>
              <a:xfrm>
                <a:off x="11561875" y="7451476"/>
                <a:ext cx="2609098" cy="261610"/>
              </a:xfrm>
              <a:prstGeom prst="rect">
                <a:avLst/>
              </a:prstGeom>
            </p:spPr>
            <p:txBody>
              <a:bodyPr wrap="square">
                <a:spAutoFit/>
              </a:bodyPr>
              <a:lstStyle/>
              <a:p>
                <a:pPr algn="r"/>
                <a:r>
                  <a:rPr lang="en-GB" sz="1100" dirty="0"/>
                  <a:t>Life Caf</a:t>
                </a:r>
                <a:r>
                  <a:rPr lang="en-GB" sz="1100" dirty="0">
                    <a:latin typeface="Calibri" panose="020F0502020204030204" pitchFamily="34" charset="0"/>
                    <a:cs typeface="Calibri" panose="020F0502020204030204" pitchFamily="34" charset="0"/>
                  </a:rPr>
                  <a:t>é</a:t>
                </a:r>
                <a:endParaRPr lang="en-GB" sz="1100" dirty="0"/>
              </a:p>
            </p:txBody>
          </p:sp>
        </p:grpSp>
        <p:grpSp>
          <p:nvGrpSpPr>
            <p:cNvPr id="3" name="Group 2"/>
            <p:cNvGrpSpPr/>
            <p:nvPr userDrawn="1"/>
          </p:nvGrpSpPr>
          <p:grpSpPr>
            <a:xfrm>
              <a:off x="6451493" y="1368000"/>
              <a:ext cx="7887692" cy="8761540"/>
              <a:chOff x="6451493" y="1368000"/>
              <a:chExt cx="7887692" cy="8761540"/>
            </a:xfrm>
          </p:grpSpPr>
          <p:sp>
            <p:nvSpPr>
              <p:cNvPr id="14" name="Rectangle 13"/>
              <p:cNvSpPr/>
              <p:nvPr/>
            </p:nvSpPr>
            <p:spPr>
              <a:xfrm>
                <a:off x="8764861" y="3585080"/>
                <a:ext cx="76989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Locate</a:t>
                </a:r>
                <a:endParaRPr lang="en-GB" sz="1600" dirty="0">
                  <a:solidFill>
                    <a:srgbClr val="25C6FF"/>
                  </a:solidFill>
                </a:endParaRPr>
              </a:p>
            </p:txBody>
          </p:sp>
          <p:sp>
            <p:nvSpPr>
              <p:cNvPr id="15" name="Rectangle 14"/>
              <p:cNvSpPr/>
              <p:nvPr/>
            </p:nvSpPr>
            <p:spPr>
              <a:xfrm flipH="1">
                <a:off x="12807514" y="9790986"/>
                <a:ext cx="81221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Situate</a:t>
                </a:r>
                <a:endParaRPr lang="en-GB" sz="1600" dirty="0">
                  <a:solidFill>
                    <a:srgbClr val="25C6FF"/>
                  </a:solidFill>
                </a:endParaRPr>
              </a:p>
            </p:txBody>
          </p:sp>
          <p:cxnSp>
            <p:nvCxnSpPr>
              <p:cNvPr id="16" name="Straight Connector 15"/>
              <p:cNvCxnSpPr>
                <a:stCxn id="49" idx="0"/>
                <a:endCxn id="47" idx="2"/>
              </p:cNvCxnSpPr>
              <p:nvPr/>
            </p:nvCxnSpPr>
            <p:spPr>
              <a:xfrm>
                <a:off x="10144799" y="1942986"/>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70040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243451"/>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687921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1497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336168"/>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5607690"/>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flipH="1">
                <a:off x="12642734" y="1368000"/>
                <a:ext cx="87293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Identify</a:t>
                </a:r>
                <a:endParaRPr lang="en-GB" sz="1600" dirty="0">
                  <a:solidFill>
                    <a:srgbClr val="25C6FF"/>
                  </a:solidFill>
                </a:endParaRPr>
              </a:p>
            </p:txBody>
          </p:sp>
          <p:sp>
            <p:nvSpPr>
              <p:cNvPr id="22" name="Oval 21"/>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3" name="Oval 112"/>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p:nvSpPr>
            <p:spPr>
              <a:xfrm>
                <a:off x="6499432" y="8009743"/>
                <a:ext cx="945195"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Evaluate</a:t>
                </a:r>
                <a:endParaRPr lang="en-GB" sz="1600" dirty="0">
                  <a:solidFill>
                    <a:srgbClr val="25C6FF"/>
                  </a:solidFill>
                </a:endParaRPr>
              </a:p>
            </p:txBody>
          </p:sp>
          <p:cxnSp>
            <p:nvCxnSpPr>
              <p:cNvPr id="118" name="Straight Connector 117"/>
              <p:cNvCxnSpPr/>
              <p:nvPr userDrawn="1"/>
            </p:nvCxnSpPr>
            <p:spPr>
              <a:xfrm rot="5400000" flipH="1">
                <a:off x="14245723" y="497192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grpSp>
      <p:sp>
        <p:nvSpPr>
          <p:cNvPr id="116" name="Rectangle 115"/>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1" name="Group 120"/>
            <p:cNvGrpSpPr/>
            <p:nvPr/>
          </p:nvGrpSpPr>
          <p:grpSpPr>
            <a:xfrm>
              <a:off x="6547786" y="6221445"/>
              <a:ext cx="408426" cy="360000"/>
              <a:chOff x="5832000" y="6318000"/>
              <a:chExt cx="408426" cy="360000"/>
            </a:xfrm>
          </p:grpSpPr>
          <p:sp>
            <p:nvSpPr>
              <p:cNvPr id="123" name="Freeform 12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4" name="Group 123"/>
              <p:cNvGrpSpPr/>
              <p:nvPr/>
            </p:nvGrpSpPr>
            <p:grpSpPr>
              <a:xfrm>
                <a:off x="5832000" y="6318000"/>
                <a:ext cx="408426" cy="360000"/>
                <a:chOff x="1763167" y="1278188"/>
                <a:chExt cx="4042915" cy="3563560"/>
              </a:xfrm>
            </p:grpSpPr>
            <p:sp>
              <p:nvSpPr>
                <p:cNvPr id="125" name="Freeform 12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2" name="Rectangle 12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9" name="TextBox 11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Understanding People</a:t>
            </a:r>
          </a:p>
        </p:txBody>
      </p:sp>
    </p:spTree>
    <p:extLst>
      <p:ext uri="{BB962C8B-B14F-4D97-AF65-F5344CB8AC3E}">
        <p14:creationId xmlns:p14="http://schemas.microsoft.com/office/powerpoint/2010/main" val="261541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estions Spira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Spiral</a:t>
            </a:r>
          </a:p>
        </p:txBody>
      </p:sp>
      <p:grpSp>
        <p:nvGrpSpPr>
          <p:cNvPr id="11" name="Group 10"/>
          <p:cNvGrpSpPr/>
          <p:nvPr userDrawn="1"/>
        </p:nvGrpSpPr>
        <p:grpSpPr>
          <a:xfrm rot="12900000">
            <a:off x="6825887" y="297643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grpSp>
        <p:nvGrpSpPr>
          <p:cNvPr id="19" name="Group 18"/>
          <p:cNvGrpSpPr/>
          <p:nvPr userDrawn="1"/>
        </p:nvGrpSpPr>
        <p:grpSpPr>
          <a:xfrm>
            <a:off x="2412156" y="1980000"/>
            <a:ext cx="10473642" cy="7745128"/>
            <a:chOff x="2412156" y="1980000"/>
            <a:chExt cx="10473642" cy="7745128"/>
          </a:xfrm>
        </p:grpSpPr>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17" name="Group 16"/>
            <p:cNvGrpSpPr/>
            <p:nvPr userDrawn="1"/>
          </p:nvGrpSpPr>
          <p:grpSpPr>
            <a:xfrm>
              <a:off x="2412156" y="1980000"/>
              <a:ext cx="10473642" cy="7745128"/>
              <a:chOff x="2412156" y="1980000"/>
              <a:chExt cx="10473642" cy="7745128"/>
            </a:xfrm>
          </p:grpSpPr>
          <p:sp>
            <p:nvSpPr>
              <p:cNvPr id="38" name="TextBox 37"/>
              <p:cNvSpPr txBox="1"/>
              <p:nvPr/>
            </p:nvSpPr>
            <p:spPr>
              <a:xfrm>
                <a:off x="10079238"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12156"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92577"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73711"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71766"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59317"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39776"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27273"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90656"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77390"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70826"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906003"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62312"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302165"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18909"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30128"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79743"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63140"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31245"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90170"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sp>
        <p:nvSpPr>
          <p:cNvPr id="136" name="Arc 135"/>
          <p:cNvSpPr>
            <a:spLocks noChangeAspect="1"/>
          </p:cNvSpPr>
          <p:nvPr userDrawn="1"/>
        </p:nvSpPr>
        <p:spPr>
          <a:xfrm rot="10800000">
            <a:off x="5083224" y="3467501"/>
            <a:ext cx="4891992" cy="4891983"/>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7" name="Arc 136"/>
          <p:cNvSpPr>
            <a:spLocks noChangeAspect="1"/>
          </p:cNvSpPr>
          <p:nvPr userDrawn="1"/>
        </p:nvSpPr>
        <p:spPr>
          <a:xfrm>
            <a:off x="4813330" y="2922913"/>
            <a:ext cx="5442497" cy="5442488"/>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8" name="Arc 137"/>
          <p:cNvSpPr>
            <a:spLocks noChangeAspect="1"/>
          </p:cNvSpPr>
          <p:nvPr userDrawn="1"/>
        </p:nvSpPr>
        <p:spPr>
          <a:xfrm>
            <a:off x="5352577" y="3478415"/>
            <a:ext cx="4368455" cy="4368448"/>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9" name="Arc 138"/>
          <p:cNvSpPr>
            <a:spLocks noChangeAspect="1"/>
          </p:cNvSpPr>
          <p:nvPr userDrawn="1"/>
        </p:nvSpPr>
        <p:spPr>
          <a:xfrm>
            <a:off x="5898636" y="4024469"/>
            <a:ext cx="3276341" cy="3276336"/>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0" name="Arc 139"/>
          <p:cNvSpPr>
            <a:spLocks noChangeAspect="1"/>
          </p:cNvSpPr>
          <p:nvPr userDrawn="1"/>
        </p:nvSpPr>
        <p:spPr>
          <a:xfrm>
            <a:off x="6444691" y="4570526"/>
            <a:ext cx="2184227" cy="2184223"/>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1" name="Arc 140"/>
          <p:cNvSpPr>
            <a:spLocks noChangeAspect="1"/>
          </p:cNvSpPr>
          <p:nvPr userDrawn="1"/>
        </p:nvSpPr>
        <p:spPr>
          <a:xfrm rot="10800000">
            <a:off x="5625607" y="4024469"/>
            <a:ext cx="3822398" cy="3822392"/>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2" name="Arc 141"/>
          <p:cNvSpPr>
            <a:spLocks noChangeAspect="1"/>
          </p:cNvSpPr>
          <p:nvPr userDrawn="1"/>
        </p:nvSpPr>
        <p:spPr>
          <a:xfrm rot="10800000">
            <a:off x="6171664" y="4570526"/>
            <a:ext cx="2730284" cy="2730279"/>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3" name="Arc 142"/>
          <p:cNvSpPr>
            <a:spLocks noChangeAspect="1"/>
          </p:cNvSpPr>
          <p:nvPr userDrawn="1"/>
        </p:nvSpPr>
        <p:spPr>
          <a:xfrm rot="10800000">
            <a:off x="6717720" y="5116582"/>
            <a:ext cx="1638171" cy="1638169"/>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4" name="Arc 143"/>
          <p:cNvSpPr>
            <a:spLocks noChangeAspect="1"/>
          </p:cNvSpPr>
          <p:nvPr userDrawn="1"/>
        </p:nvSpPr>
        <p:spPr>
          <a:xfrm>
            <a:off x="6990748" y="5116582"/>
            <a:ext cx="1092114" cy="1092112"/>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5" name="Arc 144"/>
          <p:cNvSpPr>
            <a:spLocks noChangeAspect="1"/>
          </p:cNvSpPr>
          <p:nvPr userDrawn="1"/>
        </p:nvSpPr>
        <p:spPr>
          <a:xfrm rot="10800000">
            <a:off x="7263777" y="5662638"/>
            <a:ext cx="546057" cy="546056"/>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6" name="Oval 145"/>
          <p:cNvSpPr>
            <a:spLocks noChangeAspect="1"/>
          </p:cNvSpPr>
          <p:nvPr userDrawn="1"/>
        </p:nvSpPr>
        <p:spPr>
          <a:xfrm flipH="1">
            <a:off x="7312402" y="5619399"/>
            <a:ext cx="463617" cy="463616"/>
          </a:xfrm>
          <a:prstGeom prst="ellipse">
            <a:avLst/>
          </a:prstGeom>
          <a:solidFill>
            <a:srgbClr val="09662F"/>
          </a:solidFill>
          <a:ln w="38100" cap="flat" cmpd="sng" algn="ctr">
            <a:noFill/>
            <a:prstDash val="solid"/>
          </a:ln>
          <a:effectLst/>
        </p:spPr>
        <p:txBody>
          <a:bodyPr lIns="0" tIns="0" rIns="0" bIns="0" rtlCol="0" anchor="ctr"/>
          <a:lstStyle/>
          <a:p>
            <a:pPr algn="ctr" defTabSz="731520">
              <a:defRPr/>
            </a:pPr>
            <a:endParaRPr lang="en-GB" sz="720" kern="0" dirty="0">
              <a:solidFill>
                <a:prstClr val="black"/>
              </a:solidFill>
              <a:ea typeface="ＭＳ Ｐゴシック" panose="020B0600070205080204" pitchFamily="34" charset="-128"/>
            </a:endParaRPr>
          </a:p>
        </p:txBody>
      </p:sp>
      <p:grpSp>
        <p:nvGrpSpPr>
          <p:cNvPr id="148" name="Group 147"/>
          <p:cNvGrpSpPr/>
          <p:nvPr userDrawn="1"/>
        </p:nvGrpSpPr>
        <p:grpSpPr>
          <a:xfrm>
            <a:off x="4551858" y="2855747"/>
            <a:ext cx="5991858" cy="5988581"/>
            <a:chOff x="4529768" y="2817944"/>
            <a:chExt cx="6057002" cy="6053701"/>
          </a:xfrm>
        </p:grpSpPr>
        <p:cxnSp>
          <p:nvCxnSpPr>
            <p:cNvPr id="251" name="Straight Connector 250"/>
            <p:cNvCxnSpPr/>
            <p:nvPr userDrawn="1"/>
          </p:nvCxnSpPr>
          <p:spPr>
            <a:xfrm rot="5400000" flipH="1" flipV="1">
              <a:off x="7556845"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2" name="Straight Connector 251"/>
            <p:cNvCxnSpPr/>
            <p:nvPr/>
          </p:nvCxnSpPr>
          <p:spPr>
            <a:xfrm flipH="1" flipV="1">
              <a:off x="7558270"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3" name="Straight Connector 252"/>
            <p:cNvCxnSpPr/>
            <p:nvPr/>
          </p:nvCxnSpPr>
          <p:spPr>
            <a:xfrm rot="3240000" flipH="1" flipV="1">
              <a:off x="7556620"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4" name="Straight Connector 253"/>
            <p:cNvCxnSpPr/>
            <p:nvPr/>
          </p:nvCxnSpPr>
          <p:spPr>
            <a:xfrm rot="2160000" flipH="1" flipV="1">
              <a:off x="7557046"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5" name="Straight Connector 254"/>
            <p:cNvCxnSpPr/>
            <p:nvPr/>
          </p:nvCxnSpPr>
          <p:spPr>
            <a:xfrm rot="1080000" flipH="1" flipV="1">
              <a:off x="7557619"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6" name="Straight Connector 255"/>
            <p:cNvCxnSpPr/>
            <p:nvPr/>
          </p:nvCxnSpPr>
          <p:spPr>
            <a:xfrm rot="4320000" flipH="1" flipV="1">
              <a:off x="7556396"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7" name="Straight Connector 256"/>
            <p:cNvCxnSpPr/>
            <p:nvPr/>
          </p:nvCxnSpPr>
          <p:spPr>
            <a:xfrm rot="18360000" flipV="1">
              <a:off x="7559919"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8" name="Straight Connector 257"/>
            <p:cNvCxnSpPr/>
            <p:nvPr/>
          </p:nvCxnSpPr>
          <p:spPr>
            <a:xfrm rot="19440000" flipV="1">
              <a:off x="7559493"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9" name="Straight Connector 258"/>
            <p:cNvCxnSpPr/>
            <p:nvPr/>
          </p:nvCxnSpPr>
          <p:spPr>
            <a:xfrm rot="20520000" flipV="1">
              <a:off x="7558920"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60" name="Straight Connector 259"/>
            <p:cNvCxnSpPr/>
            <p:nvPr/>
          </p:nvCxnSpPr>
          <p:spPr>
            <a:xfrm rot="17280000" flipV="1">
              <a:off x="7560143"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grpSp>
      <p:grpSp>
        <p:nvGrpSpPr>
          <p:cNvPr id="149" name="Group 148"/>
          <p:cNvGrpSpPr/>
          <p:nvPr userDrawn="1"/>
        </p:nvGrpSpPr>
        <p:grpSpPr>
          <a:xfrm>
            <a:off x="4974019" y="2805804"/>
            <a:ext cx="5393645" cy="5670622"/>
            <a:chOff x="3544396" y="1393889"/>
            <a:chExt cx="3210918" cy="3375812"/>
          </a:xfrm>
        </p:grpSpPr>
        <p:grpSp>
          <p:nvGrpSpPr>
            <p:cNvPr id="150" name="Group 149"/>
            <p:cNvGrpSpPr/>
            <p:nvPr/>
          </p:nvGrpSpPr>
          <p:grpSpPr>
            <a:xfrm>
              <a:off x="3865002" y="1725789"/>
              <a:ext cx="2571659" cy="2737162"/>
              <a:chOff x="3610330" y="1419726"/>
              <a:chExt cx="3107422" cy="3307404"/>
            </a:xfrm>
          </p:grpSpPr>
          <p:sp>
            <p:nvSpPr>
              <p:cNvPr id="171" name="Oval 170"/>
              <p:cNvSpPr>
                <a:spLocks noChangeAspect="1"/>
              </p:cNvSpPr>
              <p:nvPr/>
            </p:nvSpPr>
            <p:spPr>
              <a:xfrm flipH="1">
                <a:off x="5514092" y="151660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2" name="Oval 171"/>
              <p:cNvSpPr>
                <a:spLocks noChangeAspect="1"/>
              </p:cNvSpPr>
              <p:nvPr/>
            </p:nvSpPr>
            <p:spPr>
              <a:xfrm flipH="1">
                <a:off x="4549211" y="449439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3" name="Oval 172"/>
              <p:cNvSpPr>
                <a:spLocks noChangeAspect="1"/>
              </p:cNvSpPr>
              <p:nvPr/>
            </p:nvSpPr>
            <p:spPr>
              <a:xfrm flipH="1">
                <a:off x="5974676" y="17709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4" name="Oval 173"/>
              <p:cNvSpPr>
                <a:spLocks noChangeAspect="1"/>
              </p:cNvSpPr>
              <p:nvPr/>
            </p:nvSpPr>
            <p:spPr>
              <a:xfrm flipH="1">
                <a:off x="6305497" y="216290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5" name="Oval 174"/>
              <p:cNvSpPr>
                <a:spLocks noChangeAspect="1"/>
              </p:cNvSpPr>
              <p:nvPr/>
            </p:nvSpPr>
            <p:spPr>
              <a:xfrm flipH="1">
                <a:off x="3842329" y="3957591"/>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6" name="Oval 175"/>
              <p:cNvSpPr>
                <a:spLocks noChangeAspect="1"/>
              </p:cNvSpPr>
              <p:nvPr/>
            </p:nvSpPr>
            <p:spPr>
              <a:xfrm flipH="1">
                <a:off x="3655884" y="355591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7" name="Oval 176"/>
              <p:cNvSpPr>
                <a:spLocks noChangeAspect="1"/>
              </p:cNvSpPr>
              <p:nvPr/>
            </p:nvSpPr>
            <p:spPr>
              <a:xfrm flipH="1">
                <a:off x="6511629" y="262794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8" name="Oval 177"/>
              <p:cNvSpPr>
                <a:spLocks noChangeAspect="1"/>
              </p:cNvSpPr>
              <p:nvPr/>
            </p:nvSpPr>
            <p:spPr>
              <a:xfrm flipH="1">
                <a:off x="5442744" y="449490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9" name="Oval 178"/>
              <p:cNvSpPr>
                <a:spLocks noChangeAspect="1"/>
              </p:cNvSpPr>
              <p:nvPr/>
            </p:nvSpPr>
            <p:spPr>
              <a:xfrm flipH="1">
                <a:off x="5851519" y="43033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0" name="Oval 179"/>
              <p:cNvSpPr>
                <a:spLocks noChangeAspect="1"/>
              </p:cNvSpPr>
              <p:nvPr/>
            </p:nvSpPr>
            <p:spPr>
              <a:xfrm flipH="1">
                <a:off x="6189333" y="3991382"/>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1" name="Oval 180"/>
              <p:cNvSpPr>
                <a:spLocks noChangeAspect="1"/>
              </p:cNvSpPr>
              <p:nvPr/>
            </p:nvSpPr>
            <p:spPr>
              <a:xfrm flipH="1">
                <a:off x="6435414" y="359201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2" name="Oval 181"/>
              <p:cNvSpPr>
                <a:spLocks noChangeAspect="1"/>
              </p:cNvSpPr>
              <p:nvPr/>
            </p:nvSpPr>
            <p:spPr>
              <a:xfrm flipH="1">
                <a:off x="3694371" y="270384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3" name="Oval 182"/>
              <p:cNvSpPr>
                <a:spLocks noChangeAspect="1"/>
              </p:cNvSpPr>
              <p:nvPr userDrawn="1"/>
            </p:nvSpPr>
            <p:spPr>
              <a:xfrm flipH="1">
                <a:off x="3899382" y="233187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4" name="Oval 183"/>
              <p:cNvSpPr>
                <a:spLocks noChangeAspect="1"/>
              </p:cNvSpPr>
              <p:nvPr userDrawn="1"/>
            </p:nvSpPr>
            <p:spPr>
              <a:xfrm flipH="1">
                <a:off x="4208669" y="205243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5" name="Oval 184"/>
              <p:cNvSpPr>
                <a:spLocks noChangeAspect="1"/>
              </p:cNvSpPr>
              <p:nvPr userDrawn="1"/>
            </p:nvSpPr>
            <p:spPr>
              <a:xfrm flipH="1">
                <a:off x="4582533" y="1875842"/>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6" name="Oval 185"/>
              <p:cNvSpPr>
                <a:spLocks noChangeAspect="1"/>
              </p:cNvSpPr>
              <p:nvPr userDrawn="1"/>
            </p:nvSpPr>
            <p:spPr>
              <a:xfrm flipH="1">
                <a:off x="4145054" y="42837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7" name="Oval 186"/>
              <p:cNvSpPr>
                <a:spLocks noChangeAspect="1"/>
              </p:cNvSpPr>
              <p:nvPr/>
            </p:nvSpPr>
            <p:spPr>
              <a:xfrm flipH="1">
                <a:off x="3610330" y="3122195"/>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8" name="Oval 187"/>
              <p:cNvSpPr>
                <a:spLocks noChangeAspect="1"/>
              </p:cNvSpPr>
              <p:nvPr/>
            </p:nvSpPr>
            <p:spPr>
              <a:xfrm flipH="1">
                <a:off x="6552248" y="3121820"/>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9" name="Oval 188"/>
              <p:cNvSpPr>
                <a:spLocks noChangeAspect="1"/>
              </p:cNvSpPr>
              <p:nvPr/>
            </p:nvSpPr>
            <p:spPr>
              <a:xfrm flipH="1">
                <a:off x="4992972" y="14197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0" name="Oval 189"/>
              <p:cNvSpPr>
                <a:spLocks noChangeAspect="1"/>
              </p:cNvSpPr>
              <p:nvPr/>
            </p:nvSpPr>
            <p:spPr>
              <a:xfrm flipH="1">
                <a:off x="5393761" y="188860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1" name="Oval 190"/>
              <p:cNvSpPr>
                <a:spLocks noChangeAspect="1"/>
              </p:cNvSpPr>
              <p:nvPr/>
            </p:nvSpPr>
            <p:spPr>
              <a:xfrm flipH="1">
                <a:off x="4670918" y="41200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2" name="Oval 191"/>
              <p:cNvSpPr>
                <a:spLocks noChangeAspect="1"/>
              </p:cNvSpPr>
              <p:nvPr/>
            </p:nvSpPr>
            <p:spPr>
              <a:xfrm flipH="1">
                <a:off x="5506525" y="24099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3" name="Oval 192"/>
              <p:cNvSpPr>
                <a:spLocks noChangeAspect="1"/>
              </p:cNvSpPr>
              <p:nvPr/>
            </p:nvSpPr>
            <p:spPr>
              <a:xfrm flipH="1">
                <a:off x="5672898" y="262293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4" name="Oval 193"/>
              <p:cNvSpPr>
                <a:spLocks noChangeAspect="1"/>
              </p:cNvSpPr>
              <p:nvPr/>
            </p:nvSpPr>
            <p:spPr>
              <a:xfrm flipH="1">
                <a:off x="4160646" y="37269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5" name="Oval 194"/>
              <p:cNvSpPr>
                <a:spLocks noChangeAspect="1"/>
              </p:cNvSpPr>
              <p:nvPr/>
            </p:nvSpPr>
            <p:spPr>
              <a:xfrm flipH="1">
                <a:off x="4030128" y="343302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6" name="Oval 195"/>
              <p:cNvSpPr>
                <a:spLocks noChangeAspect="1"/>
              </p:cNvSpPr>
              <p:nvPr/>
            </p:nvSpPr>
            <p:spPr>
              <a:xfrm flipH="1">
                <a:off x="6135262" y="275092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7" name="Oval 196"/>
              <p:cNvSpPr>
                <a:spLocks noChangeAspect="1"/>
              </p:cNvSpPr>
              <p:nvPr/>
            </p:nvSpPr>
            <p:spPr>
              <a:xfrm flipH="1">
                <a:off x="5197249" y="3747188"/>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8" name="Oval 197"/>
              <p:cNvSpPr>
                <a:spLocks noChangeAspect="1"/>
              </p:cNvSpPr>
              <p:nvPr/>
            </p:nvSpPr>
            <p:spPr>
              <a:xfrm flipH="1">
                <a:off x="5618799" y="398245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9" name="Oval 198"/>
              <p:cNvSpPr>
                <a:spLocks noChangeAspect="1"/>
              </p:cNvSpPr>
              <p:nvPr/>
            </p:nvSpPr>
            <p:spPr>
              <a:xfrm flipH="1">
                <a:off x="5550054" y="352880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0" name="Oval 199"/>
              <p:cNvSpPr>
                <a:spLocks noChangeAspect="1"/>
              </p:cNvSpPr>
              <p:nvPr/>
            </p:nvSpPr>
            <p:spPr>
              <a:xfrm flipH="1">
                <a:off x="6056952" y="3469043"/>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1" name="Oval 200"/>
              <p:cNvSpPr>
                <a:spLocks noChangeAspect="1"/>
              </p:cNvSpPr>
              <p:nvPr/>
            </p:nvSpPr>
            <p:spPr>
              <a:xfrm flipH="1">
                <a:off x="4071157" y="28253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2" name="Oval 201"/>
              <p:cNvSpPr>
                <a:spLocks noChangeAspect="1"/>
              </p:cNvSpPr>
              <p:nvPr userDrawn="1"/>
            </p:nvSpPr>
            <p:spPr>
              <a:xfrm flipH="1">
                <a:off x="4222036" y="2564283"/>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3" name="Oval 202"/>
              <p:cNvSpPr>
                <a:spLocks noChangeAspect="1"/>
              </p:cNvSpPr>
              <p:nvPr userDrawn="1"/>
            </p:nvSpPr>
            <p:spPr>
              <a:xfrm flipH="1">
                <a:off x="4441422" y="2373535"/>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4" name="Oval 203"/>
              <p:cNvSpPr>
                <a:spLocks noChangeAspect="1"/>
              </p:cNvSpPr>
              <p:nvPr userDrawn="1"/>
            </p:nvSpPr>
            <p:spPr>
              <a:xfrm flipH="1">
                <a:off x="4825887" y="262355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5" name="Oval 204"/>
              <p:cNvSpPr>
                <a:spLocks noChangeAspect="1"/>
              </p:cNvSpPr>
              <p:nvPr userDrawn="1"/>
            </p:nvSpPr>
            <p:spPr>
              <a:xfrm flipH="1">
                <a:off x="4377245" y="39670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6" name="Oval 205"/>
              <p:cNvSpPr>
                <a:spLocks noChangeAspect="1"/>
              </p:cNvSpPr>
              <p:nvPr/>
            </p:nvSpPr>
            <p:spPr>
              <a:xfrm flipH="1">
                <a:off x="4002872"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7" name="Oval 206"/>
              <p:cNvSpPr>
                <a:spLocks noChangeAspect="1"/>
              </p:cNvSpPr>
              <p:nvPr/>
            </p:nvSpPr>
            <p:spPr>
              <a:xfrm flipH="1">
                <a:off x="615647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8" name="Oval 207"/>
              <p:cNvSpPr>
                <a:spLocks noChangeAspect="1"/>
              </p:cNvSpPr>
              <p:nvPr/>
            </p:nvSpPr>
            <p:spPr>
              <a:xfrm flipH="1">
                <a:off x="4992972" y="220185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9" name="Oval 208"/>
              <p:cNvSpPr>
                <a:spLocks noChangeAspect="1"/>
              </p:cNvSpPr>
              <p:nvPr/>
            </p:nvSpPr>
            <p:spPr>
              <a:xfrm flipH="1">
                <a:off x="5273431" y="226059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0" name="Oval 209"/>
              <p:cNvSpPr>
                <a:spLocks noChangeAspect="1"/>
              </p:cNvSpPr>
              <p:nvPr/>
            </p:nvSpPr>
            <p:spPr>
              <a:xfrm flipH="1">
                <a:off x="4792625" y="3745747"/>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1" name="Oval 210"/>
              <p:cNvSpPr>
                <a:spLocks noChangeAspect="1"/>
              </p:cNvSpPr>
              <p:nvPr/>
            </p:nvSpPr>
            <p:spPr>
              <a:xfrm flipH="1">
                <a:off x="5740600" y="209045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2" name="Oval 211"/>
              <p:cNvSpPr>
                <a:spLocks noChangeAspect="1"/>
              </p:cNvSpPr>
              <p:nvPr/>
            </p:nvSpPr>
            <p:spPr>
              <a:xfrm flipH="1">
                <a:off x="5989198" y="239291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3" name="Oval 212"/>
              <p:cNvSpPr>
                <a:spLocks noChangeAspect="1"/>
              </p:cNvSpPr>
              <p:nvPr/>
            </p:nvSpPr>
            <p:spPr>
              <a:xfrm flipH="1">
                <a:off x="4478963" y="349634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4" name="Oval 213"/>
              <p:cNvSpPr>
                <a:spLocks noChangeAspect="1"/>
              </p:cNvSpPr>
              <p:nvPr/>
            </p:nvSpPr>
            <p:spPr>
              <a:xfrm flipH="1">
                <a:off x="4404372" y="331013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5" name="Oval 214"/>
              <p:cNvSpPr>
                <a:spLocks noChangeAspect="1"/>
              </p:cNvSpPr>
              <p:nvPr/>
            </p:nvSpPr>
            <p:spPr>
              <a:xfrm flipH="1">
                <a:off x="5758895" y="287390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6" name="Oval 215"/>
              <p:cNvSpPr>
                <a:spLocks noChangeAspect="1"/>
              </p:cNvSpPr>
              <p:nvPr/>
            </p:nvSpPr>
            <p:spPr>
              <a:xfrm flipH="1">
                <a:off x="5319996" y="412104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7" name="Oval 216"/>
              <p:cNvSpPr>
                <a:spLocks noChangeAspect="1"/>
              </p:cNvSpPr>
              <p:nvPr/>
            </p:nvSpPr>
            <p:spPr>
              <a:xfrm flipH="1">
                <a:off x="5386078" y="366156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8" name="Oval 217"/>
              <p:cNvSpPr>
                <a:spLocks noChangeAspect="1"/>
              </p:cNvSpPr>
              <p:nvPr/>
            </p:nvSpPr>
            <p:spPr>
              <a:xfrm flipH="1">
                <a:off x="5869693" y="376009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9" name="Oval 218"/>
              <p:cNvSpPr>
                <a:spLocks noChangeAspect="1"/>
              </p:cNvSpPr>
              <p:nvPr/>
            </p:nvSpPr>
            <p:spPr>
              <a:xfrm flipH="1">
                <a:off x="5678489" y="334607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0" name="Oval 219"/>
              <p:cNvSpPr>
                <a:spLocks noChangeAspect="1"/>
              </p:cNvSpPr>
              <p:nvPr/>
            </p:nvSpPr>
            <p:spPr>
              <a:xfrm flipH="1">
                <a:off x="4447943" y="294694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1" name="Oval 220"/>
              <p:cNvSpPr>
                <a:spLocks noChangeAspect="1"/>
              </p:cNvSpPr>
              <p:nvPr userDrawn="1"/>
            </p:nvSpPr>
            <p:spPr>
              <a:xfrm flipH="1">
                <a:off x="4544690" y="27966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2" name="Oval 221"/>
              <p:cNvSpPr>
                <a:spLocks noChangeAspect="1"/>
              </p:cNvSpPr>
              <p:nvPr userDrawn="1"/>
            </p:nvSpPr>
            <p:spPr>
              <a:xfrm flipH="1">
                <a:off x="4674175" y="2694631"/>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3" name="Oval 222"/>
              <p:cNvSpPr>
                <a:spLocks noChangeAspect="1"/>
              </p:cNvSpPr>
              <p:nvPr userDrawn="1"/>
            </p:nvSpPr>
            <p:spPr>
              <a:xfrm flipH="1">
                <a:off x="4704210" y="224970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4" name="Oval 223"/>
              <p:cNvSpPr>
                <a:spLocks noChangeAspect="1"/>
              </p:cNvSpPr>
              <p:nvPr userDrawn="1"/>
            </p:nvSpPr>
            <p:spPr>
              <a:xfrm flipH="1">
                <a:off x="4609436" y="36502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5" name="Oval 224"/>
              <p:cNvSpPr>
                <a:spLocks noChangeAspect="1"/>
              </p:cNvSpPr>
              <p:nvPr/>
            </p:nvSpPr>
            <p:spPr>
              <a:xfrm flipH="1">
                <a:off x="4395414"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6" name="Oval 225"/>
              <p:cNvSpPr>
                <a:spLocks noChangeAspect="1"/>
              </p:cNvSpPr>
              <p:nvPr/>
            </p:nvSpPr>
            <p:spPr>
              <a:xfrm flipH="1">
                <a:off x="576070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7" name="Oval 226"/>
              <p:cNvSpPr>
                <a:spLocks noChangeAspect="1"/>
              </p:cNvSpPr>
              <p:nvPr/>
            </p:nvSpPr>
            <p:spPr>
              <a:xfrm flipH="1">
                <a:off x="4992972" y="181078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8" name="Oval 227"/>
              <p:cNvSpPr>
                <a:spLocks noChangeAspect="1"/>
              </p:cNvSpPr>
              <p:nvPr/>
            </p:nvSpPr>
            <p:spPr>
              <a:xfrm flipH="1">
                <a:off x="5153101" y="26325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9" name="Oval 228"/>
              <p:cNvSpPr>
                <a:spLocks noChangeAspect="1"/>
              </p:cNvSpPr>
              <p:nvPr/>
            </p:nvSpPr>
            <p:spPr>
              <a:xfrm flipH="1">
                <a:off x="5272450" y="272952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0" name="Oval 229"/>
              <p:cNvSpPr>
                <a:spLocks noChangeAspect="1"/>
              </p:cNvSpPr>
              <p:nvPr/>
            </p:nvSpPr>
            <p:spPr>
              <a:xfrm flipH="1">
                <a:off x="5356598" y="285294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1" name="Oval 230"/>
              <p:cNvSpPr>
                <a:spLocks noChangeAspect="1"/>
              </p:cNvSpPr>
              <p:nvPr/>
            </p:nvSpPr>
            <p:spPr>
              <a:xfrm flipH="1">
                <a:off x="5382528" y="299689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2" name="Oval 231"/>
              <p:cNvSpPr>
                <a:spLocks noChangeAspect="1"/>
              </p:cNvSpPr>
              <p:nvPr/>
            </p:nvSpPr>
            <p:spPr>
              <a:xfrm flipH="1">
                <a:off x="536493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3" name="Oval 232"/>
              <p:cNvSpPr>
                <a:spLocks noChangeAspect="1"/>
              </p:cNvSpPr>
              <p:nvPr/>
            </p:nvSpPr>
            <p:spPr>
              <a:xfrm flipH="1">
                <a:off x="4992972" y="259291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4" name="Oval 233"/>
              <p:cNvSpPr>
                <a:spLocks noChangeAspect="1"/>
              </p:cNvSpPr>
              <p:nvPr/>
            </p:nvSpPr>
            <p:spPr>
              <a:xfrm flipH="1">
                <a:off x="4992971" y="45616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5" name="Oval 234"/>
              <p:cNvSpPr>
                <a:spLocks noChangeAspect="1"/>
              </p:cNvSpPr>
              <p:nvPr/>
            </p:nvSpPr>
            <p:spPr>
              <a:xfrm flipH="1">
                <a:off x="4992971" y="4169624"/>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6" name="Oval 235"/>
              <p:cNvSpPr>
                <a:spLocks noChangeAspect="1"/>
              </p:cNvSpPr>
              <p:nvPr/>
            </p:nvSpPr>
            <p:spPr>
              <a:xfrm flipH="1">
                <a:off x="4992971" y="377762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7" name="Oval 236"/>
              <p:cNvSpPr>
                <a:spLocks noChangeAspect="1"/>
              </p:cNvSpPr>
              <p:nvPr/>
            </p:nvSpPr>
            <p:spPr>
              <a:xfrm flipH="1">
                <a:off x="5300026" y="322309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8" name="Oval 237"/>
              <p:cNvSpPr>
                <a:spLocks noChangeAspect="1"/>
              </p:cNvSpPr>
              <p:nvPr/>
            </p:nvSpPr>
            <p:spPr>
              <a:xfrm flipH="1">
                <a:off x="5230415" y="329752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9" name="Oval 238"/>
              <p:cNvSpPr>
                <a:spLocks noChangeAspect="1"/>
              </p:cNvSpPr>
              <p:nvPr/>
            </p:nvSpPr>
            <p:spPr>
              <a:xfrm flipH="1">
                <a:off x="5153357" y="334068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0" name="Oval 239"/>
              <p:cNvSpPr>
                <a:spLocks noChangeAspect="1"/>
              </p:cNvSpPr>
              <p:nvPr/>
            </p:nvSpPr>
            <p:spPr>
              <a:xfrm flipH="1">
                <a:off x="5074502" y="337332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1" name="Oval 240"/>
              <p:cNvSpPr>
                <a:spLocks noChangeAspect="1"/>
              </p:cNvSpPr>
              <p:nvPr/>
            </p:nvSpPr>
            <p:spPr>
              <a:xfrm flipH="1">
                <a:off x="4992969" y="338562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2" name="Oval 241"/>
              <p:cNvSpPr>
                <a:spLocks noChangeAspect="1"/>
              </p:cNvSpPr>
              <p:nvPr/>
            </p:nvSpPr>
            <p:spPr>
              <a:xfrm flipH="1">
                <a:off x="4914331" y="337142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3" name="Oval 242"/>
              <p:cNvSpPr>
                <a:spLocks noChangeAspect="1"/>
              </p:cNvSpPr>
              <p:nvPr userDrawn="1"/>
            </p:nvSpPr>
            <p:spPr>
              <a:xfrm flipH="1">
                <a:off x="4841626" y="33335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4" name="Oval 243"/>
              <p:cNvSpPr>
                <a:spLocks noChangeAspect="1"/>
              </p:cNvSpPr>
              <p:nvPr/>
            </p:nvSpPr>
            <p:spPr>
              <a:xfrm flipH="1">
                <a:off x="4797279" y="326572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5" name="Oval 244"/>
              <p:cNvSpPr>
                <a:spLocks noChangeAspect="1"/>
              </p:cNvSpPr>
              <p:nvPr/>
            </p:nvSpPr>
            <p:spPr>
              <a:xfrm flipH="1">
                <a:off x="4778617" y="318723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6" name="Oval 245"/>
              <p:cNvSpPr>
                <a:spLocks noChangeAspect="1"/>
              </p:cNvSpPr>
              <p:nvPr/>
            </p:nvSpPr>
            <p:spPr>
              <a:xfrm flipH="1">
                <a:off x="4787957"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7" name="Oval 246"/>
              <p:cNvSpPr>
                <a:spLocks noChangeAspect="1"/>
              </p:cNvSpPr>
              <p:nvPr/>
            </p:nvSpPr>
            <p:spPr>
              <a:xfrm flipH="1">
                <a:off x="4824728" y="306848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8" name="Oval 247"/>
              <p:cNvSpPr>
                <a:spLocks noChangeAspect="1"/>
              </p:cNvSpPr>
              <p:nvPr userDrawn="1"/>
            </p:nvSpPr>
            <p:spPr>
              <a:xfrm flipH="1">
                <a:off x="4867344" y="302910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9" name="Oval 248"/>
              <p:cNvSpPr>
                <a:spLocks noChangeAspect="1"/>
              </p:cNvSpPr>
              <p:nvPr userDrawn="1"/>
            </p:nvSpPr>
            <p:spPr>
              <a:xfrm flipH="1">
                <a:off x="4906928" y="301572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50" name="Oval 249"/>
              <p:cNvSpPr>
                <a:spLocks noChangeAspect="1"/>
              </p:cNvSpPr>
              <p:nvPr userDrawn="1"/>
            </p:nvSpPr>
            <p:spPr>
              <a:xfrm flipH="1">
                <a:off x="4947564" y="2997415"/>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
          <p:nvSpPr>
            <p:cNvPr id="151" name="Oval 150"/>
            <p:cNvSpPr>
              <a:spLocks noChangeAspect="1"/>
            </p:cNvSpPr>
            <p:nvPr/>
          </p:nvSpPr>
          <p:spPr>
            <a:xfrm flipH="1">
              <a:off x="5542656" y="148822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2" name="Oval 151"/>
            <p:cNvSpPr>
              <a:spLocks noChangeAspect="1"/>
            </p:cNvSpPr>
            <p:nvPr/>
          </p:nvSpPr>
          <p:spPr>
            <a:xfrm flipH="1">
              <a:off x="4546951" y="456060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3" name="Oval 152"/>
            <p:cNvSpPr>
              <a:spLocks noChangeAspect="1"/>
            </p:cNvSpPr>
            <p:nvPr/>
          </p:nvSpPr>
          <p:spPr>
            <a:xfrm flipH="1">
              <a:off x="6014578" y="174800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4" name="Oval 153"/>
            <p:cNvSpPr>
              <a:spLocks noChangeAspect="1"/>
            </p:cNvSpPr>
            <p:nvPr/>
          </p:nvSpPr>
          <p:spPr>
            <a:xfrm flipH="1">
              <a:off x="6372381" y="214995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5" name="Oval 154"/>
            <p:cNvSpPr>
              <a:spLocks noChangeAspect="1"/>
            </p:cNvSpPr>
            <p:nvPr/>
          </p:nvSpPr>
          <p:spPr>
            <a:xfrm flipH="1">
              <a:off x="3803594" y="4006239"/>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6" name="Oval 155"/>
            <p:cNvSpPr>
              <a:spLocks noChangeAspect="1"/>
            </p:cNvSpPr>
            <p:nvPr/>
          </p:nvSpPr>
          <p:spPr>
            <a:xfrm flipH="1">
              <a:off x="3601059" y="359427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7" name="Oval 156"/>
            <p:cNvSpPr>
              <a:spLocks noChangeAspect="1"/>
            </p:cNvSpPr>
            <p:nvPr/>
          </p:nvSpPr>
          <p:spPr>
            <a:xfrm flipH="1">
              <a:off x="6572833" y="263021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8" name="Oval 157"/>
            <p:cNvSpPr>
              <a:spLocks noChangeAspect="1"/>
            </p:cNvSpPr>
            <p:nvPr/>
          </p:nvSpPr>
          <p:spPr>
            <a:xfrm flipH="1">
              <a:off x="5473053" y="4566856"/>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9" name="Oval 158"/>
            <p:cNvSpPr>
              <a:spLocks noChangeAspect="1"/>
            </p:cNvSpPr>
            <p:nvPr/>
          </p:nvSpPr>
          <p:spPr>
            <a:xfrm flipH="1">
              <a:off x="5898858" y="436043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0" name="Oval 159"/>
            <p:cNvSpPr>
              <a:spLocks noChangeAspect="1"/>
            </p:cNvSpPr>
            <p:nvPr/>
          </p:nvSpPr>
          <p:spPr>
            <a:xfrm flipH="1">
              <a:off x="6249753" y="404113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1" name="Oval 160"/>
            <p:cNvSpPr>
              <a:spLocks noChangeAspect="1"/>
            </p:cNvSpPr>
            <p:nvPr/>
          </p:nvSpPr>
          <p:spPr>
            <a:xfrm flipH="1">
              <a:off x="6500952" y="3622985"/>
              <a:ext cx="136800" cy="136800"/>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2" name="Oval 161"/>
            <p:cNvSpPr>
              <a:spLocks noChangeAspect="1"/>
            </p:cNvSpPr>
            <p:nvPr/>
          </p:nvSpPr>
          <p:spPr>
            <a:xfrm flipH="1">
              <a:off x="3621681" y="2691453"/>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3" name="Oval 162"/>
            <p:cNvSpPr>
              <a:spLocks noChangeAspect="1"/>
            </p:cNvSpPr>
            <p:nvPr userDrawn="1"/>
          </p:nvSpPr>
          <p:spPr>
            <a:xfrm flipH="1">
              <a:off x="3840957" y="2290162"/>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4" name="Oval 163"/>
            <p:cNvSpPr>
              <a:spLocks noChangeAspect="1"/>
            </p:cNvSpPr>
            <p:nvPr userDrawn="1"/>
          </p:nvSpPr>
          <p:spPr>
            <a:xfrm flipH="1">
              <a:off x="4167454" y="198443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5" name="Oval 164"/>
            <p:cNvSpPr>
              <a:spLocks noChangeAspect="1"/>
            </p:cNvSpPr>
            <p:nvPr userDrawn="1"/>
          </p:nvSpPr>
          <p:spPr>
            <a:xfrm flipH="1">
              <a:off x="4567765" y="178555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6" name="Oval 165"/>
            <p:cNvSpPr>
              <a:spLocks noChangeAspect="1"/>
            </p:cNvSpPr>
            <p:nvPr userDrawn="1"/>
          </p:nvSpPr>
          <p:spPr>
            <a:xfrm flipH="1">
              <a:off x="4126021" y="4345965"/>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7" name="Oval 166"/>
            <p:cNvSpPr>
              <a:spLocks noChangeAspect="1"/>
            </p:cNvSpPr>
            <p:nvPr/>
          </p:nvSpPr>
          <p:spPr>
            <a:xfrm flipH="1">
              <a:off x="3544396" y="313778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8" name="Oval 167"/>
            <p:cNvSpPr>
              <a:spLocks noChangeAspect="1"/>
            </p:cNvSpPr>
            <p:nvPr/>
          </p:nvSpPr>
          <p:spPr>
            <a:xfrm flipH="1">
              <a:off x="5006829" y="139388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9" name="Oval 168"/>
            <p:cNvSpPr>
              <a:spLocks noChangeAspect="1"/>
            </p:cNvSpPr>
            <p:nvPr/>
          </p:nvSpPr>
          <p:spPr>
            <a:xfrm flipH="1">
              <a:off x="5006828" y="4632901"/>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0" name="Oval 169"/>
            <p:cNvSpPr>
              <a:spLocks noChangeAspect="1"/>
            </p:cNvSpPr>
            <p:nvPr/>
          </p:nvSpPr>
          <p:spPr>
            <a:xfrm flipH="1">
              <a:off x="6618345" y="3134419"/>
              <a:ext cx="136969" cy="136969"/>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Tree>
    <p:extLst>
      <p:ext uri="{BB962C8B-B14F-4D97-AF65-F5344CB8AC3E}">
        <p14:creationId xmlns:p14="http://schemas.microsoft.com/office/powerpoint/2010/main" val="381600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Map">
    <p:spTree>
      <p:nvGrpSpPr>
        <p:cNvPr id="1" name=""/>
        <p:cNvGrpSpPr/>
        <p:nvPr/>
      </p:nvGrpSpPr>
      <p:grpSpPr>
        <a:xfrm>
          <a:off x="0" y="0"/>
          <a:ext cx="0" cy="0"/>
          <a:chOff x="0" y="0"/>
          <a:chExt cx="0" cy="0"/>
        </a:xfrm>
      </p:grpSpPr>
      <p:grpSp>
        <p:nvGrpSpPr>
          <p:cNvPr id="67" name="Group 66"/>
          <p:cNvGrpSpPr>
            <a:grpSpLocks noChangeAspect="1"/>
          </p:cNvGrpSpPr>
          <p:nvPr userDrawn="1"/>
        </p:nvGrpSpPr>
        <p:grpSpPr>
          <a:xfrm>
            <a:off x="5447914" y="3775805"/>
            <a:ext cx="4176000" cy="4176000"/>
            <a:chOff x="3222885" y="1439056"/>
            <a:chExt cx="8640000" cy="8640000"/>
          </a:xfrm>
        </p:grpSpPr>
        <p:sp>
          <p:nvSpPr>
            <p:cNvPr id="68" name="Rectangle 6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9" name="Group 68"/>
            <p:cNvGrpSpPr>
              <a:grpSpLocks noChangeAspect="1"/>
            </p:cNvGrpSpPr>
            <p:nvPr userDrawn="1"/>
          </p:nvGrpSpPr>
          <p:grpSpPr>
            <a:xfrm>
              <a:off x="3964466" y="1655056"/>
              <a:ext cx="7156839" cy="8208000"/>
              <a:chOff x="11888215" y="22355450"/>
              <a:chExt cx="25990606" cy="29808000"/>
            </a:xfrm>
          </p:grpSpPr>
          <p:sp>
            <p:nvSpPr>
              <p:cNvPr id="70" name="Freeform 6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71" name="Group 70"/>
              <p:cNvGrpSpPr/>
              <p:nvPr/>
            </p:nvGrpSpPr>
            <p:grpSpPr>
              <a:xfrm>
                <a:off x="12790519" y="26426827"/>
                <a:ext cx="24185998" cy="21665246"/>
                <a:chOff x="25538132" y="-5431428"/>
                <a:chExt cx="24185998" cy="21665246"/>
              </a:xfrm>
            </p:grpSpPr>
            <p:sp>
              <p:nvSpPr>
                <p:cNvPr id="80" name="Freeform 7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1" name="Freeform 8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2" name="Freeform 8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3" name="Freeform 8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4" name="Freeform 8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5" name="Freeform 8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6" name="Freeform 8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72" name="Group 71"/>
              <p:cNvGrpSpPr/>
              <p:nvPr/>
            </p:nvGrpSpPr>
            <p:grpSpPr>
              <a:xfrm>
                <a:off x="13734095" y="27493550"/>
                <a:ext cx="22298846" cy="19531800"/>
                <a:chOff x="17120243" y="1149451"/>
                <a:chExt cx="4632732" cy="4057860"/>
              </a:xfrm>
            </p:grpSpPr>
            <p:sp>
              <p:nvSpPr>
                <p:cNvPr id="7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74" name="TextBox 7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75" name="TextBox 7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76" name="TextBox 7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77" name="TextBox 7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78" name="TextBox 7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79" name="TextBox 7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oup 11"/>
          <p:cNvGrpSpPr>
            <a:grpSpLocks noChangeAspect="1"/>
          </p:cNvGrpSpPr>
          <p:nvPr/>
        </p:nvGrpSpPr>
        <p:grpSpPr>
          <a:xfrm>
            <a:off x="2492404" y="1496430"/>
            <a:ext cx="10116190" cy="8718654"/>
            <a:chOff x="-61967" y="2899664"/>
            <a:chExt cx="7682218" cy="6620914"/>
          </a:xfrm>
        </p:grpSpPr>
        <p:cxnSp>
          <p:nvCxnSpPr>
            <p:cNvPr id="43" name="Straight Connector 42"/>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5" name="Straight Connector 44"/>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6" name="Straight Connector 45"/>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7" name="Straight Connector 46"/>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8" name="Straight Connector 47"/>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sp>
        <p:nvSpPr>
          <p:cNvPr id="14" name="Rectangle 13"/>
          <p:cNvSpPr/>
          <p:nvPr userDrawn="1"/>
        </p:nvSpPr>
        <p:spPr>
          <a:xfrm>
            <a:off x="1378283" y="1614616"/>
            <a:ext cx="12348000" cy="8600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userDrawn="1"/>
        </p:nvGrpSpPr>
        <p:grpSpPr>
          <a:xfrm>
            <a:off x="1152000" y="1548000"/>
            <a:ext cx="11988000" cy="8460000"/>
            <a:chOff x="1152000" y="1548000"/>
            <a:chExt cx="11988000" cy="8460000"/>
          </a:xfrm>
        </p:grpSpPr>
        <p:sp>
          <p:nvSpPr>
            <p:cNvPr id="15" name="Rounded Rectangle 14"/>
            <p:cNvSpPr>
              <a:spLocks/>
            </p:cNvSpPr>
            <p:nvPr userDrawn="1"/>
          </p:nvSpPr>
          <p:spPr>
            <a:xfrm>
              <a:off x="3132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does</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‘good’ look like?</a:t>
              </a:r>
            </a:p>
          </p:txBody>
        </p:sp>
        <p:sp>
          <p:nvSpPr>
            <p:cNvPr id="16" name="Rounded Rectangle 15"/>
            <p:cNvSpPr>
              <a:spLocks/>
            </p:cNvSpPr>
            <p:nvPr userDrawn="1"/>
          </p:nvSpPr>
          <p:spPr>
            <a:xfrm>
              <a:off x="4680000" y="1548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How do we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perform now?</a:t>
              </a:r>
            </a:p>
          </p:txBody>
        </p:sp>
        <p:sp>
          <p:nvSpPr>
            <p:cNvPr id="17" name="Rounded Rectangle 16"/>
            <p:cNvSpPr>
              <a:spLocks/>
            </p:cNvSpPr>
            <p:nvPr userDrawn="1"/>
          </p:nvSpPr>
          <p:spPr>
            <a:xfrm>
              <a:off x="7661921" y="1692642"/>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How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we improve?</a:t>
              </a:r>
            </a:p>
          </p:txBody>
        </p:sp>
        <p:sp>
          <p:nvSpPr>
            <p:cNvPr id="18" name="Rounded Rectangle 17"/>
            <p:cNvSpPr>
              <a:spLocks/>
            </p:cNvSpPr>
            <p:nvPr userDrawn="1"/>
          </p:nvSpPr>
          <p:spPr>
            <a:xfrm>
              <a:off x="9468000" y="259200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A51739"/>
                  </a:solidFill>
                  <a:ea typeface="Verdana" panose="020B0604030504040204" pitchFamily="34" charset="0"/>
                  <a:cs typeface="Arial" panose="020B0604020202020204" pitchFamily="34" charset="0"/>
                </a:rPr>
                <a:t>How can the</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needs be met?</a:t>
              </a:r>
            </a:p>
          </p:txBody>
        </p:sp>
        <p:sp>
          <p:nvSpPr>
            <p:cNvPr id="19" name="Rounded Rectangle 18"/>
            <p:cNvSpPr>
              <a:spLocks/>
            </p:cNvSpPr>
            <p:nvPr userDrawn="1"/>
          </p:nvSpPr>
          <p:spPr>
            <a:xfrm>
              <a:off x="10656000" y="4176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well are</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the needs met?</a:t>
              </a:r>
            </a:p>
          </p:txBody>
        </p:sp>
        <p:sp>
          <p:nvSpPr>
            <p:cNvPr id="20" name="Rounded Rectangle 19"/>
            <p:cNvSpPr>
              <a:spLocks/>
            </p:cNvSpPr>
            <p:nvPr userDrawn="1"/>
          </p:nvSpPr>
          <p:spPr>
            <a:xfrm>
              <a:off x="8496000" y="8676000"/>
              <a:ext cx="2052000" cy="720000"/>
            </a:xfrm>
            <a:prstGeom prst="roundRect">
              <a:avLst>
                <a:gd name="adj" fmla="val 6835"/>
              </a:avLst>
            </a:prstGeom>
            <a:solidFill>
              <a:schemeClr val="bg1"/>
            </a:solidFill>
            <a:ln w="28575">
              <a:solidFill>
                <a:srgbClr val="005DAB"/>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5DAB"/>
                  </a:solidFill>
                  <a:ea typeface="Verdana" panose="020B0604030504040204" pitchFamily="34" charset="0"/>
                  <a:cs typeface="Arial" panose="020B0604020202020204" pitchFamily="34" charset="0"/>
                </a:rPr>
                <a:t>What is the</a:t>
              </a:r>
              <a:br>
                <a:rPr lang="en-GB" sz="1800" kern="0" dirty="0">
                  <a:solidFill>
                    <a:srgbClr val="005DAB"/>
                  </a:solidFill>
                  <a:ea typeface="Verdana" panose="020B0604030504040204" pitchFamily="34" charset="0"/>
                  <a:cs typeface="Arial" panose="020B0604020202020204" pitchFamily="34" charset="0"/>
                </a:rPr>
              </a:br>
              <a:r>
                <a:rPr lang="en-GB" sz="1800" kern="0" dirty="0">
                  <a:solidFill>
                    <a:srgbClr val="005DAB"/>
                  </a:solidFill>
                  <a:ea typeface="Verdana" panose="020B0604030504040204" pitchFamily="34" charset="0"/>
                  <a:cs typeface="Arial" panose="020B0604020202020204" pitchFamily="34" charset="0"/>
                </a:rPr>
                <a:t>case for change?</a:t>
              </a:r>
            </a:p>
          </p:txBody>
        </p:sp>
        <p:grpSp>
          <p:nvGrpSpPr>
            <p:cNvPr id="62" name="Group 61"/>
            <p:cNvGrpSpPr/>
            <p:nvPr userDrawn="1"/>
          </p:nvGrpSpPr>
          <p:grpSpPr>
            <a:xfrm>
              <a:off x="3708000" y="4536000"/>
              <a:ext cx="2052000" cy="720000"/>
              <a:chOff x="3708000" y="4536000"/>
              <a:chExt cx="2052000" cy="720000"/>
            </a:xfrm>
          </p:grpSpPr>
          <p:sp>
            <p:nvSpPr>
              <p:cNvPr id="58" name="Rounded Rectangle 57"/>
              <p:cNvSpPr>
                <a:spLocks/>
              </p:cNvSpPr>
              <p:nvPr userDrawn="1"/>
            </p:nvSpPr>
            <p:spPr>
              <a:xfrm>
                <a:off x="3708000" y="45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21" name="Rounded Rectangle 20"/>
              <p:cNvSpPr>
                <a:spLocks/>
              </p:cNvSpPr>
              <p:nvPr userDrawn="1"/>
            </p:nvSpPr>
            <p:spPr>
              <a:xfrm>
                <a:off x="370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needs?</a:t>
                </a:r>
              </a:p>
            </p:txBody>
          </p:sp>
        </p:grpSp>
        <p:sp>
          <p:nvSpPr>
            <p:cNvPr id="22" name="Rounded Rectangle 21"/>
            <p:cNvSpPr>
              <a:spLocks/>
            </p:cNvSpPr>
            <p:nvPr userDrawn="1"/>
          </p:nvSpPr>
          <p:spPr>
            <a:xfrm>
              <a:off x="349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elements?</a:t>
              </a:r>
            </a:p>
          </p:txBody>
        </p:sp>
        <p:sp>
          <p:nvSpPr>
            <p:cNvPr id="23" name="Rounded Rectangle 22"/>
            <p:cNvSpPr>
              <a:spLocks/>
            </p:cNvSpPr>
            <p:nvPr userDrawn="1"/>
          </p:nvSpPr>
          <p:spPr>
            <a:xfrm>
              <a:off x="11088000" y="5490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does the system perform?</a:t>
              </a:r>
            </a:p>
          </p:txBody>
        </p:sp>
        <p:sp>
          <p:nvSpPr>
            <p:cNvPr id="24" name="Rounded Rectangle 23"/>
            <p:cNvSpPr>
              <a:spLocks/>
            </p:cNvSpPr>
            <p:nvPr userDrawn="1"/>
          </p:nvSpPr>
          <p:spPr>
            <a:xfrm>
              <a:off x="10656000" y="6804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What should</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we measure?</a:t>
              </a:r>
            </a:p>
          </p:txBody>
        </p:sp>
        <p:sp>
          <p:nvSpPr>
            <p:cNvPr id="25" name="Rounded Rectangle 24"/>
            <p:cNvSpPr>
              <a:spLocks/>
            </p:cNvSpPr>
            <p:nvPr userDrawn="1"/>
          </p:nvSpPr>
          <p:spPr>
            <a:xfrm>
              <a:off x="3420000" y="8316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Who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be involved?</a:t>
              </a:r>
            </a:p>
          </p:txBody>
        </p:sp>
        <p:sp>
          <p:nvSpPr>
            <p:cNvPr id="26" name="Rounded Rectangle 25"/>
            <p:cNvSpPr>
              <a:spLocks/>
            </p:cNvSpPr>
            <p:nvPr userDrawn="1"/>
          </p:nvSpPr>
          <p:spPr>
            <a:xfrm>
              <a:off x="5364000" y="9288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What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we do next?</a:t>
              </a:r>
            </a:p>
          </p:txBody>
        </p:sp>
        <p:sp>
          <p:nvSpPr>
            <p:cNvPr id="27" name="Rounded Rectangle 26"/>
            <p:cNvSpPr>
              <a:spLocks/>
            </p:cNvSpPr>
            <p:nvPr userDrawn="1"/>
          </p:nvSpPr>
          <p:spPr>
            <a:xfrm>
              <a:off x="4896000" y="3492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is the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problem?</a:t>
              </a:r>
            </a:p>
          </p:txBody>
        </p:sp>
        <p:sp>
          <p:nvSpPr>
            <p:cNvPr id="28" name="Rounded Rectangle 27"/>
            <p:cNvSpPr>
              <a:spLocks/>
            </p:cNvSpPr>
            <p:nvPr userDrawn="1"/>
          </p:nvSpPr>
          <p:spPr>
            <a:xfrm>
              <a:off x="5364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we do well?</a:t>
              </a:r>
            </a:p>
          </p:txBody>
        </p:sp>
        <p:sp>
          <p:nvSpPr>
            <p:cNvPr id="29" name="Rounded Rectangle 28"/>
            <p:cNvSpPr>
              <a:spLocks/>
            </p:cNvSpPr>
            <p:nvPr userDrawn="1"/>
          </p:nvSpPr>
          <p:spPr>
            <a:xfrm>
              <a:off x="115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are the stakeholders?</a:t>
              </a:r>
            </a:p>
          </p:txBody>
        </p:sp>
        <p:grpSp>
          <p:nvGrpSpPr>
            <p:cNvPr id="3" name="Group 2"/>
            <p:cNvGrpSpPr/>
            <p:nvPr userDrawn="1"/>
          </p:nvGrpSpPr>
          <p:grpSpPr>
            <a:xfrm>
              <a:off x="1908000" y="3636000"/>
              <a:ext cx="2052000" cy="720000"/>
              <a:chOff x="1908000" y="3636000"/>
              <a:chExt cx="2052000" cy="720000"/>
            </a:xfrm>
          </p:grpSpPr>
          <p:sp>
            <p:nvSpPr>
              <p:cNvPr id="59" name="Rounded Rectangle 58"/>
              <p:cNvSpPr>
                <a:spLocks/>
              </p:cNvSpPr>
              <p:nvPr userDrawn="1"/>
            </p:nvSpPr>
            <p:spPr>
              <a:xfrm>
                <a:off x="1908000" y="36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0" name="Rounded Rectangle 29"/>
              <p:cNvSpPr>
                <a:spLocks/>
              </p:cNvSpPr>
              <p:nvPr userDrawn="1"/>
            </p:nvSpPr>
            <p:spPr>
              <a:xfrm>
                <a:off x="1908000" y="36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is the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purpose?</a:t>
                </a:r>
              </a:p>
            </p:txBody>
          </p:sp>
        </p:grpSp>
        <p:sp>
          <p:nvSpPr>
            <p:cNvPr id="31" name="Rounded Rectangle 30"/>
            <p:cNvSpPr>
              <a:spLocks/>
            </p:cNvSpPr>
            <p:nvPr userDrawn="1"/>
          </p:nvSpPr>
          <p:spPr>
            <a:xfrm>
              <a:off x="136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will use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nvGrpSpPr>
            <p:cNvPr id="8" name="Group 7"/>
            <p:cNvGrpSpPr/>
            <p:nvPr userDrawn="1"/>
          </p:nvGrpSpPr>
          <p:grpSpPr>
            <a:xfrm>
              <a:off x="3708000" y="6444000"/>
              <a:ext cx="2052000" cy="720000"/>
              <a:chOff x="3708000" y="6444000"/>
              <a:chExt cx="2052000" cy="720000"/>
            </a:xfrm>
          </p:grpSpPr>
          <p:sp>
            <p:nvSpPr>
              <p:cNvPr id="60" name="Rounded Rectangle 59"/>
              <p:cNvSpPr>
                <a:spLocks/>
              </p:cNvSpPr>
              <p:nvPr userDrawn="1"/>
            </p:nvSpPr>
            <p:spPr>
              <a:xfrm>
                <a:off x="3708000" y="64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2" name="Rounded Rectangle 31"/>
              <p:cNvSpPr>
                <a:spLocks/>
              </p:cNvSpPr>
              <p:nvPr userDrawn="1"/>
            </p:nvSpPr>
            <p:spPr>
              <a:xfrm>
                <a:off x="370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Where is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1908000" y="7344000"/>
              <a:ext cx="2052000" cy="720000"/>
              <a:chOff x="1908000" y="7344000"/>
              <a:chExt cx="2052000" cy="720000"/>
            </a:xfrm>
          </p:grpSpPr>
          <p:sp>
            <p:nvSpPr>
              <p:cNvPr id="61" name="Rounded Rectangle 60"/>
              <p:cNvSpPr>
                <a:spLocks/>
              </p:cNvSpPr>
              <p:nvPr userDrawn="1"/>
            </p:nvSpPr>
            <p:spPr>
              <a:xfrm>
                <a:off x="1908000" y="73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3" name="Rounded Rectangle 32"/>
              <p:cNvSpPr>
                <a:spLocks/>
              </p:cNvSpPr>
              <p:nvPr userDrawn="1"/>
            </p:nvSpPr>
            <p:spPr>
              <a:xfrm>
                <a:off x="1908000" y="73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affects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sp>
          <p:nvSpPr>
            <p:cNvPr id="65" name="Rounded Rectangle 64"/>
            <p:cNvSpPr>
              <a:spLocks/>
            </p:cNvSpPr>
            <p:nvPr userDrawn="1"/>
          </p:nvSpPr>
          <p:spPr>
            <a:xfrm>
              <a:off x="136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do</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we do now?</a:t>
              </a:r>
            </a:p>
          </p:txBody>
        </p:sp>
        <p:sp>
          <p:nvSpPr>
            <p:cNvPr id="66" name="Rounded Rectangle 65"/>
            <p:cNvSpPr>
              <a:spLocks/>
            </p:cNvSpPr>
            <p:nvPr userDrawn="1"/>
          </p:nvSpPr>
          <p:spPr>
            <a:xfrm>
              <a:off x="8156278" y="349253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What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go wrong?</a:t>
              </a:r>
            </a:p>
          </p:txBody>
        </p:sp>
      </p:grpSp>
      <p:sp>
        <p:nvSpPr>
          <p:cNvPr id="88" name="Rectangle 8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9" name="Group 88"/>
          <p:cNvGrpSpPr>
            <a:grpSpLocks noChangeAspect="1"/>
          </p:cNvGrpSpPr>
          <p:nvPr userDrawn="1"/>
        </p:nvGrpSpPr>
        <p:grpSpPr>
          <a:xfrm>
            <a:off x="13860000" y="252000"/>
            <a:ext cx="720000" cy="720000"/>
            <a:chOff x="6535999" y="6185445"/>
            <a:chExt cx="432000" cy="432000"/>
          </a:xfrm>
        </p:grpSpPr>
        <p:grpSp>
          <p:nvGrpSpPr>
            <p:cNvPr id="90" name="Group 89"/>
            <p:cNvGrpSpPr/>
            <p:nvPr/>
          </p:nvGrpSpPr>
          <p:grpSpPr>
            <a:xfrm>
              <a:off x="6547786" y="6221445"/>
              <a:ext cx="408426" cy="360000"/>
              <a:chOff x="5832000" y="6318000"/>
              <a:chExt cx="408426" cy="360000"/>
            </a:xfrm>
          </p:grpSpPr>
          <p:sp>
            <p:nvSpPr>
              <p:cNvPr id="92" name="Freeform 9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3" name="Group 92"/>
              <p:cNvGrpSpPr/>
              <p:nvPr/>
            </p:nvGrpSpPr>
            <p:grpSpPr>
              <a:xfrm>
                <a:off x="5832000" y="6318000"/>
                <a:ext cx="408426" cy="360000"/>
                <a:chOff x="1763167" y="1278188"/>
                <a:chExt cx="4042915" cy="3563560"/>
              </a:xfrm>
            </p:grpSpPr>
            <p:sp>
              <p:nvSpPr>
                <p:cNvPr id="94" name="Freeform 9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6" name="Freeform 9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7" name="Freeform 9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1" name="Rectangle 9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7" name="TextBox 8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Map</a:t>
            </a:r>
          </a:p>
        </p:txBody>
      </p:sp>
    </p:spTree>
    <p:extLst>
      <p:ext uri="{BB962C8B-B14F-4D97-AF65-F5344CB8AC3E}">
        <p14:creationId xmlns:p14="http://schemas.microsoft.com/office/powerpoint/2010/main" val="3297893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liminary Activities">
    <p:spTree>
      <p:nvGrpSpPr>
        <p:cNvPr id="1" name=""/>
        <p:cNvGrpSpPr/>
        <p:nvPr/>
      </p:nvGrpSpPr>
      <p:grpSpPr>
        <a:xfrm>
          <a:off x="0" y="0"/>
          <a:ext cx="0" cy="0"/>
          <a:chOff x="0" y="0"/>
          <a:chExt cx="0" cy="0"/>
        </a:xfrm>
      </p:grpSpPr>
      <p:grpSp>
        <p:nvGrpSpPr>
          <p:cNvPr id="56" name="Group 55"/>
          <p:cNvGrpSpPr>
            <a:grpSpLocks noChangeAspect="1"/>
          </p:cNvGrpSpPr>
          <p:nvPr userDrawn="1"/>
        </p:nvGrpSpPr>
        <p:grpSpPr>
          <a:xfrm>
            <a:off x="5447914" y="3775805"/>
            <a:ext cx="4176000" cy="4176000"/>
            <a:chOff x="3222885" y="1439056"/>
            <a:chExt cx="8640000" cy="8640000"/>
          </a:xfrm>
        </p:grpSpPr>
        <p:sp>
          <p:nvSpPr>
            <p:cNvPr id="57" name="Rectangle 5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58" name="Group 57"/>
            <p:cNvGrpSpPr>
              <a:grpSpLocks noChangeAspect="1"/>
            </p:cNvGrpSpPr>
            <p:nvPr userDrawn="1"/>
          </p:nvGrpSpPr>
          <p:grpSpPr>
            <a:xfrm>
              <a:off x="3964466" y="1655056"/>
              <a:ext cx="7156839" cy="8208000"/>
              <a:chOff x="11888215" y="22355450"/>
              <a:chExt cx="25990606" cy="29808000"/>
            </a:xfrm>
          </p:grpSpPr>
          <p:sp>
            <p:nvSpPr>
              <p:cNvPr id="59" name="Freeform 5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0" name="Group 59"/>
              <p:cNvGrpSpPr/>
              <p:nvPr/>
            </p:nvGrpSpPr>
            <p:grpSpPr>
              <a:xfrm>
                <a:off x="12790519" y="26426827"/>
                <a:ext cx="24185998" cy="21665246"/>
                <a:chOff x="25538132" y="-5431428"/>
                <a:chExt cx="24185998" cy="21665246"/>
              </a:xfrm>
            </p:grpSpPr>
            <p:sp>
              <p:nvSpPr>
                <p:cNvPr id="69" name="Freeform 68"/>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0" name="Freeform 69"/>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1" name="Freeform 70"/>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2" name="Freeform 71"/>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3" name="Freeform 72"/>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4" name="Freeform 73"/>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5" name="Freeform 74"/>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61" name="Group 60"/>
              <p:cNvGrpSpPr/>
              <p:nvPr/>
            </p:nvGrpSpPr>
            <p:grpSpPr>
              <a:xfrm>
                <a:off x="13734095" y="27493550"/>
                <a:ext cx="22298846" cy="19531800"/>
                <a:chOff x="17120243" y="1149451"/>
                <a:chExt cx="4632732" cy="4057860"/>
              </a:xfrm>
            </p:grpSpPr>
            <p:sp>
              <p:nvSpPr>
                <p:cNvPr id="62"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63" name="TextBox 62"/>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64" name="TextBox 63"/>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65" name="TextBox 64"/>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66" name="TextBox 65"/>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67" name="TextBox 66"/>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68" name="TextBox 67"/>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a:grpSpLocks noChangeAspect="1"/>
          </p:cNvGrpSpPr>
          <p:nvPr/>
        </p:nvGrpSpPr>
        <p:grpSpPr>
          <a:xfrm>
            <a:off x="2492404" y="1496430"/>
            <a:ext cx="10116190" cy="8718654"/>
            <a:chOff x="-61967" y="2899664"/>
            <a:chExt cx="7682218" cy="6620914"/>
          </a:xfrm>
        </p:grpSpPr>
        <p:cxnSp>
          <p:nvCxnSpPr>
            <p:cNvPr id="39" name="Straight Connector 3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0" name="Straight Connector 3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1" name="Straight Connector 4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2" name="Straight Connector 41"/>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3" name="Straight Connector 42"/>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98" name="Group 97"/>
          <p:cNvGrpSpPr/>
          <p:nvPr userDrawn="1"/>
        </p:nvGrpSpPr>
        <p:grpSpPr>
          <a:xfrm>
            <a:off x="3322084" y="2146738"/>
            <a:ext cx="8417632" cy="7431024"/>
            <a:chOff x="3322084" y="2146738"/>
            <a:chExt cx="8417632" cy="7431024"/>
          </a:xfrm>
        </p:grpSpPr>
        <p:grpSp>
          <p:nvGrpSpPr>
            <p:cNvPr id="3" name="Group 2"/>
            <p:cNvGrpSpPr/>
            <p:nvPr userDrawn="1"/>
          </p:nvGrpSpPr>
          <p:grpSpPr>
            <a:xfrm>
              <a:off x="3322084" y="4674243"/>
              <a:ext cx="1056830" cy="2388948"/>
              <a:chOff x="4970457" y="4257577"/>
              <a:chExt cx="1056830" cy="2388948"/>
            </a:xfrm>
          </p:grpSpPr>
          <p:sp>
            <p:nvSpPr>
              <p:cNvPr id="89" name="Freeform 88"/>
              <p:cNvSpPr>
                <a:spLocks noChangeAspect="1"/>
              </p:cNvSpPr>
              <p:nvPr/>
            </p:nvSpPr>
            <p:spPr>
              <a:xfrm rot="5400000" flipH="1">
                <a:off x="4304398" y="4923636"/>
                <a:ext cx="2388948"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C44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3" name="TextBox 82"/>
              <p:cNvSpPr txBox="1"/>
              <p:nvPr/>
            </p:nvSpPr>
            <p:spPr>
              <a:xfrm rot="16200000">
                <a:off x="4552647" y="5149307"/>
                <a:ext cx="1831170" cy="626215"/>
              </a:xfrm>
              <a:prstGeom prst="rect">
                <a:avLst/>
              </a:prstGeom>
              <a:noFill/>
              <a:ln w="22225">
                <a:noFill/>
              </a:ln>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C44101"/>
                    </a:solidFill>
                    <a:effectLst/>
                    <a:uLnTx/>
                    <a:uFillTx/>
                    <a:latin typeface="+mn-lt"/>
                  </a:rPr>
                  <a:t>Sketch the</a:t>
                </a:r>
                <a:br>
                  <a:rPr kumimoji="0" lang="en-US" sz="2000" b="0" i="0" u="none" strike="noStrike" kern="0" cap="none" spc="0" normalizeH="0" baseline="0" noProof="0" dirty="0">
                    <a:ln>
                      <a:noFill/>
                    </a:ln>
                    <a:solidFill>
                      <a:srgbClr val="C44101"/>
                    </a:solidFill>
                    <a:effectLst/>
                    <a:uLnTx/>
                    <a:uFillTx/>
                    <a:latin typeface="+mn-lt"/>
                  </a:rPr>
                </a:br>
                <a:r>
                  <a:rPr kumimoji="0" lang="en-US" sz="2000" b="0" i="0" u="none" strike="noStrike" kern="0" cap="none" spc="0" normalizeH="0" baseline="0" noProof="0" dirty="0">
                    <a:ln>
                      <a:noFill/>
                    </a:ln>
                    <a:solidFill>
                      <a:srgbClr val="C44101"/>
                    </a:solidFill>
                    <a:effectLst/>
                    <a:uLnTx/>
                    <a:uFillTx/>
                    <a:latin typeface="+mn-lt"/>
                  </a:rPr>
                  <a:t>System</a:t>
                </a:r>
                <a:endParaRPr kumimoji="0" lang="en-GB" sz="2000" b="0" i="0" u="none" strike="noStrike" kern="0" cap="none" spc="0" normalizeH="0" baseline="0" noProof="0" dirty="0">
                  <a:ln>
                    <a:noFill/>
                  </a:ln>
                  <a:solidFill>
                    <a:srgbClr val="C44101"/>
                  </a:solidFill>
                  <a:effectLst/>
                  <a:uLnTx/>
                  <a:uFillTx/>
                  <a:latin typeface="+mn-lt"/>
                </a:endParaRPr>
              </a:p>
            </p:txBody>
          </p:sp>
        </p:grpSp>
        <p:grpSp>
          <p:nvGrpSpPr>
            <p:cNvPr id="6" name="Group 5"/>
            <p:cNvGrpSpPr/>
            <p:nvPr/>
          </p:nvGrpSpPr>
          <p:grpSpPr>
            <a:xfrm>
              <a:off x="4551636" y="8520932"/>
              <a:ext cx="2388949" cy="1056830"/>
              <a:chOff x="5223126" y="6514513"/>
              <a:chExt cx="2388949" cy="1056830"/>
            </a:xfrm>
          </p:grpSpPr>
          <p:sp>
            <p:nvSpPr>
              <p:cNvPr id="94" name="Freeform 93"/>
              <p:cNvSpPr>
                <a:spLocks noChangeAspect="1"/>
              </p:cNvSpPr>
              <p:nvPr/>
            </p:nvSpPr>
            <p:spPr>
              <a:xfrm rot="1800000" flipH="1">
                <a:off x="5223126" y="6514513"/>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3B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4" name="TextBox 83"/>
              <p:cNvSpPr txBox="1"/>
              <p:nvPr/>
            </p:nvSpPr>
            <p:spPr>
              <a:xfrm rot="1800000">
                <a:off x="5639048"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Decide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Next Step</a:t>
                </a:r>
              </a:p>
            </p:txBody>
          </p:sp>
        </p:grpSp>
        <p:grpSp>
          <p:nvGrpSpPr>
            <p:cNvPr id="2" name="Group 1"/>
            <p:cNvGrpSpPr/>
            <p:nvPr/>
          </p:nvGrpSpPr>
          <p:grpSpPr>
            <a:xfrm>
              <a:off x="4551636" y="2147155"/>
              <a:ext cx="2388949" cy="1056830"/>
              <a:chOff x="5223794" y="3331672"/>
              <a:chExt cx="2388949" cy="1056830"/>
            </a:xfrm>
          </p:grpSpPr>
          <p:sp>
            <p:nvSpPr>
              <p:cNvPr id="92" name="Freeform 91"/>
              <p:cNvSpPr>
                <a:spLocks noChangeAspect="1"/>
              </p:cNvSpPr>
              <p:nvPr/>
            </p:nvSpPr>
            <p:spPr>
              <a:xfrm rot="9000000" flipH="1">
                <a:off x="5223794" y="3331672"/>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966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5" name="TextBox 84"/>
              <p:cNvSpPr txBox="1"/>
              <p:nvPr/>
            </p:nvSpPr>
            <p:spPr>
              <a:xfrm rot="19800000">
                <a:off x="561559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Tell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Stories</a:t>
                </a:r>
              </a:p>
            </p:txBody>
          </p:sp>
        </p:grpSp>
        <p:grpSp>
          <p:nvGrpSpPr>
            <p:cNvPr id="96" name="Group 95"/>
            <p:cNvGrpSpPr/>
            <p:nvPr/>
          </p:nvGrpSpPr>
          <p:grpSpPr>
            <a:xfrm>
              <a:off x="8158955" y="2146738"/>
              <a:ext cx="2388949" cy="1056830"/>
              <a:chOff x="7062279" y="3331255"/>
              <a:chExt cx="2388949" cy="1056830"/>
            </a:xfrm>
          </p:grpSpPr>
          <p:sp>
            <p:nvSpPr>
              <p:cNvPr id="95" name="Freeform 94"/>
              <p:cNvSpPr>
                <a:spLocks noChangeAspect="1"/>
              </p:cNvSpPr>
              <p:nvPr/>
            </p:nvSpPr>
            <p:spPr>
              <a:xfrm rot="12600000" flipH="1">
                <a:off x="7062279" y="3331255"/>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A51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6" name="TextBox 85"/>
              <p:cNvSpPr txBox="1"/>
              <p:nvPr/>
            </p:nvSpPr>
            <p:spPr>
              <a:xfrm rot="1800000">
                <a:off x="748111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A51739"/>
                    </a:solidFill>
                    <a:effectLst/>
                    <a:uLnTx/>
                    <a:uFillTx/>
                    <a:latin typeface="+mn-lt"/>
                  </a:rPr>
                  <a:t>Describe the</a:t>
                </a:r>
                <a:br>
                  <a:rPr kumimoji="0" lang="en-GB" sz="2000" b="0" i="0" u="none" strike="noStrike" kern="0" cap="none" spc="0" normalizeH="0" baseline="0" noProof="0" dirty="0">
                    <a:ln>
                      <a:noFill/>
                    </a:ln>
                    <a:solidFill>
                      <a:srgbClr val="A51739"/>
                    </a:solidFill>
                    <a:effectLst/>
                    <a:uLnTx/>
                    <a:uFillTx/>
                    <a:latin typeface="+mn-lt"/>
                  </a:rPr>
                </a:br>
                <a:r>
                  <a:rPr kumimoji="0" lang="en-GB" sz="2000" b="0" i="0" u="none" strike="noStrike" kern="0" cap="none" spc="0" normalizeH="0" baseline="0" noProof="0" dirty="0">
                    <a:ln>
                      <a:noFill/>
                    </a:ln>
                    <a:solidFill>
                      <a:srgbClr val="A51739"/>
                    </a:solidFill>
                    <a:effectLst/>
                    <a:uLnTx/>
                    <a:uFillTx/>
                    <a:latin typeface="+mn-lt"/>
                  </a:rPr>
                  <a:t>Big Idea</a:t>
                </a:r>
              </a:p>
            </p:txBody>
          </p:sp>
        </p:grpSp>
        <p:grpSp>
          <p:nvGrpSpPr>
            <p:cNvPr id="97" name="Group 96"/>
            <p:cNvGrpSpPr/>
            <p:nvPr userDrawn="1"/>
          </p:nvGrpSpPr>
          <p:grpSpPr>
            <a:xfrm>
              <a:off x="10682885" y="4674243"/>
              <a:ext cx="1056831" cy="2388948"/>
              <a:chOff x="8647051" y="4256455"/>
              <a:chExt cx="1056831" cy="2388948"/>
            </a:xfrm>
          </p:grpSpPr>
          <p:sp>
            <p:nvSpPr>
              <p:cNvPr id="91" name="Freeform 90"/>
              <p:cNvSpPr>
                <a:spLocks noChangeAspect="1"/>
              </p:cNvSpPr>
              <p:nvPr/>
            </p:nvSpPr>
            <p:spPr>
              <a:xfrm rot="16200000" flipH="1">
                <a:off x="7980993" y="4922513"/>
                <a:ext cx="2388948" cy="1056831"/>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612D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7" name="TextBox 86"/>
              <p:cNvSpPr txBox="1"/>
              <p:nvPr/>
            </p:nvSpPr>
            <p:spPr>
              <a:xfrm rot="5400000">
                <a:off x="8290525" y="5149305"/>
                <a:ext cx="1831170" cy="626215"/>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Identify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Big Wins</a:t>
                </a:r>
              </a:p>
            </p:txBody>
          </p:sp>
        </p:grpSp>
        <p:grpSp>
          <p:nvGrpSpPr>
            <p:cNvPr id="8" name="Group 7"/>
            <p:cNvGrpSpPr/>
            <p:nvPr/>
          </p:nvGrpSpPr>
          <p:grpSpPr>
            <a:xfrm>
              <a:off x="8158955" y="8517029"/>
              <a:ext cx="2388949" cy="1056830"/>
              <a:chOff x="7059156" y="6510610"/>
              <a:chExt cx="2388949" cy="1056830"/>
            </a:xfrm>
          </p:grpSpPr>
          <p:sp>
            <p:nvSpPr>
              <p:cNvPr id="93" name="Freeform 92"/>
              <p:cNvSpPr>
                <a:spLocks noChangeAspect="1"/>
              </p:cNvSpPr>
              <p:nvPr/>
            </p:nvSpPr>
            <p:spPr>
              <a:xfrm rot="19812969" flipH="1">
                <a:off x="7059156" y="6510610"/>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5D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8" name="TextBox 87"/>
              <p:cNvSpPr txBox="1"/>
              <p:nvPr/>
            </p:nvSpPr>
            <p:spPr>
              <a:xfrm rot="19800000">
                <a:off x="7481117"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Draft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Pitch</a:t>
                </a:r>
              </a:p>
            </p:txBody>
          </p:sp>
        </p:grpSp>
      </p:grpSp>
      <p:sp>
        <p:nvSpPr>
          <p:cNvPr id="54" name="Rectangle 5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55" name="Group 54"/>
          <p:cNvGrpSpPr>
            <a:grpSpLocks noChangeAspect="1"/>
          </p:cNvGrpSpPr>
          <p:nvPr userDrawn="1"/>
        </p:nvGrpSpPr>
        <p:grpSpPr>
          <a:xfrm>
            <a:off x="13860000" y="252000"/>
            <a:ext cx="720000" cy="720000"/>
            <a:chOff x="6535999" y="6185445"/>
            <a:chExt cx="432000" cy="432000"/>
          </a:xfrm>
        </p:grpSpPr>
        <p:grpSp>
          <p:nvGrpSpPr>
            <p:cNvPr id="76" name="Group 75"/>
            <p:cNvGrpSpPr/>
            <p:nvPr/>
          </p:nvGrpSpPr>
          <p:grpSpPr>
            <a:xfrm>
              <a:off x="6547786" y="6221445"/>
              <a:ext cx="408426" cy="360000"/>
              <a:chOff x="5832000" y="6318000"/>
              <a:chExt cx="408426" cy="360000"/>
            </a:xfrm>
          </p:grpSpPr>
          <p:sp>
            <p:nvSpPr>
              <p:cNvPr id="78" name="Freeform 7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79" name="Group 78"/>
              <p:cNvGrpSpPr/>
              <p:nvPr/>
            </p:nvGrpSpPr>
            <p:grpSpPr>
              <a:xfrm>
                <a:off x="5832000" y="6318000"/>
                <a:ext cx="408426" cy="360000"/>
                <a:chOff x="1763167" y="1278188"/>
                <a:chExt cx="4042915" cy="3563560"/>
              </a:xfrm>
            </p:grpSpPr>
            <p:sp>
              <p:nvSpPr>
                <p:cNvPr id="80" name="Freeform 7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1" name="Freeform 8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7" name="Rectangle 7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53" name="TextBox 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Preliminary Activities</a:t>
            </a:r>
          </a:p>
        </p:txBody>
      </p:sp>
    </p:spTree>
    <p:extLst>
      <p:ext uri="{BB962C8B-B14F-4D97-AF65-F5344CB8AC3E}">
        <p14:creationId xmlns:p14="http://schemas.microsoft.com/office/powerpoint/2010/main" val="320875468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ge Activities 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a:grpSpLocks noChangeAspect="1"/>
          </p:cNvGrpSpPr>
          <p:nvPr/>
        </p:nvGrpSpPr>
        <p:grpSpPr>
          <a:xfrm>
            <a:off x="5880444" y="4140483"/>
            <a:ext cx="3270237" cy="3628632"/>
            <a:chOff x="5846602" y="4047330"/>
            <a:chExt cx="2543201" cy="2821909"/>
          </a:xfrm>
        </p:grpSpPr>
        <p:sp>
          <p:nvSpPr>
            <p:cNvPr id="74"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2000" kern="0" dirty="0">
                <a:solidFill>
                  <a:prstClr val="black"/>
                </a:solidFill>
              </a:endParaRPr>
            </a:p>
          </p:txBody>
        </p:sp>
        <p:sp>
          <p:nvSpPr>
            <p:cNvPr id="75"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defTabSz="914400">
                <a:defRPr/>
              </a:pPr>
              <a:r>
                <a:rPr lang="en-GB" sz="1400" kern="0" dirty="0">
                  <a:solidFill>
                    <a:prstClr val="white"/>
                  </a:solidFill>
                  <a:latin typeface="Myriad Pro Light" panose="020B0603030403020204" pitchFamily="34" charset="0"/>
                </a:rPr>
                <a:t>Agree the</a:t>
              </a:r>
            </a:p>
            <a:p>
              <a:pPr algn="ctr" defTabSz="914400">
                <a:defRPr/>
              </a:pPr>
              <a:r>
                <a:rPr lang="en-GB" sz="1400" kern="0" dirty="0">
                  <a:solidFill>
                    <a:prstClr val="white"/>
                  </a:solidFill>
                  <a:latin typeface="Myriad Pro Light" panose="020B0603030403020204" pitchFamily="34" charset="0"/>
                </a:rPr>
                <a:t>Scope</a:t>
              </a:r>
            </a:p>
          </p:txBody>
        </p:sp>
      </p:grpSp>
      <p:sp>
        <p:nvSpPr>
          <p:cNvPr id="13" name="TextBox 12"/>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19" name="Group 18"/>
          <p:cNvGrpSpPr/>
          <p:nvPr/>
        </p:nvGrpSpPr>
        <p:grpSpPr>
          <a:xfrm>
            <a:off x="1937291" y="1556278"/>
            <a:ext cx="5459423" cy="2101058"/>
            <a:chOff x="1085115" y="5512845"/>
            <a:chExt cx="2814232" cy="1083056"/>
          </a:xfrm>
        </p:grpSpPr>
        <p:sp>
          <p:nvSpPr>
            <p:cNvPr id="60" name="Freeform 13"/>
            <p:cNvSpPr>
              <a:spLocks/>
            </p:cNvSpPr>
            <p:nvPr/>
          </p:nvSpPr>
          <p:spPr bwMode="auto">
            <a:xfrm>
              <a:off x="1662277"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p:nvSpPr>
          <p:spPr bwMode="auto">
            <a:xfrm>
              <a:off x="2239438"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p:nvSpPr>
          <p:spPr bwMode="auto">
            <a:xfrm>
              <a:off x="2816599"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3" name="Freeform 13"/>
            <p:cNvSpPr>
              <a:spLocks/>
            </p:cNvSpPr>
            <p:nvPr/>
          </p:nvSpPr>
          <p:spPr bwMode="auto">
            <a:xfrm>
              <a:off x="1950857"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2528019"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3105180"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6" name="Freeform 13"/>
            <p:cNvSpPr>
              <a:spLocks/>
            </p:cNvSpPr>
            <p:nvPr/>
          </p:nvSpPr>
          <p:spPr bwMode="auto">
            <a:xfrm>
              <a:off x="1085115"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p:nvSpPr>
          <p:spPr bwMode="auto">
            <a:xfrm>
              <a:off x="3393761"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0" name="Group 19"/>
          <p:cNvGrpSpPr/>
          <p:nvPr/>
        </p:nvGrpSpPr>
        <p:grpSpPr>
          <a:xfrm>
            <a:off x="1364954" y="3330884"/>
            <a:ext cx="3745672" cy="5016571"/>
            <a:chOff x="790086" y="6427619"/>
            <a:chExt cx="1930825" cy="2585947"/>
          </a:xfrm>
        </p:grpSpPr>
        <p:sp>
          <p:nvSpPr>
            <p:cNvPr id="49" name="Freeform 13"/>
            <p:cNvSpPr>
              <a:spLocks/>
            </p:cNvSpPr>
            <p:nvPr/>
          </p:nvSpPr>
          <p:spPr bwMode="auto">
            <a:xfrm>
              <a:off x="1075921" y="64276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1930977"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361275"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1930977"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1646629"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2215325"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361275"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790086"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075921"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075921" y="8443162"/>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790086"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grpSp>
        <p:nvGrpSpPr>
          <p:cNvPr id="21" name="Group 20"/>
          <p:cNvGrpSpPr/>
          <p:nvPr/>
        </p:nvGrpSpPr>
        <p:grpSpPr>
          <a:xfrm>
            <a:off x="8090536" y="1556278"/>
            <a:ext cx="3220110" cy="2101058"/>
            <a:chOff x="4257001" y="5512844"/>
            <a:chExt cx="1659908" cy="1083056"/>
          </a:xfrm>
        </p:grpSpPr>
        <p:sp>
          <p:nvSpPr>
            <p:cNvPr id="44" name="Freeform 13"/>
            <p:cNvSpPr>
              <a:spLocks/>
            </p:cNvSpPr>
            <p:nvPr/>
          </p:nvSpPr>
          <p:spPr bwMode="auto">
            <a:xfrm>
              <a:off x="4545582"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5122743"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4834162"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4257001"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5411323"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22" name="Group 21"/>
          <p:cNvGrpSpPr/>
          <p:nvPr/>
        </p:nvGrpSpPr>
        <p:grpSpPr>
          <a:xfrm>
            <a:off x="8090539" y="8088529"/>
            <a:ext cx="3220111" cy="2068217"/>
            <a:chOff x="4257001" y="8880096"/>
            <a:chExt cx="1659908" cy="1066127"/>
          </a:xfrm>
        </p:grpSpPr>
        <p:sp>
          <p:nvSpPr>
            <p:cNvPr id="39" name="Freeform 13"/>
            <p:cNvSpPr>
              <a:spLocks/>
            </p:cNvSpPr>
            <p:nvPr/>
          </p:nvSpPr>
          <p:spPr bwMode="auto">
            <a:xfrm>
              <a:off x="4834162"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4257001"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5411323"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4545581"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5122742"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24" name="Group 23"/>
          <p:cNvGrpSpPr/>
          <p:nvPr/>
        </p:nvGrpSpPr>
        <p:grpSpPr>
          <a:xfrm>
            <a:off x="2448000" y="8088529"/>
            <a:ext cx="4948714" cy="2068217"/>
            <a:chOff x="2448000" y="8088529"/>
            <a:chExt cx="4948714" cy="2068217"/>
          </a:xfrm>
        </p:grpSpPr>
        <p:grpSp>
          <p:nvGrpSpPr>
            <p:cNvPr id="25" name="Group 24"/>
            <p:cNvGrpSpPr/>
            <p:nvPr/>
          </p:nvGrpSpPr>
          <p:grpSpPr>
            <a:xfrm>
              <a:off x="3616773" y="8088529"/>
              <a:ext cx="3779941" cy="2068217"/>
              <a:chOff x="3646269" y="8085219"/>
              <a:chExt cx="3779941" cy="2068217"/>
            </a:xfrm>
          </p:grpSpPr>
          <p:sp>
            <p:nvSpPr>
              <p:cNvPr id="27" name="Freeform 13"/>
              <p:cNvSpPr>
                <a:spLocks/>
              </p:cNvSpPr>
              <p:nvPr/>
            </p:nvSpPr>
            <p:spPr bwMode="auto">
              <a:xfrm>
                <a:off x="4765925"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p:nvSpPr>
            <p:spPr bwMode="auto">
              <a:xfrm>
                <a:off x="588557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29" name="Freeform 13"/>
              <p:cNvSpPr>
                <a:spLocks/>
              </p:cNvSpPr>
              <p:nvPr/>
            </p:nvSpPr>
            <p:spPr bwMode="auto">
              <a:xfrm>
                <a:off x="420609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p:nvSpPr>
            <p:spPr bwMode="auto">
              <a:xfrm>
                <a:off x="5325751"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p:nvSpPr>
            <p:spPr bwMode="auto">
              <a:xfrm>
                <a:off x="644540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32" name="Freeform 13"/>
              <p:cNvSpPr>
                <a:spLocks/>
              </p:cNvSpPr>
              <p:nvPr/>
            </p:nvSpPr>
            <p:spPr bwMode="auto">
              <a:xfrm>
                <a:off x="364626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sp>
          <p:nvSpPr>
            <p:cNvPr id="26" name="Freeform 13"/>
            <p:cNvSpPr>
              <a:spLocks/>
            </p:cNvSpPr>
            <p:nvPr/>
          </p:nvSpPr>
          <p:spPr bwMode="auto">
            <a:xfrm>
              <a:off x="2448000"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grpSp>
        <p:nvGrpSpPr>
          <p:cNvPr id="2" name="Group 1"/>
          <p:cNvGrpSpPr/>
          <p:nvPr userDrawn="1"/>
        </p:nvGrpSpPr>
        <p:grpSpPr>
          <a:xfrm>
            <a:off x="10058046" y="3330884"/>
            <a:ext cx="3217271" cy="5016571"/>
            <a:chOff x="10058046" y="3330884"/>
            <a:chExt cx="3217271" cy="5016571"/>
          </a:xfrm>
        </p:grpSpPr>
        <p:sp>
          <p:nvSpPr>
            <p:cNvPr id="33" name="Freeform 13"/>
            <p:cNvSpPr>
              <a:spLocks/>
            </p:cNvSpPr>
            <p:nvPr/>
          </p:nvSpPr>
          <p:spPr bwMode="auto">
            <a:xfrm>
              <a:off x="1005804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p:nvSpPr>
          <p:spPr bwMode="auto">
            <a:xfrm>
              <a:off x="11177702"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p:nvSpPr>
          <p:spPr bwMode="auto">
            <a:xfrm>
              <a:off x="11734686"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p:nvSpPr>
          <p:spPr bwMode="auto">
            <a:xfrm>
              <a:off x="11734686"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p:nvSpPr>
          <p:spPr bwMode="auto">
            <a:xfrm>
              <a:off x="10617874"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p:nvSpPr>
          <p:spPr bwMode="auto">
            <a:xfrm>
              <a:off x="10617874"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p:nvSpPr>
          <p:spPr bwMode="auto">
            <a:xfrm>
              <a:off x="12294514"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5" name="Freeform 13"/>
            <p:cNvSpPr>
              <a:spLocks/>
            </p:cNvSpPr>
            <p:nvPr userDrawn="1"/>
          </p:nvSpPr>
          <p:spPr bwMode="auto">
            <a:xfrm>
              <a:off x="12294514"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86" name="Freeform 13"/>
            <p:cNvSpPr>
              <a:spLocks/>
            </p:cNvSpPr>
            <p:nvPr userDrawn="1"/>
          </p:nvSpPr>
          <p:spPr bwMode="auto">
            <a:xfrm>
              <a:off x="12294514"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133" name="Group 132"/>
          <p:cNvGrpSpPr>
            <a:grpSpLocks noChangeAspect="1"/>
          </p:cNvGrpSpPr>
          <p:nvPr userDrawn="1"/>
        </p:nvGrpSpPr>
        <p:grpSpPr>
          <a:xfrm>
            <a:off x="2492404" y="1496430"/>
            <a:ext cx="10116190" cy="8718654"/>
            <a:chOff x="-61967" y="2899664"/>
            <a:chExt cx="7682218" cy="6620914"/>
          </a:xfrm>
        </p:grpSpPr>
        <p:cxnSp>
          <p:nvCxnSpPr>
            <p:cNvPr id="134" name="Straight Connector 133"/>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35" name="Straight Connector 134"/>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36" name="Straight Connector 135"/>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7" name="Straight Connector 136"/>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8" name="Straight Connector 137"/>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9" name="Straight Connector 138"/>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87" name="Group 86"/>
          <p:cNvGrpSpPr>
            <a:grpSpLocks noChangeAspect="1"/>
          </p:cNvGrpSpPr>
          <p:nvPr userDrawn="1"/>
        </p:nvGrpSpPr>
        <p:grpSpPr>
          <a:xfrm>
            <a:off x="5447914" y="3775805"/>
            <a:ext cx="4176000" cy="4176000"/>
            <a:chOff x="3222885" y="1439056"/>
            <a:chExt cx="8640000" cy="8640000"/>
          </a:xfrm>
        </p:grpSpPr>
        <p:sp>
          <p:nvSpPr>
            <p:cNvPr id="88" name="Rectangle 8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89" name="Group 88"/>
            <p:cNvGrpSpPr>
              <a:grpSpLocks noChangeAspect="1"/>
            </p:cNvGrpSpPr>
            <p:nvPr userDrawn="1"/>
          </p:nvGrpSpPr>
          <p:grpSpPr>
            <a:xfrm>
              <a:off x="3964466" y="1655056"/>
              <a:ext cx="7156839" cy="8208000"/>
              <a:chOff x="11888215" y="22355450"/>
              <a:chExt cx="25990606" cy="29808000"/>
            </a:xfrm>
          </p:grpSpPr>
          <p:sp>
            <p:nvSpPr>
              <p:cNvPr id="90" name="Freeform 8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91" name="Group 90"/>
              <p:cNvGrpSpPr/>
              <p:nvPr/>
            </p:nvGrpSpPr>
            <p:grpSpPr>
              <a:xfrm>
                <a:off x="12790519" y="26426827"/>
                <a:ext cx="24185998" cy="21665246"/>
                <a:chOff x="25538132" y="-5431428"/>
                <a:chExt cx="24185998" cy="21665246"/>
              </a:xfrm>
            </p:grpSpPr>
            <p:sp>
              <p:nvSpPr>
                <p:cNvPr id="100" name="Freeform 9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1" name="Freeform 10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2" name="Freeform 10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3" name="Freeform 10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4" name="Freeform 10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5" name="Freeform 10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6" name="Freeform 10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92" name="Group 91"/>
              <p:cNvGrpSpPr/>
              <p:nvPr/>
            </p:nvGrpSpPr>
            <p:grpSpPr>
              <a:xfrm>
                <a:off x="13734095" y="27493550"/>
                <a:ext cx="22298846" cy="19531800"/>
                <a:chOff x="17120243" y="1149451"/>
                <a:chExt cx="4632732" cy="4057860"/>
              </a:xfrm>
            </p:grpSpPr>
            <p:sp>
              <p:nvSpPr>
                <p:cNvPr id="9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94" name="TextBox 9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95" name="TextBox 9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96" name="TextBox 9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97" name="TextBox 9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98" name="TextBox 9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99" name="TextBox 9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08" name="Rectangle 10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09" name="Group 108"/>
          <p:cNvGrpSpPr>
            <a:grpSpLocks noChangeAspect="1"/>
          </p:cNvGrpSpPr>
          <p:nvPr userDrawn="1"/>
        </p:nvGrpSpPr>
        <p:grpSpPr>
          <a:xfrm>
            <a:off x="13860000" y="252000"/>
            <a:ext cx="720000" cy="720000"/>
            <a:chOff x="6535999" y="6185445"/>
            <a:chExt cx="432000" cy="432000"/>
          </a:xfrm>
        </p:grpSpPr>
        <p:grpSp>
          <p:nvGrpSpPr>
            <p:cNvPr id="110" name="Group 109"/>
            <p:cNvGrpSpPr/>
            <p:nvPr/>
          </p:nvGrpSpPr>
          <p:grpSpPr>
            <a:xfrm>
              <a:off x="6547786" y="6221445"/>
              <a:ext cx="408426" cy="360000"/>
              <a:chOff x="5832000" y="6318000"/>
              <a:chExt cx="408426" cy="360000"/>
            </a:xfrm>
          </p:grpSpPr>
          <p:sp>
            <p:nvSpPr>
              <p:cNvPr id="113" name="Freeform 11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14" name="Group 113"/>
              <p:cNvGrpSpPr/>
              <p:nvPr/>
            </p:nvGrpSpPr>
            <p:grpSpPr>
              <a:xfrm>
                <a:off x="5832000" y="6318000"/>
                <a:ext cx="408426" cy="360000"/>
                <a:chOff x="1763167" y="1278188"/>
                <a:chExt cx="4042915" cy="3563560"/>
              </a:xfrm>
            </p:grpSpPr>
            <p:sp>
              <p:nvSpPr>
                <p:cNvPr id="115" name="Freeform 11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6" name="Freeform 11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7" name="Freeform 11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8" name="Freeform 11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9" name="Freeform 11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0" name="Freeform 11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11" name="Rectangle 11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07" name="TextBox 10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198259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ge Activities I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6" name="Group 5"/>
          <p:cNvGrpSpPr/>
          <p:nvPr userDrawn="1"/>
        </p:nvGrpSpPr>
        <p:grpSpPr>
          <a:xfrm>
            <a:off x="1416006" y="1389600"/>
            <a:ext cx="6019252" cy="2066669"/>
            <a:chOff x="1416006" y="1389600"/>
            <a:chExt cx="6019252" cy="2066669"/>
          </a:xfrm>
        </p:grpSpPr>
        <p:sp>
          <p:nvSpPr>
            <p:cNvPr id="63" name="Freeform 13"/>
            <p:cNvSpPr>
              <a:spLocks/>
            </p:cNvSpPr>
            <p:nvPr/>
          </p:nvSpPr>
          <p:spPr bwMode="auto">
            <a:xfrm>
              <a:off x="421514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5334801"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645445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0" name="Freeform 13"/>
            <p:cNvSpPr>
              <a:spLocks/>
            </p:cNvSpPr>
            <p:nvPr userDrawn="1"/>
          </p:nvSpPr>
          <p:spPr bwMode="auto">
            <a:xfrm>
              <a:off x="2535662"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userDrawn="1"/>
          </p:nvSpPr>
          <p:spPr bwMode="auto">
            <a:xfrm>
              <a:off x="365531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userDrawn="1"/>
          </p:nvSpPr>
          <p:spPr bwMode="auto">
            <a:xfrm>
              <a:off x="4774970"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6" name="Freeform 13"/>
            <p:cNvSpPr>
              <a:spLocks/>
            </p:cNvSpPr>
            <p:nvPr userDrawn="1"/>
          </p:nvSpPr>
          <p:spPr bwMode="auto">
            <a:xfrm>
              <a:off x="141600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userDrawn="1"/>
          </p:nvSpPr>
          <p:spPr bwMode="auto">
            <a:xfrm>
              <a:off x="589462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3" name="Group 22"/>
          <p:cNvGrpSpPr/>
          <p:nvPr userDrawn="1"/>
        </p:nvGrpSpPr>
        <p:grpSpPr>
          <a:xfrm>
            <a:off x="8202404" y="1389600"/>
            <a:ext cx="3220110" cy="2066669"/>
            <a:chOff x="8090536" y="1556278"/>
            <a:chExt cx="3220110" cy="2066669"/>
          </a:xfrm>
        </p:grpSpPr>
        <p:sp>
          <p:nvSpPr>
            <p:cNvPr id="44" name="Freeform 13"/>
            <p:cNvSpPr>
              <a:spLocks/>
            </p:cNvSpPr>
            <p:nvPr/>
          </p:nvSpPr>
          <p:spPr bwMode="auto">
            <a:xfrm>
              <a:off x="8650364"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9770017"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9210190"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8090536"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10329843"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102" name="Group 101"/>
          <p:cNvGrpSpPr/>
          <p:nvPr userDrawn="1"/>
        </p:nvGrpSpPr>
        <p:grpSpPr>
          <a:xfrm>
            <a:off x="8202492" y="8215200"/>
            <a:ext cx="3220111" cy="2068217"/>
            <a:chOff x="8090539" y="8088529"/>
            <a:chExt cx="3220111" cy="2068217"/>
          </a:xfrm>
        </p:grpSpPr>
        <p:sp>
          <p:nvSpPr>
            <p:cNvPr id="39" name="Freeform 13"/>
            <p:cNvSpPr>
              <a:spLocks/>
            </p:cNvSpPr>
            <p:nvPr/>
          </p:nvSpPr>
          <p:spPr bwMode="auto">
            <a:xfrm>
              <a:off x="9210193"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8090539"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10329847"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8650365"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9770019"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19" name="Group 18"/>
          <p:cNvGrpSpPr/>
          <p:nvPr userDrawn="1"/>
        </p:nvGrpSpPr>
        <p:grpSpPr>
          <a:xfrm>
            <a:off x="3655316" y="8215200"/>
            <a:ext cx="3779942" cy="2068217"/>
            <a:chOff x="3655316" y="8215200"/>
            <a:chExt cx="3779942" cy="2068217"/>
          </a:xfrm>
        </p:grpSpPr>
        <p:sp>
          <p:nvSpPr>
            <p:cNvPr id="29" name="Freeform 13"/>
            <p:cNvSpPr>
              <a:spLocks/>
            </p:cNvSpPr>
            <p:nvPr userDrawn="1"/>
          </p:nvSpPr>
          <p:spPr bwMode="auto">
            <a:xfrm>
              <a:off x="365531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userDrawn="1"/>
          </p:nvSpPr>
          <p:spPr bwMode="auto">
            <a:xfrm>
              <a:off x="477497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userDrawn="1"/>
          </p:nvSpPr>
          <p:spPr bwMode="auto">
            <a:xfrm>
              <a:off x="589462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27" name="Freeform 13"/>
            <p:cNvSpPr>
              <a:spLocks/>
            </p:cNvSpPr>
            <p:nvPr userDrawn="1"/>
          </p:nvSpPr>
          <p:spPr bwMode="auto">
            <a:xfrm>
              <a:off x="5334801"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userDrawn="1"/>
          </p:nvSpPr>
          <p:spPr bwMode="auto">
            <a:xfrm>
              <a:off x="645445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32" name="Freeform 13"/>
            <p:cNvSpPr>
              <a:spLocks/>
            </p:cNvSpPr>
            <p:nvPr userDrawn="1"/>
          </p:nvSpPr>
          <p:spPr bwMode="auto">
            <a:xfrm>
              <a:off x="421514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grpSp>
        <p:nvGrpSpPr>
          <p:cNvPr id="120" name="Group 119"/>
          <p:cNvGrpSpPr/>
          <p:nvPr userDrawn="1"/>
        </p:nvGrpSpPr>
        <p:grpSpPr>
          <a:xfrm>
            <a:off x="853200" y="9176870"/>
            <a:ext cx="2100403" cy="1106547"/>
            <a:chOff x="1328400" y="9176870"/>
            <a:chExt cx="2100403" cy="1106547"/>
          </a:xfrm>
        </p:grpSpPr>
        <p:sp>
          <p:nvSpPr>
            <p:cNvPr id="26" name="Freeform 13"/>
            <p:cNvSpPr>
              <a:spLocks/>
            </p:cNvSpPr>
            <p:nvPr userDrawn="1"/>
          </p:nvSpPr>
          <p:spPr bwMode="auto">
            <a:xfrm>
              <a:off x="24480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Challenge</a:t>
              </a:r>
              <a:br>
                <a:rPr lang="en-GB" sz="1100" dirty="0">
                  <a:solidFill>
                    <a:sysClr val="windowText" lastClr="000000"/>
                  </a:solidFill>
                </a:rPr>
              </a:br>
              <a:r>
                <a:rPr lang="en-GB" sz="1100" dirty="0">
                  <a:solidFill>
                    <a:sysClr val="windowText" lastClr="000000"/>
                  </a:solidFill>
                </a:rPr>
                <a:t>the Scope</a:t>
              </a:r>
            </a:p>
          </p:txBody>
        </p:sp>
        <p:sp>
          <p:nvSpPr>
            <p:cNvPr id="91" name="Freeform 13"/>
            <p:cNvSpPr>
              <a:spLocks/>
            </p:cNvSpPr>
            <p:nvPr userDrawn="1"/>
          </p:nvSpPr>
          <p:spPr bwMode="auto">
            <a:xfrm>
              <a:off x="13284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sp>
        <p:nvSpPr>
          <p:cNvPr id="13" name="TextBox 12"/>
          <p:cNvSpPr txBox="1"/>
          <p:nvPr userDrawn="1"/>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grpSp>
        <p:nvGrpSpPr>
          <p:cNvPr id="21" name="Group 20"/>
          <p:cNvGrpSpPr/>
          <p:nvPr userDrawn="1"/>
        </p:nvGrpSpPr>
        <p:grpSpPr>
          <a:xfrm>
            <a:off x="853200" y="3330884"/>
            <a:ext cx="3778626" cy="5016571"/>
            <a:chOff x="853200" y="3330884"/>
            <a:chExt cx="3778626" cy="5016571"/>
          </a:xfrm>
        </p:grpSpPr>
        <p:sp>
          <p:nvSpPr>
            <p:cNvPr id="49" name="Freeform 13"/>
            <p:cNvSpPr>
              <a:spLocks/>
            </p:cNvSpPr>
            <p:nvPr/>
          </p:nvSpPr>
          <p:spPr bwMode="auto">
            <a:xfrm>
              <a:off x="1411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3090911"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9710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3090911"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25308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3651023"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9710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8532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4112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411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8532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sp>
        <p:nvSpPr>
          <p:cNvPr id="97" name="Freeform 13"/>
          <p:cNvSpPr>
            <a:spLocks/>
          </p:cNvSpPr>
          <p:nvPr userDrawn="1"/>
        </p:nvSpPr>
        <p:spPr bwMode="auto">
          <a:xfrm>
            <a:off x="9319881"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Identify the Big Wins</a:t>
            </a:r>
          </a:p>
        </p:txBody>
      </p:sp>
      <p:sp>
        <p:nvSpPr>
          <p:cNvPr id="94" name="Freeform 13"/>
          <p:cNvSpPr>
            <a:spLocks/>
          </p:cNvSpPr>
          <p:nvPr userDrawn="1"/>
        </p:nvSpPr>
        <p:spPr bwMode="auto">
          <a:xfrm>
            <a:off x="4770377"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10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101"/>
                </a:solidFill>
              </a:rPr>
              <a:t>Sketch the system</a:t>
            </a:r>
          </a:p>
        </p:txBody>
      </p:sp>
      <p:sp>
        <p:nvSpPr>
          <p:cNvPr id="92" name="Freeform 13"/>
          <p:cNvSpPr>
            <a:spLocks/>
          </p:cNvSpPr>
          <p:nvPr userDrawn="1"/>
        </p:nvSpPr>
        <p:spPr bwMode="auto">
          <a:xfrm>
            <a:off x="5894626"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Decide the Next Step</a:t>
            </a:r>
          </a:p>
        </p:txBody>
      </p:sp>
      <p:sp>
        <p:nvSpPr>
          <p:cNvPr id="93" name="Freeform 13"/>
          <p:cNvSpPr>
            <a:spLocks/>
          </p:cNvSpPr>
          <p:nvPr userDrawn="1"/>
        </p:nvSpPr>
        <p:spPr bwMode="auto">
          <a:xfrm>
            <a:off x="8202492"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Draft the Pitch</a:t>
            </a:r>
          </a:p>
        </p:txBody>
      </p:sp>
      <p:sp>
        <p:nvSpPr>
          <p:cNvPr id="95" name="Freeform 13"/>
          <p:cNvSpPr>
            <a:spLocks/>
          </p:cNvSpPr>
          <p:nvPr userDrawn="1"/>
        </p:nvSpPr>
        <p:spPr bwMode="auto">
          <a:xfrm>
            <a:off x="5894626" y="3324787"/>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Tell the Stories</a:t>
            </a:r>
          </a:p>
        </p:txBody>
      </p:sp>
      <p:sp>
        <p:nvSpPr>
          <p:cNvPr id="98" name="Freeform 13"/>
          <p:cNvSpPr>
            <a:spLocks/>
          </p:cNvSpPr>
          <p:nvPr userDrawn="1"/>
        </p:nvSpPr>
        <p:spPr bwMode="auto">
          <a:xfrm>
            <a:off x="8202404" y="33120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Describe the Big Idea</a:t>
            </a:r>
          </a:p>
        </p:txBody>
      </p:sp>
      <p:grpSp>
        <p:nvGrpSpPr>
          <p:cNvPr id="20" name="Group 19"/>
          <p:cNvGrpSpPr/>
          <p:nvPr userDrawn="1"/>
        </p:nvGrpSpPr>
        <p:grpSpPr>
          <a:xfrm>
            <a:off x="10440000" y="3330884"/>
            <a:ext cx="3220003" cy="5016571"/>
            <a:chOff x="10440000" y="3330884"/>
            <a:chExt cx="3220003" cy="5016571"/>
          </a:xfrm>
        </p:grpSpPr>
        <p:sp>
          <p:nvSpPr>
            <p:cNvPr id="33" name="Freeform 13"/>
            <p:cNvSpPr>
              <a:spLocks/>
            </p:cNvSpPr>
            <p:nvPr userDrawn="1"/>
          </p:nvSpPr>
          <p:spPr bwMode="auto">
            <a:xfrm>
              <a:off x="104400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userDrawn="1"/>
          </p:nvSpPr>
          <p:spPr bwMode="auto">
            <a:xfrm>
              <a:off x="1155965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userDrawn="1"/>
          </p:nvSpPr>
          <p:spPr bwMode="auto">
            <a:xfrm>
              <a:off x="121194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userDrawn="1"/>
          </p:nvSpPr>
          <p:spPr bwMode="auto">
            <a:xfrm>
              <a:off x="121194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userDrawn="1"/>
          </p:nvSpPr>
          <p:spPr bwMode="auto">
            <a:xfrm>
              <a:off x="109998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userDrawn="1"/>
          </p:nvSpPr>
          <p:spPr bwMode="auto">
            <a:xfrm>
              <a:off x="109998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userDrawn="1"/>
          </p:nvSpPr>
          <p:spPr bwMode="auto">
            <a:xfrm>
              <a:off x="126792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9" name="Freeform 13"/>
            <p:cNvSpPr>
              <a:spLocks/>
            </p:cNvSpPr>
            <p:nvPr userDrawn="1"/>
          </p:nvSpPr>
          <p:spPr bwMode="auto">
            <a:xfrm>
              <a:off x="12679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90" name="Freeform 13"/>
            <p:cNvSpPr>
              <a:spLocks/>
            </p:cNvSpPr>
            <p:nvPr userDrawn="1"/>
          </p:nvSpPr>
          <p:spPr bwMode="auto">
            <a:xfrm>
              <a:off x="12679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96" name="Group 95"/>
          <p:cNvGrpSpPr>
            <a:grpSpLocks noChangeAspect="1"/>
          </p:cNvGrpSpPr>
          <p:nvPr userDrawn="1"/>
        </p:nvGrpSpPr>
        <p:grpSpPr>
          <a:xfrm>
            <a:off x="2492404" y="1496430"/>
            <a:ext cx="10116190" cy="8718654"/>
            <a:chOff x="-61967" y="2899664"/>
            <a:chExt cx="7682218" cy="6620914"/>
          </a:xfrm>
        </p:grpSpPr>
        <p:cxnSp>
          <p:nvCxnSpPr>
            <p:cNvPr id="99" name="Straight Connector 9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00" name="Straight Connector 9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01" name="Straight Connector 10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3" name="Straight Connector 102"/>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4" name="Straight Connector 103"/>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5" name="Straight Connector 104"/>
            <p:cNvCxnSpPr>
              <a:cxnSpLocks noChangeAspect="1"/>
            </p:cNvCxnSpPr>
            <p:nvPr/>
          </p:nvCxnSpPr>
          <p:spPr>
            <a:xfrm flipH="1" flipV="1">
              <a:off x="5048040" y="694239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106" name="Group 105"/>
          <p:cNvGrpSpPr>
            <a:grpSpLocks noChangeAspect="1"/>
          </p:cNvGrpSpPr>
          <p:nvPr userDrawn="1"/>
        </p:nvGrpSpPr>
        <p:grpSpPr>
          <a:xfrm>
            <a:off x="5447914" y="3775805"/>
            <a:ext cx="4176000" cy="4176000"/>
            <a:chOff x="3222885" y="1439056"/>
            <a:chExt cx="8640000" cy="8640000"/>
          </a:xfrm>
        </p:grpSpPr>
        <p:sp>
          <p:nvSpPr>
            <p:cNvPr id="107" name="Rectangle 10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08" name="Group 107"/>
            <p:cNvGrpSpPr>
              <a:grpSpLocks noChangeAspect="1"/>
            </p:cNvGrpSpPr>
            <p:nvPr userDrawn="1"/>
          </p:nvGrpSpPr>
          <p:grpSpPr>
            <a:xfrm>
              <a:off x="3964466" y="1655056"/>
              <a:ext cx="7156839" cy="8208000"/>
              <a:chOff x="11888215" y="22355450"/>
              <a:chExt cx="25990606" cy="29808000"/>
            </a:xfrm>
          </p:grpSpPr>
          <p:sp>
            <p:nvSpPr>
              <p:cNvPr id="109" name="Freeform 10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10" name="Group 109"/>
              <p:cNvGrpSpPr/>
              <p:nvPr/>
            </p:nvGrpSpPr>
            <p:grpSpPr>
              <a:xfrm>
                <a:off x="12790519" y="26426827"/>
                <a:ext cx="24185998" cy="21665246"/>
                <a:chOff x="25538132" y="-5431428"/>
                <a:chExt cx="24185998" cy="21665246"/>
              </a:xfrm>
            </p:grpSpPr>
            <p:sp>
              <p:nvSpPr>
                <p:cNvPr id="121" name="Freeform 120"/>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2" name="Freeform 121"/>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3" name="Freeform 122"/>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4" name="Freeform 123"/>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5" name="Freeform 124"/>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6" name="Freeform 125"/>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7" name="Freeform 126"/>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111" name="Group 110"/>
              <p:cNvGrpSpPr/>
              <p:nvPr/>
            </p:nvGrpSpPr>
            <p:grpSpPr>
              <a:xfrm>
                <a:off x="13734095" y="27493550"/>
                <a:ext cx="22298846" cy="19531800"/>
                <a:chOff x="17120243" y="1149451"/>
                <a:chExt cx="4632732" cy="4057860"/>
              </a:xfrm>
            </p:grpSpPr>
            <p:sp>
              <p:nvSpPr>
                <p:cNvPr id="11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114" name="TextBox 11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15" name="TextBox 11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16" name="TextBox 11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17" name="TextBox 11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18" name="TextBox 11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19" name="TextBox 11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29" name="Rectangle 128"/>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8" name="TextBox 12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371050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grpSp>
        <p:nvGrpSpPr>
          <p:cNvPr id="41" name="Group 40"/>
          <p:cNvGrpSpPr/>
          <p:nvPr userDrawn="1"/>
        </p:nvGrpSpPr>
        <p:grpSpPr>
          <a:xfrm>
            <a:off x="4603519" y="1890000"/>
            <a:ext cx="4234481" cy="2641575"/>
            <a:chOff x="4603519" y="1890000"/>
            <a:chExt cx="4234481" cy="2641575"/>
          </a:xfrm>
        </p:grpSpPr>
        <p:grpSp>
          <p:nvGrpSpPr>
            <p:cNvPr id="77" name="Group 76"/>
            <p:cNvGrpSpPr/>
            <p:nvPr userDrawn="1"/>
          </p:nvGrpSpPr>
          <p:grpSpPr>
            <a:xfrm>
              <a:off x="4603519" y="1890000"/>
              <a:ext cx="2142000" cy="751575"/>
              <a:chOff x="6756777" y="2363879"/>
              <a:chExt cx="2142000" cy="751575"/>
            </a:xfrm>
          </p:grpSpPr>
          <p:sp>
            <p:nvSpPr>
              <p:cNvPr id="78" name="Rounded Rectangle 77"/>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9" name="Rounded Rectangle 78"/>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is the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purpose?</a:t>
                </a:r>
              </a:p>
            </p:txBody>
          </p:sp>
        </p:grpSp>
        <p:grpSp>
          <p:nvGrpSpPr>
            <p:cNvPr id="73" name="Group 72"/>
            <p:cNvGrpSpPr/>
            <p:nvPr userDrawn="1"/>
          </p:nvGrpSpPr>
          <p:grpSpPr>
            <a:xfrm>
              <a:off x="6696000" y="2052000"/>
              <a:ext cx="2142000" cy="751575"/>
              <a:chOff x="6756777" y="2363879"/>
              <a:chExt cx="2142000" cy="751575"/>
            </a:xfrm>
          </p:grpSpPr>
          <p:sp>
            <p:nvSpPr>
              <p:cNvPr id="74" name="Rounded Rectangle 7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5" name="Rounded Rectangle 7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do</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we</a:t>
                </a:r>
                <a:r>
                  <a:rPr lang="en-GB" sz="1800" kern="0" baseline="0" dirty="0">
                    <a:solidFill>
                      <a:srgbClr val="C44101"/>
                    </a:solidFill>
                    <a:latin typeface="Verdana"/>
                    <a:ea typeface="Verdana" panose="020B0604030504040204" pitchFamily="34" charset="0"/>
                    <a:cs typeface="Arial" panose="020B0604020202020204" pitchFamily="34" charset="0"/>
                  </a:rPr>
                  <a:t> </a:t>
                </a:r>
                <a:r>
                  <a:rPr lang="en-GB" sz="18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4" name="Group 3"/>
            <p:cNvGrpSpPr/>
            <p:nvPr userDrawn="1"/>
          </p:nvGrpSpPr>
          <p:grpSpPr>
            <a:xfrm>
              <a:off x="4603519" y="2757084"/>
              <a:ext cx="2142000" cy="751575"/>
              <a:chOff x="4603519" y="2757084"/>
              <a:chExt cx="2142000" cy="751575"/>
            </a:xfrm>
          </p:grpSpPr>
          <p:sp>
            <p:nvSpPr>
              <p:cNvPr id="70" name="Rounded Rectangle 69"/>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5" name="Rounded Rectangle 64"/>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are</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the needs?</a:t>
                </a:r>
              </a:p>
            </p:txBody>
          </p:sp>
        </p:grpSp>
        <p:grpSp>
          <p:nvGrpSpPr>
            <p:cNvPr id="83" name="Group 82"/>
            <p:cNvGrpSpPr/>
            <p:nvPr userDrawn="1"/>
          </p:nvGrpSpPr>
          <p:grpSpPr>
            <a:xfrm>
              <a:off x="6659839" y="2916000"/>
              <a:ext cx="2142000" cy="751575"/>
              <a:chOff x="6756777" y="2363879"/>
              <a:chExt cx="2142000" cy="751575"/>
            </a:xfrm>
          </p:grpSpPr>
          <p:sp>
            <p:nvSpPr>
              <p:cNvPr id="84" name="Rounded Rectangle 8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5" name="Rounded Rectangle 8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Where is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4603519" y="3625465"/>
              <a:ext cx="2152707" cy="751575"/>
              <a:chOff x="6649132" y="3306359"/>
              <a:chExt cx="2152707" cy="751575"/>
            </a:xfrm>
          </p:grpSpPr>
          <p:sp>
            <p:nvSpPr>
              <p:cNvPr id="69" name="Rounded Rectangle 68"/>
              <p:cNvSpPr>
                <a:spLocks noChangeAspect="1"/>
              </p:cNvSpPr>
              <p:nvPr userDrawn="1"/>
            </p:nvSpPr>
            <p:spPr>
              <a:xfrm>
                <a:off x="6659839" y="330635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4" name="Rounded Rectangle 63"/>
              <p:cNvSpPr>
                <a:spLocks noChangeAspect="1"/>
              </p:cNvSpPr>
              <p:nvPr userDrawn="1"/>
            </p:nvSpPr>
            <p:spPr>
              <a:xfrm>
                <a:off x="6649132" y="330635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What are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elements?</a:t>
                </a:r>
              </a:p>
            </p:txBody>
          </p:sp>
        </p:grpSp>
        <p:grpSp>
          <p:nvGrpSpPr>
            <p:cNvPr id="80" name="Group 79"/>
            <p:cNvGrpSpPr/>
            <p:nvPr userDrawn="1"/>
          </p:nvGrpSpPr>
          <p:grpSpPr>
            <a:xfrm>
              <a:off x="6659839" y="3780000"/>
              <a:ext cx="2142000" cy="751575"/>
              <a:chOff x="6756777" y="2363879"/>
              <a:chExt cx="2142000" cy="751575"/>
            </a:xfrm>
          </p:grpSpPr>
          <p:sp>
            <p:nvSpPr>
              <p:cNvPr id="81" name="Rounded Rectangle 8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2" name="Rounded Rectangle 8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affects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grpSp>
        <p:nvGrpSpPr>
          <p:cNvPr id="86" name="Group 85"/>
          <p:cNvGrpSpPr/>
          <p:nvPr userDrawn="1"/>
        </p:nvGrpSpPr>
        <p:grpSpPr>
          <a:xfrm>
            <a:off x="9857417" y="2034501"/>
            <a:ext cx="2142000" cy="751575"/>
            <a:chOff x="11913737" y="2548581"/>
            <a:chExt cx="2142000" cy="751575"/>
          </a:xfrm>
        </p:grpSpPr>
        <p:sp>
          <p:nvSpPr>
            <p:cNvPr id="87" name="Rounded Rectangle 86"/>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88" name="Rounded Rectangle 87"/>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How do we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perform now?</a:t>
              </a:r>
            </a:p>
          </p:txBody>
        </p:sp>
      </p:grpSp>
      <p:grpSp>
        <p:nvGrpSpPr>
          <p:cNvPr id="8" name="Group 7"/>
          <p:cNvGrpSpPr/>
          <p:nvPr userDrawn="1"/>
        </p:nvGrpSpPr>
        <p:grpSpPr>
          <a:xfrm>
            <a:off x="11913737" y="2548581"/>
            <a:ext cx="2142000" cy="751575"/>
            <a:chOff x="11913737" y="2548581"/>
            <a:chExt cx="2142000" cy="751575"/>
          </a:xfrm>
        </p:grpSpPr>
        <p:sp>
          <p:nvSpPr>
            <p:cNvPr id="71" name="Rounded Rectangle 70"/>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6" name="Rounded Rectangle 65"/>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we do well?</a:t>
              </a:r>
            </a:p>
          </p:txBody>
        </p:sp>
      </p:grpSp>
      <p:grpSp>
        <p:nvGrpSpPr>
          <p:cNvPr id="89" name="Group 88"/>
          <p:cNvGrpSpPr/>
          <p:nvPr userDrawn="1"/>
        </p:nvGrpSpPr>
        <p:grpSpPr>
          <a:xfrm>
            <a:off x="9857417" y="3062661"/>
            <a:ext cx="2142000" cy="751575"/>
            <a:chOff x="11913737" y="3576741"/>
            <a:chExt cx="2142000" cy="751575"/>
          </a:xfrm>
        </p:grpSpPr>
        <p:sp>
          <p:nvSpPr>
            <p:cNvPr id="90" name="Rounded Rectangle 89"/>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91" name="Rounded Rectangle 90"/>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What is the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problem?</a:t>
              </a:r>
            </a:p>
          </p:txBody>
        </p:sp>
      </p:grpSp>
      <p:grpSp>
        <p:nvGrpSpPr>
          <p:cNvPr id="38" name="Group 37"/>
          <p:cNvGrpSpPr/>
          <p:nvPr userDrawn="1"/>
        </p:nvGrpSpPr>
        <p:grpSpPr>
          <a:xfrm>
            <a:off x="11913737" y="3576741"/>
            <a:ext cx="2142000" cy="751575"/>
            <a:chOff x="11913737" y="3576741"/>
            <a:chExt cx="2142000" cy="751575"/>
          </a:xfrm>
        </p:grpSpPr>
        <p:sp>
          <p:nvSpPr>
            <p:cNvPr id="68" name="Rounded Rectangle 67"/>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3" name="Rounded Rectangle 62"/>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does</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‘good’ look like?</a:t>
              </a:r>
            </a:p>
          </p:txBody>
        </p:sp>
      </p:grpSp>
      <p:grpSp>
        <p:nvGrpSpPr>
          <p:cNvPr id="95" name="Group 94"/>
          <p:cNvGrpSpPr/>
          <p:nvPr userDrawn="1"/>
        </p:nvGrpSpPr>
        <p:grpSpPr>
          <a:xfrm>
            <a:off x="9857417" y="5718741"/>
            <a:ext cx="2142000" cy="751575"/>
            <a:chOff x="11913737" y="6275661"/>
            <a:chExt cx="2142000" cy="751575"/>
          </a:xfrm>
        </p:grpSpPr>
        <p:sp>
          <p:nvSpPr>
            <p:cNvPr id="96" name="Rounded Rectangle 95"/>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7" name="Rounded Rectangle 96"/>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What should</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we measure?</a:t>
              </a:r>
            </a:p>
          </p:txBody>
        </p:sp>
      </p:grpSp>
      <p:grpSp>
        <p:nvGrpSpPr>
          <p:cNvPr id="39" name="Group 38"/>
          <p:cNvGrpSpPr/>
          <p:nvPr userDrawn="1"/>
        </p:nvGrpSpPr>
        <p:grpSpPr>
          <a:xfrm>
            <a:off x="11913737" y="6275661"/>
            <a:ext cx="2142000" cy="751575"/>
            <a:chOff x="11913737" y="6275661"/>
            <a:chExt cx="2142000" cy="751575"/>
          </a:xfrm>
        </p:grpSpPr>
        <p:sp>
          <p:nvSpPr>
            <p:cNvPr id="67" name="Rounded Rectangle 6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62" name="Rounded Rectangle 61"/>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grpSp>
        <p:nvGrpSpPr>
          <p:cNvPr id="92" name="Group 91"/>
          <p:cNvGrpSpPr/>
          <p:nvPr userDrawn="1"/>
        </p:nvGrpSpPr>
        <p:grpSpPr>
          <a:xfrm>
            <a:off x="9857417" y="6832581"/>
            <a:ext cx="2142000" cy="751575"/>
            <a:chOff x="11913737" y="6275661"/>
            <a:chExt cx="2142000" cy="751575"/>
          </a:xfrm>
        </p:grpSpPr>
        <p:sp>
          <p:nvSpPr>
            <p:cNvPr id="93" name="Rounded Rectangle 9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4" name="Rounded Rectangle 9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How well are</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the needs met?</a:t>
              </a:r>
            </a:p>
          </p:txBody>
        </p:sp>
      </p:grpSp>
      <p:grpSp>
        <p:nvGrpSpPr>
          <p:cNvPr id="101" name="Group 100"/>
          <p:cNvGrpSpPr/>
          <p:nvPr userDrawn="1"/>
        </p:nvGrpSpPr>
        <p:grpSpPr>
          <a:xfrm>
            <a:off x="10885577" y="8974581"/>
            <a:ext cx="2142000" cy="751575"/>
            <a:chOff x="11913737" y="6275661"/>
            <a:chExt cx="2142000" cy="751575"/>
          </a:xfrm>
        </p:grpSpPr>
        <p:sp>
          <p:nvSpPr>
            <p:cNvPr id="102" name="Rounded Rectangle 101"/>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3" name="Rounded Rectangle 102"/>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What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we do next?</a:t>
              </a:r>
            </a:p>
          </p:txBody>
        </p:sp>
      </p:grpSp>
      <p:grpSp>
        <p:nvGrpSpPr>
          <p:cNvPr id="104" name="Group 103"/>
          <p:cNvGrpSpPr/>
          <p:nvPr userDrawn="1"/>
        </p:nvGrpSpPr>
        <p:grpSpPr>
          <a:xfrm>
            <a:off x="5631679" y="8974581"/>
            <a:ext cx="2142000" cy="751575"/>
            <a:chOff x="11913737" y="6275661"/>
            <a:chExt cx="2142000" cy="751575"/>
          </a:xfrm>
        </p:grpSpPr>
        <p:sp>
          <p:nvSpPr>
            <p:cNvPr id="105" name="Rounded Rectangle 104"/>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6" name="Rounded Rectangle 105"/>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5DAB"/>
                  </a:solidFill>
                  <a:latin typeface="+mn-lt"/>
                  <a:ea typeface="Verdana" panose="020B0604030504040204" pitchFamily="34" charset="0"/>
                  <a:cs typeface="Arial" panose="020B0604020202020204" pitchFamily="34" charset="0"/>
                </a:rPr>
                <a:t>What is the</a:t>
              </a:r>
              <a:br>
                <a:rPr lang="en-GB" sz="1800" kern="0" dirty="0">
                  <a:solidFill>
                    <a:srgbClr val="005DAB"/>
                  </a:solidFill>
                  <a:latin typeface="+mn-lt"/>
                  <a:ea typeface="Verdana" panose="020B0604030504040204" pitchFamily="34" charset="0"/>
                  <a:cs typeface="Arial" panose="020B0604020202020204" pitchFamily="34" charset="0"/>
                </a:rPr>
              </a:br>
              <a:r>
                <a:rPr lang="en-GB" sz="1800" kern="0" dirty="0">
                  <a:solidFill>
                    <a:srgbClr val="005DAB"/>
                  </a:solidFill>
                  <a:latin typeface="+mn-lt"/>
                  <a:ea typeface="Verdana" panose="020B0604030504040204" pitchFamily="34" charset="0"/>
                  <a:cs typeface="Arial" panose="020B0604020202020204" pitchFamily="34" charset="0"/>
                </a:rPr>
                <a:t>case for change?</a:t>
              </a:r>
            </a:p>
          </p:txBody>
        </p:sp>
      </p:grpSp>
      <p:grpSp>
        <p:nvGrpSpPr>
          <p:cNvPr id="107" name="Group 106"/>
          <p:cNvGrpSpPr/>
          <p:nvPr userDrawn="1"/>
        </p:nvGrpSpPr>
        <p:grpSpPr>
          <a:xfrm>
            <a:off x="1277421" y="8974581"/>
            <a:ext cx="2142000" cy="751575"/>
            <a:chOff x="11913737" y="6275661"/>
            <a:chExt cx="2142000" cy="751575"/>
          </a:xfrm>
        </p:grpSpPr>
        <p:sp>
          <p:nvSpPr>
            <p:cNvPr id="108" name="Rounded Rectangle 107"/>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9" name="Rounded Rectangle 108"/>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Who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be involved?</a:t>
              </a:r>
            </a:p>
          </p:txBody>
        </p:sp>
      </p:grpSp>
      <p:grpSp>
        <p:nvGrpSpPr>
          <p:cNvPr id="113" name="Group 112"/>
          <p:cNvGrpSpPr/>
          <p:nvPr userDrawn="1"/>
        </p:nvGrpSpPr>
        <p:grpSpPr>
          <a:xfrm>
            <a:off x="1277421" y="5718741"/>
            <a:ext cx="2142000" cy="751575"/>
            <a:chOff x="6756777" y="2363879"/>
            <a:chExt cx="2142000" cy="751575"/>
          </a:xfrm>
        </p:grpSpPr>
        <p:sp>
          <p:nvSpPr>
            <p:cNvPr id="114" name="Rounded Rectangle 11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5" name="Rounded Rectangle 11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are the stakeholders?</a:t>
              </a:r>
            </a:p>
          </p:txBody>
        </p:sp>
      </p:grpSp>
      <p:grpSp>
        <p:nvGrpSpPr>
          <p:cNvPr id="110" name="Group 109"/>
          <p:cNvGrpSpPr/>
          <p:nvPr userDrawn="1"/>
        </p:nvGrpSpPr>
        <p:grpSpPr>
          <a:xfrm>
            <a:off x="1277421" y="6832581"/>
            <a:ext cx="2142000" cy="751575"/>
            <a:chOff x="6756777" y="2363879"/>
            <a:chExt cx="2142000" cy="751575"/>
          </a:xfrm>
        </p:grpSpPr>
        <p:sp>
          <p:nvSpPr>
            <p:cNvPr id="111" name="Rounded Rectangle 11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2" name="Rounded Rectangle 11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will use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9" name="Group 118"/>
          <p:cNvGrpSpPr/>
          <p:nvPr userDrawn="1"/>
        </p:nvGrpSpPr>
        <p:grpSpPr>
          <a:xfrm>
            <a:off x="4603519" y="5718741"/>
            <a:ext cx="2142000" cy="751575"/>
            <a:chOff x="11913737" y="6275661"/>
            <a:chExt cx="2142000" cy="751575"/>
          </a:xfrm>
        </p:grpSpPr>
        <p:sp>
          <p:nvSpPr>
            <p:cNvPr id="120" name="Rounded Rectangle 119"/>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1" name="Rounded Rectangle 120"/>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we improve?</a:t>
              </a:r>
            </a:p>
          </p:txBody>
        </p:sp>
      </p:grpSp>
      <p:grpSp>
        <p:nvGrpSpPr>
          <p:cNvPr id="116" name="Group 115"/>
          <p:cNvGrpSpPr/>
          <p:nvPr userDrawn="1"/>
        </p:nvGrpSpPr>
        <p:grpSpPr>
          <a:xfrm>
            <a:off x="6659839" y="6275661"/>
            <a:ext cx="2142000" cy="751575"/>
            <a:chOff x="11913737" y="6275661"/>
            <a:chExt cx="2142000" cy="751575"/>
          </a:xfrm>
        </p:grpSpPr>
        <p:sp>
          <p:nvSpPr>
            <p:cNvPr id="117" name="Rounded Rectangle 11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18" name="Rounded Rectangle 117"/>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can the</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needs be met?</a:t>
              </a:r>
            </a:p>
          </p:txBody>
        </p:sp>
      </p:grpSp>
      <p:grpSp>
        <p:nvGrpSpPr>
          <p:cNvPr id="122" name="Group 121"/>
          <p:cNvGrpSpPr/>
          <p:nvPr userDrawn="1"/>
        </p:nvGrpSpPr>
        <p:grpSpPr>
          <a:xfrm>
            <a:off x="4603519" y="6832581"/>
            <a:ext cx="2142000" cy="751575"/>
            <a:chOff x="11913737" y="6275661"/>
            <a:chExt cx="2142000" cy="751575"/>
          </a:xfrm>
        </p:grpSpPr>
        <p:sp>
          <p:nvSpPr>
            <p:cNvPr id="123" name="Rounded Rectangle 12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4" name="Rounded Rectangle 12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What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go wrong?</a:t>
              </a:r>
            </a:p>
          </p:txBody>
        </p:sp>
      </p:grpSp>
      <p:sp>
        <p:nvSpPr>
          <p:cNvPr id="100" name="Rectangle 99"/>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5" name="Group 124"/>
          <p:cNvGrpSpPr>
            <a:grpSpLocks noChangeAspect="1"/>
          </p:cNvGrpSpPr>
          <p:nvPr userDrawn="1"/>
        </p:nvGrpSpPr>
        <p:grpSpPr>
          <a:xfrm>
            <a:off x="13860000" y="252000"/>
            <a:ext cx="720000" cy="720000"/>
            <a:chOff x="6535999" y="6185445"/>
            <a:chExt cx="432000" cy="432000"/>
          </a:xfrm>
        </p:grpSpPr>
        <p:grpSp>
          <p:nvGrpSpPr>
            <p:cNvPr id="126" name="Group 125"/>
            <p:cNvGrpSpPr/>
            <p:nvPr/>
          </p:nvGrpSpPr>
          <p:grpSpPr>
            <a:xfrm>
              <a:off x="6547786" y="6221445"/>
              <a:ext cx="408426" cy="360000"/>
              <a:chOff x="5832000" y="6318000"/>
              <a:chExt cx="408426" cy="360000"/>
            </a:xfrm>
          </p:grpSpPr>
          <p:sp>
            <p:nvSpPr>
              <p:cNvPr id="128" name="Freeform 12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9" name="Group 128"/>
              <p:cNvGrpSpPr/>
              <p:nvPr/>
            </p:nvGrpSpPr>
            <p:grpSpPr>
              <a:xfrm>
                <a:off x="5832000" y="6318000"/>
                <a:ext cx="408426" cy="360000"/>
                <a:chOff x="1763167" y="1278188"/>
                <a:chExt cx="4042915" cy="3563560"/>
              </a:xfrm>
            </p:grpSpPr>
            <p:sp>
              <p:nvSpPr>
                <p:cNvPr id="130" name="Freeform 12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5" name="Freeform 13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7" name="Rectangle 12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9" name="TextBox 9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a:t>
            </a:r>
          </a:p>
        </p:txBody>
      </p:sp>
    </p:spTree>
    <p:extLst>
      <p:ext uri="{BB962C8B-B14F-4D97-AF65-F5344CB8AC3E}">
        <p14:creationId xmlns:p14="http://schemas.microsoft.com/office/powerpoint/2010/main" val="30650065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98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idea(s)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that</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will</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resolve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 challenge(s) within the system and the risk(s)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associated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with</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changes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needed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(Narrative)</a:t>
            </a:r>
          </a:p>
        </p:txBody>
      </p:sp>
    </p:spTree>
    <p:extLst>
      <p:ext uri="{BB962C8B-B14F-4D97-AF65-F5344CB8AC3E}">
        <p14:creationId xmlns:p14="http://schemas.microsoft.com/office/powerpoint/2010/main" val="390755269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40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idea(s) that will resolve the challenge(s) within the system and the risk(s) associated with changes needed 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Prompt Sheet</a:t>
            </a:r>
          </a:p>
        </p:txBody>
      </p:sp>
      <p:grpSp>
        <p:nvGrpSpPr>
          <p:cNvPr id="61" name="Group 60">
            <a:extLst>
              <a:ext uri="{FF2B5EF4-FFF2-40B4-BE49-F238E27FC236}">
                <a16:creationId xmlns:a16="http://schemas.microsoft.com/office/drawing/2014/main" id="{FA94A8C5-71AF-4CF1-992B-C2DDF16A9F8A}"/>
              </a:ext>
            </a:extLst>
          </p:cNvPr>
          <p:cNvGrpSpPr/>
          <p:nvPr userDrawn="1"/>
        </p:nvGrpSpPr>
        <p:grpSpPr>
          <a:xfrm>
            <a:off x="4525514" y="2750289"/>
            <a:ext cx="2548386" cy="432000"/>
            <a:chOff x="6756777" y="2363879"/>
            <a:chExt cx="2142000" cy="751575"/>
          </a:xfrm>
        </p:grpSpPr>
        <p:sp>
          <p:nvSpPr>
            <p:cNvPr id="77" name="Rounded Rectangle 77">
              <a:extLst>
                <a:ext uri="{FF2B5EF4-FFF2-40B4-BE49-F238E27FC236}">
                  <a16:creationId xmlns:a16="http://schemas.microsoft.com/office/drawing/2014/main" id="{63017509-4992-44A1-9F53-FDDE69266BC5}"/>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8" name="Rounded Rectangle 78">
              <a:extLst>
                <a:ext uri="{FF2B5EF4-FFF2-40B4-BE49-F238E27FC236}">
                  <a16:creationId xmlns:a16="http://schemas.microsoft.com/office/drawing/2014/main" id="{B20F8E84-025D-4DED-88D1-DF82A48FAB5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is the purpose?</a:t>
              </a:r>
            </a:p>
          </p:txBody>
        </p:sp>
      </p:grpSp>
      <p:grpSp>
        <p:nvGrpSpPr>
          <p:cNvPr id="62" name="Group 61">
            <a:extLst>
              <a:ext uri="{FF2B5EF4-FFF2-40B4-BE49-F238E27FC236}">
                <a16:creationId xmlns:a16="http://schemas.microsoft.com/office/drawing/2014/main" id="{DCE043B3-A339-46DD-9CEC-A3119D0B8042}"/>
              </a:ext>
            </a:extLst>
          </p:cNvPr>
          <p:cNvGrpSpPr/>
          <p:nvPr userDrawn="1"/>
        </p:nvGrpSpPr>
        <p:grpSpPr>
          <a:xfrm>
            <a:off x="6787967" y="3108505"/>
            <a:ext cx="2142000" cy="432000"/>
            <a:chOff x="6756777" y="2363879"/>
            <a:chExt cx="2142000" cy="751575"/>
          </a:xfrm>
        </p:grpSpPr>
        <p:sp>
          <p:nvSpPr>
            <p:cNvPr id="75" name="Rounded Rectangle 73">
              <a:extLst>
                <a:ext uri="{FF2B5EF4-FFF2-40B4-BE49-F238E27FC236}">
                  <a16:creationId xmlns:a16="http://schemas.microsoft.com/office/drawing/2014/main" id="{F56AABB6-A8C9-4CFA-B7CF-F1C5D7E2F1E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6" name="Rounded Rectangle 74">
              <a:extLst>
                <a:ext uri="{FF2B5EF4-FFF2-40B4-BE49-F238E27FC236}">
                  <a16:creationId xmlns:a16="http://schemas.microsoft.com/office/drawing/2014/main" id="{B7BA3F92-674A-40CC-91B0-B7AEB3D09B70}"/>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do we</a:t>
              </a:r>
              <a:r>
                <a:rPr lang="en-GB" sz="1400" kern="0" baseline="0" dirty="0">
                  <a:solidFill>
                    <a:srgbClr val="C44101"/>
                  </a:solidFill>
                  <a:latin typeface="Verdana"/>
                  <a:ea typeface="Verdana" panose="020B0604030504040204" pitchFamily="34" charset="0"/>
                  <a:cs typeface="Arial" panose="020B0604020202020204" pitchFamily="34" charset="0"/>
                </a:rPr>
                <a:t> </a:t>
              </a:r>
              <a:r>
                <a:rPr lang="en-GB" sz="14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63" name="Group 62">
            <a:extLst>
              <a:ext uri="{FF2B5EF4-FFF2-40B4-BE49-F238E27FC236}">
                <a16:creationId xmlns:a16="http://schemas.microsoft.com/office/drawing/2014/main" id="{13A91106-3315-4F8E-8D4E-AF8712790DBE}"/>
              </a:ext>
            </a:extLst>
          </p:cNvPr>
          <p:cNvGrpSpPr/>
          <p:nvPr userDrawn="1"/>
        </p:nvGrpSpPr>
        <p:grpSpPr>
          <a:xfrm>
            <a:off x="4728707" y="3408608"/>
            <a:ext cx="2142000" cy="432000"/>
            <a:chOff x="4603519" y="2757084"/>
            <a:chExt cx="2142000" cy="751575"/>
          </a:xfrm>
        </p:grpSpPr>
        <p:sp>
          <p:nvSpPr>
            <p:cNvPr id="73" name="Rounded Rectangle 69">
              <a:extLst>
                <a:ext uri="{FF2B5EF4-FFF2-40B4-BE49-F238E27FC236}">
                  <a16:creationId xmlns:a16="http://schemas.microsoft.com/office/drawing/2014/main" id="{03759A98-3125-441E-8F51-0940FD0D78B4}"/>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4" name="Rounded Rectangle 64">
              <a:extLst>
                <a:ext uri="{FF2B5EF4-FFF2-40B4-BE49-F238E27FC236}">
                  <a16:creationId xmlns:a16="http://schemas.microsoft.com/office/drawing/2014/main" id="{BAE3450D-2D4A-4C0B-B766-6E29605475D2}"/>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are the needs?</a:t>
              </a:r>
            </a:p>
          </p:txBody>
        </p:sp>
      </p:grpSp>
      <p:grpSp>
        <p:nvGrpSpPr>
          <p:cNvPr id="64" name="Group 63">
            <a:extLst>
              <a:ext uri="{FF2B5EF4-FFF2-40B4-BE49-F238E27FC236}">
                <a16:creationId xmlns:a16="http://schemas.microsoft.com/office/drawing/2014/main" id="{DD97C8AA-8897-4E02-B20B-76B24BF115CF}"/>
              </a:ext>
            </a:extLst>
          </p:cNvPr>
          <p:cNvGrpSpPr/>
          <p:nvPr userDrawn="1"/>
        </p:nvGrpSpPr>
        <p:grpSpPr>
          <a:xfrm>
            <a:off x="6800305" y="3684157"/>
            <a:ext cx="2142000" cy="432000"/>
            <a:chOff x="6756777" y="2363879"/>
            <a:chExt cx="2142000" cy="751575"/>
          </a:xfrm>
        </p:grpSpPr>
        <p:sp>
          <p:nvSpPr>
            <p:cNvPr id="71" name="Rounded Rectangle 83">
              <a:extLst>
                <a:ext uri="{FF2B5EF4-FFF2-40B4-BE49-F238E27FC236}">
                  <a16:creationId xmlns:a16="http://schemas.microsoft.com/office/drawing/2014/main" id="{887F1AF5-A380-4E05-BC22-5E5754CA7B11}"/>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2" name="Rounded Rectangle 84">
              <a:extLst>
                <a:ext uri="{FF2B5EF4-FFF2-40B4-BE49-F238E27FC236}">
                  <a16:creationId xmlns:a16="http://schemas.microsoft.com/office/drawing/2014/main" id="{D3CE6BFA-0B2B-41AD-86D5-56E43CFA38B2}"/>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400" kern="0" dirty="0">
                  <a:solidFill>
                    <a:srgbClr val="C44101"/>
                  </a:solidFill>
                  <a:latin typeface="+mn-lt"/>
                  <a:ea typeface="Verdana" panose="020B0604030504040204" pitchFamily="34" charset="0"/>
                  <a:cs typeface="Arial" panose="020B0604020202020204" pitchFamily="34" charset="0"/>
                </a:rPr>
                <a:t>Where is the system?</a:t>
              </a:r>
            </a:p>
          </p:txBody>
        </p:sp>
      </p:grpSp>
      <p:grpSp>
        <p:nvGrpSpPr>
          <p:cNvPr id="66" name="Group 65">
            <a:extLst>
              <a:ext uri="{FF2B5EF4-FFF2-40B4-BE49-F238E27FC236}">
                <a16:creationId xmlns:a16="http://schemas.microsoft.com/office/drawing/2014/main" id="{E6F36888-C977-4685-BA8F-03FE71FB4848}"/>
              </a:ext>
            </a:extLst>
          </p:cNvPr>
          <p:cNvGrpSpPr/>
          <p:nvPr userDrawn="1"/>
        </p:nvGrpSpPr>
        <p:grpSpPr>
          <a:xfrm>
            <a:off x="4525514" y="4058160"/>
            <a:ext cx="2548386" cy="432000"/>
            <a:chOff x="6756777" y="2363879"/>
            <a:chExt cx="2142000" cy="751575"/>
          </a:xfrm>
        </p:grpSpPr>
        <p:sp>
          <p:nvSpPr>
            <p:cNvPr id="67" name="Rounded Rectangle 80">
              <a:extLst>
                <a:ext uri="{FF2B5EF4-FFF2-40B4-BE49-F238E27FC236}">
                  <a16:creationId xmlns:a16="http://schemas.microsoft.com/office/drawing/2014/main" id="{CC07C0D3-2DBA-4793-A0E3-13E549E086EF}"/>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68" name="Rounded Rectangle 81">
              <a:extLst>
                <a:ext uri="{FF2B5EF4-FFF2-40B4-BE49-F238E27FC236}">
                  <a16:creationId xmlns:a16="http://schemas.microsoft.com/office/drawing/2014/main" id="{07C6BD75-0DE3-423F-9426-8A9B0605CF8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affects the system?</a:t>
              </a:r>
            </a:p>
          </p:txBody>
        </p:sp>
      </p:grpSp>
      <p:grpSp>
        <p:nvGrpSpPr>
          <p:cNvPr id="79" name="Group 78">
            <a:extLst>
              <a:ext uri="{FF2B5EF4-FFF2-40B4-BE49-F238E27FC236}">
                <a16:creationId xmlns:a16="http://schemas.microsoft.com/office/drawing/2014/main" id="{E46A6E55-07ED-4B82-B8FF-190BCF8BBB9A}"/>
              </a:ext>
            </a:extLst>
          </p:cNvPr>
          <p:cNvGrpSpPr/>
          <p:nvPr userDrawn="1"/>
        </p:nvGrpSpPr>
        <p:grpSpPr>
          <a:xfrm>
            <a:off x="9644057" y="2758401"/>
            <a:ext cx="2730824" cy="432000"/>
            <a:chOff x="11913737" y="2548581"/>
            <a:chExt cx="2142000" cy="751575"/>
          </a:xfrm>
        </p:grpSpPr>
        <p:sp>
          <p:nvSpPr>
            <p:cNvPr id="80" name="Rounded Rectangle 86">
              <a:extLst>
                <a:ext uri="{FF2B5EF4-FFF2-40B4-BE49-F238E27FC236}">
                  <a16:creationId xmlns:a16="http://schemas.microsoft.com/office/drawing/2014/main" id="{C141B1E7-B157-48B6-864B-F6EE19354F9A}"/>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1" name="Rounded Rectangle 87">
              <a:extLst>
                <a:ext uri="{FF2B5EF4-FFF2-40B4-BE49-F238E27FC236}">
                  <a16:creationId xmlns:a16="http://schemas.microsoft.com/office/drawing/2014/main" id="{7AE40875-18C4-4C6F-9E4E-AE06A33EE901}"/>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How do we perform now?</a:t>
              </a:r>
            </a:p>
          </p:txBody>
        </p:sp>
      </p:grpSp>
      <p:grpSp>
        <p:nvGrpSpPr>
          <p:cNvPr id="82" name="Group 81">
            <a:extLst>
              <a:ext uri="{FF2B5EF4-FFF2-40B4-BE49-F238E27FC236}">
                <a16:creationId xmlns:a16="http://schemas.microsoft.com/office/drawing/2014/main" id="{D03B0E32-A8CF-4780-9158-A8144E9447AC}"/>
              </a:ext>
            </a:extLst>
          </p:cNvPr>
          <p:cNvGrpSpPr/>
          <p:nvPr userDrawn="1"/>
        </p:nvGrpSpPr>
        <p:grpSpPr>
          <a:xfrm>
            <a:off x="12165197" y="3081981"/>
            <a:ext cx="2142000" cy="432000"/>
            <a:chOff x="11913737" y="2548581"/>
            <a:chExt cx="2142000" cy="751575"/>
          </a:xfrm>
        </p:grpSpPr>
        <p:sp>
          <p:nvSpPr>
            <p:cNvPr id="83" name="Rounded Rectangle 70">
              <a:extLst>
                <a:ext uri="{FF2B5EF4-FFF2-40B4-BE49-F238E27FC236}">
                  <a16:creationId xmlns:a16="http://schemas.microsoft.com/office/drawing/2014/main" id="{E9B85590-0AB1-4B31-85DD-3F77FC2BAD98}"/>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4" name="Rounded Rectangle 65">
              <a:extLst>
                <a:ext uri="{FF2B5EF4-FFF2-40B4-BE49-F238E27FC236}">
                  <a16:creationId xmlns:a16="http://schemas.microsoft.com/office/drawing/2014/main" id="{6BE45E5F-FC2E-42CF-B6B6-F3FDB2850F4F}"/>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 we do well?</a:t>
              </a:r>
            </a:p>
          </p:txBody>
        </p:sp>
      </p:grpSp>
      <p:grpSp>
        <p:nvGrpSpPr>
          <p:cNvPr id="85" name="Group 84">
            <a:extLst>
              <a:ext uri="{FF2B5EF4-FFF2-40B4-BE49-F238E27FC236}">
                <a16:creationId xmlns:a16="http://schemas.microsoft.com/office/drawing/2014/main" id="{D572BB63-E8C7-4A39-9B9D-FC90C07A3286}"/>
              </a:ext>
            </a:extLst>
          </p:cNvPr>
          <p:cNvGrpSpPr/>
          <p:nvPr userDrawn="1"/>
        </p:nvGrpSpPr>
        <p:grpSpPr>
          <a:xfrm>
            <a:off x="9674537" y="3519861"/>
            <a:ext cx="2142000" cy="432000"/>
            <a:chOff x="11913737" y="3576741"/>
            <a:chExt cx="2142000" cy="751575"/>
          </a:xfrm>
        </p:grpSpPr>
        <p:sp>
          <p:nvSpPr>
            <p:cNvPr id="86" name="Rounded Rectangle 89">
              <a:extLst>
                <a:ext uri="{FF2B5EF4-FFF2-40B4-BE49-F238E27FC236}">
                  <a16:creationId xmlns:a16="http://schemas.microsoft.com/office/drawing/2014/main" id="{4743860C-379A-44B9-A96B-DB8D30AD7F88}"/>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7" name="Rounded Rectangle 90">
              <a:extLst>
                <a:ext uri="{FF2B5EF4-FFF2-40B4-BE49-F238E27FC236}">
                  <a16:creationId xmlns:a16="http://schemas.microsoft.com/office/drawing/2014/main" id="{0370C462-A95F-4156-A6C1-E0F64249B776}"/>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What is the problem?</a:t>
              </a:r>
            </a:p>
          </p:txBody>
        </p:sp>
      </p:grpSp>
      <p:grpSp>
        <p:nvGrpSpPr>
          <p:cNvPr id="88" name="Group 87">
            <a:extLst>
              <a:ext uri="{FF2B5EF4-FFF2-40B4-BE49-F238E27FC236}">
                <a16:creationId xmlns:a16="http://schemas.microsoft.com/office/drawing/2014/main" id="{863D3C5C-3F95-46C2-BBEC-A91494E2FCAD}"/>
              </a:ext>
            </a:extLst>
          </p:cNvPr>
          <p:cNvGrpSpPr/>
          <p:nvPr userDrawn="1"/>
        </p:nvGrpSpPr>
        <p:grpSpPr>
          <a:xfrm>
            <a:off x="11437620" y="3896781"/>
            <a:ext cx="2740037" cy="432000"/>
            <a:chOff x="11913737" y="3576741"/>
            <a:chExt cx="2142000" cy="751575"/>
          </a:xfrm>
        </p:grpSpPr>
        <p:sp>
          <p:nvSpPr>
            <p:cNvPr id="89" name="Rounded Rectangle 67">
              <a:extLst>
                <a:ext uri="{FF2B5EF4-FFF2-40B4-BE49-F238E27FC236}">
                  <a16:creationId xmlns:a16="http://schemas.microsoft.com/office/drawing/2014/main" id="{C199F3B6-057F-4F16-84FC-FFB8A897123D}"/>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90" name="Rounded Rectangle 62">
              <a:extLst>
                <a:ext uri="{FF2B5EF4-FFF2-40B4-BE49-F238E27FC236}">
                  <a16:creationId xmlns:a16="http://schemas.microsoft.com/office/drawing/2014/main" id="{4898F389-972B-4142-99DF-26AD63EE7520}"/>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does ‘good’ look like?</a:t>
              </a:r>
            </a:p>
          </p:txBody>
        </p:sp>
      </p:grpSp>
      <p:grpSp>
        <p:nvGrpSpPr>
          <p:cNvPr id="91" name="Group 90">
            <a:extLst>
              <a:ext uri="{FF2B5EF4-FFF2-40B4-BE49-F238E27FC236}">
                <a16:creationId xmlns:a16="http://schemas.microsoft.com/office/drawing/2014/main" id="{05709DEF-BC18-4B1B-88E2-ABD2F6FEE33D}"/>
              </a:ext>
            </a:extLst>
          </p:cNvPr>
          <p:cNvGrpSpPr/>
          <p:nvPr userDrawn="1"/>
        </p:nvGrpSpPr>
        <p:grpSpPr>
          <a:xfrm>
            <a:off x="9687577" y="6201461"/>
            <a:ext cx="4019618" cy="432000"/>
            <a:chOff x="11913737" y="6275661"/>
            <a:chExt cx="2142000" cy="751575"/>
          </a:xfrm>
        </p:grpSpPr>
        <p:sp>
          <p:nvSpPr>
            <p:cNvPr id="92" name="Rounded Rectangle 95">
              <a:extLst>
                <a:ext uri="{FF2B5EF4-FFF2-40B4-BE49-F238E27FC236}">
                  <a16:creationId xmlns:a16="http://schemas.microsoft.com/office/drawing/2014/main" id="{325B4259-CE62-4D15-BB73-EF9DD57C944F}"/>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3" name="Rounded Rectangle 96">
              <a:extLst>
                <a:ext uri="{FF2B5EF4-FFF2-40B4-BE49-F238E27FC236}">
                  <a16:creationId xmlns:a16="http://schemas.microsoft.com/office/drawing/2014/main" id="{2C4C7B21-38D6-4C58-BE20-A7E8D6CBF92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What should we measure?</a:t>
              </a:r>
            </a:p>
          </p:txBody>
        </p:sp>
      </p:grpSp>
      <p:sp>
        <p:nvSpPr>
          <p:cNvPr id="96" name="Rounded Rectangle 61">
            <a:extLst>
              <a:ext uri="{FF2B5EF4-FFF2-40B4-BE49-F238E27FC236}">
                <a16:creationId xmlns:a16="http://schemas.microsoft.com/office/drawing/2014/main" id="{7FBE1C44-5028-4CFD-AB69-BAE75D5A40AF}"/>
              </a:ext>
            </a:extLst>
          </p:cNvPr>
          <p:cNvSpPr>
            <a:spLocks noChangeAspect="1"/>
          </p:cNvSpPr>
          <p:nvPr userDrawn="1"/>
        </p:nvSpPr>
        <p:spPr>
          <a:xfrm>
            <a:off x="9989608" y="7451282"/>
            <a:ext cx="4019618" cy="432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nvGrpSpPr>
          <p:cNvPr id="97" name="Group 96">
            <a:extLst>
              <a:ext uri="{FF2B5EF4-FFF2-40B4-BE49-F238E27FC236}">
                <a16:creationId xmlns:a16="http://schemas.microsoft.com/office/drawing/2014/main" id="{15601E3F-5F1B-4B85-ADB7-6B797F34BE0E}"/>
              </a:ext>
            </a:extLst>
          </p:cNvPr>
          <p:cNvGrpSpPr/>
          <p:nvPr userDrawn="1"/>
        </p:nvGrpSpPr>
        <p:grpSpPr>
          <a:xfrm>
            <a:off x="10528299" y="6832581"/>
            <a:ext cx="3348735" cy="432000"/>
            <a:chOff x="11913737" y="6275661"/>
            <a:chExt cx="2142000" cy="751575"/>
          </a:xfrm>
        </p:grpSpPr>
        <p:sp>
          <p:nvSpPr>
            <p:cNvPr id="98" name="Rounded Rectangle 92">
              <a:extLst>
                <a:ext uri="{FF2B5EF4-FFF2-40B4-BE49-F238E27FC236}">
                  <a16:creationId xmlns:a16="http://schemas.microsoft.com/office/drawing/2014/main" id="{54A9A2A9-3D9C-4C7E-AFE7-3A77A66B72D3}"/>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9" name="Rounded Rectangle 93">
              <a:extLst>
                <a:ext uri="{FF2B5EF4-FFF2-40B4-BE49-F238E27FC236}">
                  <a16:creationId xmlns:a16="http://schemas.microsoft.com/office/drawing/2014/main" id="{F74D20D0-E522-44C9-BFB9-E85BBBC33E8E}"/>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How well are the needs met?</a:t>
              </a:r>
            </a:p>
          </p:txBody>
        </p:sp>
      </p:grpSp>
      <p:sp>
        <p:nvSpPr>
          <p:cNvPr id="102" name="Rounded Rectangle 102">
            <a:extLst>
              <a:ext uri="{FF2B5EF4-FFF2-40B4-BE49-F238E27FC236}">
                <a16:creationId xmlns:a16="http://schemas.microsoft.com/office/drawing/2014/main" id="{8EB60E74-5CA0-4A9E-BFF0-36A3A03D4B21}"/>
              </a:ext>
            </a:extLst>
          </p:cNvPr>
          <p:cNvSpPr>
            <a:spLocks noChangeAspect="1"/>
          </p:cNvSpPr>
          <p:nvPr userDrawn="1"/>
        </p:nvSpPr>
        <p:spPr>
          <a:xfrm>
            <a:off x="10253183" y="9495376"/>
            <a:ext cx="3244112" cy="432000"/>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What should we do next?</a:t>
            </a:r>
          </a:p>
        </p:txBody>
      </p:sp>
      <p:sp>
        <p:nvSpPr>
          <p:cNvPr id="105" name="Rounded Rectangle 105">
            <a:extLst>
              <a:ext uri="{FF2B5EF4-FFF2-40B4-BE49-F238E27FC236}">
                <a16:creationId xmlns:a16="http://schemas.microsoft.com/office/drawing/2014/main" id="{8172EF59-828C-4643-87EE-C926CD53C829}"/>
              </a:ext>
            </a:extLst>
          </p:cNvPr>
          <p:cNvSpPr>
            <a:spLocks noChangeAspect="1"/>
          </p:cNvSpPr>
          <p:nvPr userDrawn="1"/>
        </p:nvSpPr>
        <p:spPr>
          <a:xfrm>
            <a:off x="4695431" y="9405001"/>
            <a:ext cx="3630307" cy="450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5DAB"/>
                </a:solidFill>
                <a:latin typeface="+mn-lt"/>
                <a:ea typeface="Verdana" panose="020B0604030504040204" pitchFamily="34" charset="0"/>
                <a:cs typeface="Arial" panose="020B0604020202020204" pitchFamily="34" charset="0"/>
              </a:rPr>
              <a:t>What is the case for change?</a:t>
            </a:r>
          </a:p>
        </p:txBody>
      </p:sp>
      <p:sp>
        <p:nvSpPr>
          <p:cNvPr id="108" name="Rounded Rectangle 108">
            <a:extLst>
              <a:ext uri="{FF2B5EF4-FFF2-40B4-BE49-F238E27FC236}">
                <a16:creationId xmlns:a16="http://schemas.microsoft.com/office/drawing/2014/main" id="{93287516-D7BB-4D73-86DE-8641F5D78602}"/>
              </a:ext>
            </a:extLst>
          </p:cNvPr>
          <p:cNvSpPr>
            <a:spLocks noChangeAspect="1"/>
          </p:cNvSpPr>
          <p:nvPr userDrawn="1"/>
        </p:nvSpPr>
        <p:spPr>
          <a:xfrm>
            <a:off x="1386650" y="9355723"/>
            <a:ext cx="2142000" cy="614072"/>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Who should</a:t>
            </a:r>
            <a:br>
              <a:rPr lang="en-GB" sz="1400" kern="0" dirty="0">
                <a:solidFill>
                  <a:srgbClr val="003B71"/>
                </a:solidFill>
                <a:latin typeface="+mn-lt"/>
                <a:ea typeface="Verdana" panose="020B0604030504040204" pitchFamily="34" charset="0"/>
                <a:cs typeface="Arial" panose="020B0604020202020204" pitchFamily="34" charset="0"/>
              </a:rPr>
            </a:br>
            <a:r>
              <a:rPr lang="en-GB" sz="1400" kern="0" dirty="0">
                <a:solidFill>
                  <a:srgbClr val="003B71"/>
                </a:solidFill>
                <a:latin typeface="+mn-lt"/>
                <a:ea typeface="Verdana" panose="020B0604030504040204" pitchFamily="34" charset="0"/>
                <a:cs typeface="Arial" panose="020B0604020202020204" pitchFamily="34" charset="0"/>
              </a:rPr>
              <a:t>be involved?</a:t>
            </a:r>
          </a:p>
        </p:txBody>
      </p:sp>
      <p:sp>
        <p:nvSpPr>
          <p:cNvPr id="111" name="Rounded Rectangle 114">
            <a:extLst>
              <a:ext uri="{FF2B5EF4-FFF2-40B4-BE49-F238E27FC236}">
                <a16:creationId xmlns:a16="http://schemas.microsoft.com/office/drawing/2014/main" id="{DCB8AE35-4C23-4923-8682-37A75E53A087}"/>
              </a:ext>
            </a:extLst>
          </p:cNvPr>
          <p:cNvSpPr>
            <a:spLocks noChangeAspect="1"/>
          </p:cNvSpPr>
          <p:nvPr userDrawn="1"/>
        </p:nvSpPr>
        <p:spPr>
          <a:xfrm>
            <a:off x="985900" y="6291388"/>
            <a:ext cx="2142000" cy="720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are the stakeholders?</a:t>
            </a:r>
          </a:p>
        </p:txBody>
      </p:sp>
      <p:grpSp>
        <p:nvGrpSpPr>
          <p:cNvPr id="112" name="Group 111">
            <a:extLst>
              <a:ext uri="{FF2B5EF4-FFF2-40B4-BE49-F238E27FC236}">
                <a16:creationId xmlns:a16="http://schemas.microsoft.com/office/drawing/2014/main" id="{69CDF686-C966-46E7-9BA7-1124D9B18DCA}"/>
              </a:ext>
            </a:extLst>
          </p:cNvPr>
          <p:cNvGrpSpPr/>
          <p:nvPr userDrawn="1"/>
        </p:nvGrpSpPr>
        <p:grpSpPr>
          <a:xfrm>
            <a:off x="1679634" y="7189379"/>
            <a:ext cx="2142000" cy="720000"/>
            <a:chOff x="6756777" y="2363879"/>
            <a:chExt cx="2142000" cy="751575"/>
          </a:xfrm>
        </p:grpSpPr>
        <p:sp>
          <p:nvSpPr>
            <p:cNvPr id="113" name="Rounded Rectangle 110">
              <a:extLst>
                <a:ext uri="{FF2B5EF4-FFF2-40B4-BE49-F238E27FC236}">
                  <a16:creationId xmlns:a16="http://schemas.microsoft.com/office/drawing/2014/main" id="{C61802CB-A6B1-4BD7-99D2-145BF792294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114" name="Rounded Rectangle 111">
              <a:extLst>
                <a:ext uri="{FF2B5EF4-FFF2-40B4-BE49-F238E27FC236}">
                  <a16:creationId xmlns:a16="http://schemas.microsoft.com/office/drawing/2014/main" id="{F70887D9-CEA4-4A8C-946F-EFCE21F02523}"/>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will use</a:t>
              </a:r>
              <a:br>
                <a:rPr lang="en-GB" sz="1400" kern="0" dirty="0">
                  <a:solidFill>
                    <a:srgbClr val="C44101"/>
                  </a:solidFill>
                  <a:latin typeface="+mn-lt"/>
                  <a:ea typeface="Verdana" panose="020B0604030504040204" pitchFamily="34" charset="0"/>
                  <a:cs typeface="Arial" panose="020B0604020202020204" pitchFamily="34" charset="0"/>
                </a:rPr>
              </a:br>
              <a:r>
                <a:rPr lang="en-GB" sz="14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5" name="Group 114">
            <a:extLst>
              <a:ext uri="{FF2B5EF4-FFF2-40B4-BE49-F238E27FC236}">
                <a16:creationId xmlns:a16="http://schemas.microsoft.com/office/drawing/2014/main" id="{D87AB16A-3991-4737-9C4E-C2EDBAF9322C}"/>
              </a:ext>
            </a:extLst>
          </p:cNvPr>
          <p:cNvGrpSpPr/>
          <p:nvPr userDrawn="1"/>
        </p:nvGrpSpPr>
        <p:grpSpPr>
          <a:xfrm>
            <a:off x="4603518" y="6302941"/>
            <a:ext cx="4063403" cy="432000"/>
            <a:chOff x="11913737" y="6275661"/>
            <a:chExt cx="2142000" cy="751575"/>
          </a:xfrm>
        </p:grpSpPr>
        <p:sp>
          <p:nvSpPr>
            <p:cNvPr id="116" name="Rounded Rectangle 119">
              <a:extLst>
                <a:ext uri="{FF2B5EF4-FFF2-40B4-BE49-F238E27FC236}">
                  <a16:creationId xmlns:a16="http://schemas.microsoft.com/office/drawing/2014/main" id="{3B4448EE-7ECF-4C0E-AE05-4D1082B2665B}"/>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17" name="Rounded Rectangle 120">
              <a:extLst>
                <a:ext uri="{FF2B5EF4-FFF2-40B4-BE49-F238E27FC236}">
                  <a16:creationId xmlns:a16="http://schemas.microsoft.com/office/drawing/2014/main" id="{CC0E8F60-CDD3-46E0-BE39-77A65E4E5C80}"/>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could we improve?</a:t>
              </a:r>
            </a:p>
          </p:txBody>
        </p:sp>
      </p:grpSp>
      <p:grpSp>
        <p:nvGrpSpPr>
          <p:cNvPr id="118" name="Group 117">
            <a:extLst>
              <a:ext uri="{FF2B5EF4-FFF2-40B4-BE49-F238E27FC236}">
                <a16:creationId xmlns:a16="http://schemas.microsoft.com/office/drawing/2014/main" id="{0785D84C-9308-4681-870E-5DD48C974FBE}"/>
              </a:ext>
            </a:extLst>
          </p:cNvPr>
          <p:cNvGrpSpPr/>
          <p:nvPr userDrawn="1"/>
        </p:nvGrpSpPr>
        <p:grpSpPr>
          <a:xfrm>
            <a:off x="5290058" y="6859861"/>
            <a:ext cx="3511781" cy="432000"/>
            <a:chOff x="11913737" y="6275661"/>
            <a:chExt cx="2142000" cy="751575"/>
          </a:xfrm>
        </p:grpSpPr>
        <p:sp>
          <p:nvSpPr>
            <p:cNvPr id="119" name="Rounded Rectangle 116">
              <a:extLst>
                <a:ext uri="{FF2B5EF4-FFF2-40B4-BE49-F238E27FC236}">
                  <a16:creationId xmlns:a16="http://schemas.microsoft.com/office/drawing/2014/main" id="{DA4A13EE-BCE1-4425-A0EB-0284284D0464}"/>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0" name="Rounded Rectangle 117">
              <a:extLst>
                <a:ext uri="{FF2B5EF4-FFF2-40B4-BE49-F238E27FC236}">
                  <a16:creationId xmlns:a16="http://schemas.microsoft.com/office/drawing/2014/main" id="{7D0D288F-834D-424F-9603-024163C205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can the needs be met?</a:t>
              </a:r>
            </a:p>
          </p:txBody>
        </p:sp>
      </p:grpSp>
      <p:grpSp>
        <p:nvGrpSpPr>
          <p:cNvPr id="121" name="Group 120">
            <a:extLst>
              <a:ext uri="{FF2B5EF4-FFF2-40B4-BE49-F238E27FC236}">
                <a16:creationId xmlns:a16="http://schemas.microsoft.com/office/drawing/2014/main" id="{E24AB921-5FE1-4A98-A593-6C57C8C9D8B4}"/>
              </a:ext>
            </a:extLst>
          </p:cNvPr>
          <p:cNvGrpSpPr/>
          <p:nvPr userDrawn="1"/>
        </p:nvGrpSpPr>
        <p:grpSpPr>
          <a:xfrm>
            <a:off x="4603518" y="7416781"/>
            <a:ext cx="3511781" cy="432000"/>
            <a:chOff x="11913737" y="6275661"/>
            <a:chExt cx="2142000" cy="751575"/>
          </a:xfrm>
        </p:grpSpPr>
        <p:sp>
          <p:nvSpPr>
            <p:cNvPr id="122" name="Rounded Rectangle 122">
              <a:extLst>
                <a:ext uri="{FF2B5EF4-FFF2-40B4-BE49-F238E27FC236}">
                  <a16:creationId xmlns:a16="http://schemas.microsoft.com/office/drawing/2014/main" id="{26D15215-96BC-4A0D-A68D-A224E2A822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3" name="Rounded Rectangle 123">
              <a:extLst>
                <a:ext uri="{FF2B5EF4-FFF2-40B4-BE49-F238E27FC236}">
                  <a16:creationId xmlns:a16="http://schemas.microsoft.com/office/drawing/2014/main" id="{08963ABB-4DC0-4DFD-9177-367E3201C1CA}"/>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What could go wrong?</a:t>
              </a:r>
            </a:p>
          </p:txBody>
        </p:sp>
      </p:grpSp>
    </p:spTree>
    <p:extLst>
      <p:ext uri="{BB962C8B-B14F-4D97-AF65-F5344CB8AC3E}">
        <p14:creationId xmlns:p14="http://schemas.microsoft.com/office/powerpoint/2010/main" val="3913235721"/>
      </p:ext>
    </p:extLst>
  </p:cSld>
  <p:clrMapOvr>
    <a:masterClrMapping/>
  </p:clrMapOvr>
  <p:extLst>
    <p:ext uri="{DCECCB84-F9BA-43D5-87BE-67443E8EF086}">
      <p15:sldGuideLst xmlns:p15="http://schemas.microsoft.com/office/powerpoint/2012/main">
        <p15:guide id="1" orient="horz" pos="3367">
          <p15:clr>
            <a:srgbClr val="FBAE40"/>
          </p15:clr>
        </p15:guide>
        <p15:guide id="2" pos="476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ystems Leadershi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3" name="Group 2"/>
          <p:cNvGrpSpPr/>
          <p:nvPr userDrawn="1"/>
        </p:nvGrpSpPr>
        <p:grpSpPr>
          <a:xfrm>
            <a:off x="1080000" y="2520000"/>
            <a:ext cx="12943801" cy="7867804"/>
            <a:chOff x="540002" y="900005"/>
            <a:chExt cx="12943801" cy="7867804"/>
          </a:xfrm>
        </p:grpSpPr>
        <p:grpSp>
          <p:nvGrpSpPr>
            <p:cNvPr id="49" name="Group 48"/>
            <p:cNvGrpSpPr/>
            <p:nvPr userDrawn="1"/>
          </p:nvGrpSpPr>
          <p:grpSpPr>
            <a:xfrm>
              <a:off x="540002" y="900005"/>
              <a:ext cx="12943801" cy="7867804"/>
              <a:chOff x="540000" y="900000"/>
              <a:chExt cx="9180001" cy="5580000"/>
            </a:xfrm>
          </p:grpSpPr>
          <p:grpSp>
            <p:nvGrpSpPr>
              <p:cNvPr id="50" name="Group 49"/>
              <p:cNvGrpSpPr/>
              <p:nvPr/>
            </p:nvGrpSpPr>
            <p:grpSpPr>
              <a:xfrm>
                <a:off x="540000" y="1799307"/>
                <a:ext cx="9180001" cy="3600000"/>
                <a:chOff x="540000" y="1799307"/>
                <a:chExt cx="9180001" cy="3600000"/>
              </a:xfrm>
            </p:grpSpPr>
            <p:cxnSp>
              <p:nvCxnSpPr>
                <p:cNvPr id="67" name="Straight Connector 66"/>
                <p:cNvCxnSpPr/>
                <p:nvPr/>
              </p:nvCxnSpPr>
              <p:spPr>
                <a:xfrm flipV="1">
                  <a:off x="540000" y="5399307"/>
                  <a:ext cx="1260000" cy="0"/>
                </a:xfrm>
                <a:prstGeom prst="line">
                  <a:avLst/>
                </a:prstGeom>
                <a:ln w="41275" cap="rnd">
                  <a:solidFill>
                    <a:srgbClr val="1C1C1C"/>
                  </a:solidFill>
                </a:ln>
                <a:effectLst/>
              </p:spPr>
              <p:style>
                <a:lnRef idx="2">
                  <a:schemeClr val="accent1"/>
                </a:lnRef>
                <a:fillRef idx="0">
                  <a:schemeClr val="accent1"/>
                </a:fillRef>
                <a:effectRef idx="1">
                  <a:schemeClr val="accent1"/>
                </a:effectRef>
                <a:fontRef idx="minor">
                  <a:schemeClr val="tx1"/>
                </a:fontRef>
              </p:style>
            </p:cxnSp>
            <p:grpSp>
              <p:nvGrpSpPr>
                <p:cNvPr id="68" name="Group 67"/>
                <p:cNvGrpSpPr/>
                <p:nvPr/>
              </p:nvGrpSpPr>
              <p:grpSpPr>
                <a:xfrm>
                  <a:off x="1800000" y="1799307"/>
                  <a:ext cx="7919999" cy="3600000"/>
                  <a:chOff x="2159999" y="1800000"/>
                  <a:chExt cx="7919999" cy="3600000"/>
                </a:xfrm>
              </p:grpSpPr>
              <p:sp>
                <p:nvSpPr>
                  <p:cNvPr id="77" name="Rectangle 76"/>
                  <p:cNvSpPr/>
                  <p:nvPr/>
                </p:nvSpPr>
                <p:spPr>
                  <a:xfrm>
                    <a:off x="2159999" y="45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C44101"/>
                        </a:solidFill>
                        <a:effectLst/>
                        <a:uLnTx/>
                        <a:uFillTx/>
                        <a:latin typeface="Verdana" panose="020B0604030504040204" pitchFamily="34" charset="0"/>
                        <a:ea typeface="Verdana" panose="020B0604030504040204" pitchFamily="34" charset="0"/>
                        <a:cs typeface="+mn-cs"/>
                      </a:rPr>
                      <a:t>Systems  Awareness</a:t>
                    </a:r>
                  </a:p>
                </p:txBody>
              </p:sp>
              <p:sp>
                <p:nvSpPr>
                  <p:cNvPr id="78" name="Rectangle 77"/>
                  <p:cNvSpPr/>
                  <p:nvPr/>
                </p:nvSpPr>
                <p:spPr>
                  <a:xfrm>
                    <a:off x="4139998" y="3599999"/>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9662F"/>
                        </a:solidFill>
                        <a:effectLst/>
                        <a:uLnTx/>
                        <a:uFillTx/>
                        <a:latin typeface="Verdana" panose="020B0604030504040204" pitchFamily="34" charset="0"/>
                        <a:ea typeface="Verdana" panose="020B0604030504040204" pitchFamily="34" charset="0"/>
                        <a:cs typeface="+mn-cs"/>
                      </a:rPr>
                      <a:t>Systems  Knowledge</a:t>
                    </a:r>
                  </a:p>
                </p:txBody>
              </p:sp>
              <p:sp>
                <p:nvSpPr>
                  <p:cNvPr id="79" name="Rectangle 78"/>
                  <p:cNvSpPr/>
                  <p:nvPr/>
                </p:nvSpPr>
                <p:spPr>
                  <a:xfrm>
                    <a:off x="6119998" y="27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A51739"/>
                        </a:solidFill>
                        <a:effectLst/>
                        <a:uLnTx/>
                        <a:uFillTx/>
                        <a:latin typeface="Verdana" panose="020B0604030504040204" pitchFamily="34" charset="0"/>
                        <a:ea typeface="Verdana" panose="020B0604030504040204" pitchFamily="34" charset="0"/>
                        <a:cs typeface="+mn-cs"/>
                      </a:rPr>
                      <a:t>Systems Practice</a:t>
                    </a:r>
                  </a:p>
                </p:txBody>
              </p:sp>
              <p:sp>
                <p:nvSpPr>
                  <p:cNvPr id="80" name="Rectangle 79"/>
                  <p:cNvSpPr/>
                  <p:nvPr/>
                </p:nvSpPr>
                <p:spPr>
                  <a:xfrm>
                    <a:off x="8099998" y="18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612D70"/>
                        </a:solidFill>
                        <a:effectLst/>
                        <a:uLnTx/>
                        <a:uFillTx/>
                        <a:latin typeface="Verdana" panose="020B0604030504040204" pitchFamily="34" charset="0"/>
                        <a:ea typeface="Verdana" panose="020B0604030504040204" pitchFamily="34" charset="0"/>
                        <a:cs typeface="+mn-cs"/>
                      </a:rPr>
                      <a:t>Systems Leadership</a:t>
                    </a:r>
                  </a:p>
                </p:txBody>
              </p:sp>
            </p:grpSp>
            <p:cxnSp>
              <p:nvCxnSpPr>
                <p:cNvPr id="69" name="Straight Connector 68"/>
                <p:cNvCxnSpPr/>
                <p:nvPr/>
              </p:nvCxnSpPr>
              <p:spPr>
                <a:xfrm flipV="1">
                  <a:off x="1800001" y="4499307"/>
                  <a:ext cx="0" cy="90000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1800001" y="4499307"/>
                  <a:ext cx="1980000" cy="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V="1">
                  <a:off x="3780001" y="3599307"/>
                  <a:ext cx="0" cy="90000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V="1">
                  <a:off x="3780001" y="3599307"/>
                  <a:ext cx="1980000" cy="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V="1">
                  <a:off x="5760001" y="2699307"/>
                  <a:ext cx="0" cy="90000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760001" y="2699307"/>
                  <a:ext cx="1980000" cy="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7740001" y="1799307"/>
                  <a:ext cx="0" cy="90000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V="1">
                  <a:off x="7740001" y="1799307"/>
                  <a:ext cx="1980000" cy="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792000" y="900000"/>
                <a:ext cx="8460000" cy="5580000"/>
                <a:chOff x="792000" y="900000"/>
                <a:chExt cx="8460000" cy="5580000"/>
              </a:xfrm>
            </p:grpSpPr>
            <p:grpSp>
              <p:nvGrpSpPr>
                <p:cNvPr id="52" name="Group 51"/>
                <p:cNvGrpSpPr/>
                <p:nvPr/>
              </p:nvGrpSpPr>
              <p:grpSpPr>
                <a:xfrm>
                  <a:off x="792000" y="900000"/>
                  <a:ext cx="7917054" cy="3059307"/>
                  <a:chOff x="1199228" y="288693"/>
                  <a:chExt cx="7917054" cy="3059307"/>
                </a:xfrm>
              </p:grpSpPr>
              <p:sp>
                <p:nvSpPr>
                  <p:cNvPr id="63" name="Rectangle 62"/>
                  <p:cNvSpPr/>
                  <p:nvPr/>
                </p:nvSpPr>
                <p:spPr>
                  <a:xfrm>
                    <a:off x="3179228" y="20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Learning</a:t>
                    </a:r>
                  </a:p>
                </p:txBody>
              </p:sp>
              <p:sp>
                <p:nvSpPr>
                  <p:cNvPr id="64" name="Rectangle 63"/>
                  <p:cNvSpPr/>
                  <p:nvPr/>
                </p:nvSpPr>
                <p:spPr>
                  <a:xfrm>
                    <a:off x="1199228" y="29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Introduction</a:t>
                    </a:r>
                  </a:p>
                </p:txBody>
              </p:sp>
              <p:sp>
                <p:nvSpPr>
                  <p:cNvPr id="65" name="Rectangle 64"/>
                  <p:cNvSpPr/>
                  <p:nvPr/>
                </p:nvSpPr>
                <p:spPr>
                  <a:xfrm>
                    <a:off x="5159228" y="11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Experience</a:t>
                    </a:r>
                  </a:p>
                </p:txBody>
              </p:sp>
              <p:sp>
                <p:nvSpPr>
                  <p:cNvPr id="66" name="Rectangle 65"/>
                  <p:cNvSpPr/>
                  <p:nvPr/>
                </p:nvSpPr>
                <p:spPr>
                  <a:xfrm>
                    <a:off x="7136282" y="288693"/>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Mastery</a:t>
                    </a:r>
                  </a:p>
                </p:txBody>
              </p:sp>
            </p:grpSp>
            <p:grpSp>
              <p:nvGrpSpPr>
                <p:cNvPr id="53" name="Group 52"/>
                <p:cNvGrpSpPr/>
                <p:nvPr/>
              </p:nvGrpSpPr>
              <p:grpSpPr>
                <a:xfrm>
                  <a:off x="965243" y="1440000"/>
                  <a:ext cx="8286757" cy="5040000"/>
                  <a:chOff x="965243" y="1440000"/>
                  <a:chExt cx="8286757" cy="5040000"/>
                </a:xfrm>
              </p:grpSpPr>
              <p:grpSp>
                <p:nvGrpSpPr>
                  <p:cNvPr id="54" name="Group 53"/>
                  <p:cNvGrpSpPr/>
                  <p:nvPr/>
                </p:nvGrpSpPr>
                <p:grpSpPr>
                  <a:xfrm>
                    <a:off x="965243" y="2293866"/>
                    <a:ext cx="6015699" cy="2770375"/>
                    <a:chOff x="1253251" y="1967274"/>
                    <a:chExt cx="6015699" cy="2770375"/>
                  </a:xfrm>
                </p:grpSpPr>
                <p:sp>
                  <p:nvSpPr>
                    <p:cNvPr id="59" name="Oval 58"/>
                    <p:cNvSpPr>
                      <a:spLocks noChangeAspect="1"/>
                    </p:cNvSpPr>
                    <p:nvPr/>
                  </p:nvSpPr>
                  <p:spPr>
                    <a:xfrm>
                      <a:off x="5213097" y="28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0" name="Oval 59"/>
                    <p:cNvSpPr>
                      <a:spLocks noChangeAspect="1"/>
                    </p:cNvSpPr>
                    <p:nvPr/>
                  </p:nvSpPr>
                  <p:spPr>
                    <a:xfrm>
                      <a:off x="1253251" y="4661053"/>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1" name="Oval 60"/>
                    <p:cNvSpPr>
                      <a:spLocks noChangeAspect="1"/>
                    </p:cNvSpPr>
                    <p:nvPr/>
                  </p:nvSpPr>
                  <p:spPr>
                    <a:xfrm>
                      <a:off x="3233833" y="37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2" name="Oval 61"/>
                    <p:cNvSpPr>
                      <a:spLocks noChangeAspect="1"/>
                    </p:cNvSpPr>
                    <p:nvPr/>
                  </p:nvSpPr>
                  <p:spPr>
                    <a:xfrm>
                      <a:off x="7192354" y="1967274"/>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5" name="Arc 54"/>
                  <p:cNvSpPr>
                    <a:spLocks noChangeAspect="1"/>
                  </p:cNvSpPr>
                  <p:nvPr/>
                </p:nvSpPr>
                <p:spPr>
                  <a:xfrm>
                    <a:off x="6912000" y="1440000"/>
                    <a:ext cx="2340000" cy="2340000"/>
                  </a:xfrm>
                  <a:prstGeom prst="arc">
                    <a:avLst>
                      <a:gd name="adj1" fmla="val 1159841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6" name="Arc 55"/>
                  <p:cNvSpPr>
                    <a:spLocks noChangeAspect="1"/>
                  </p:cNvSpPr>
                  <p:nvPr/>
                </p:nvSpPr>
                <p:spPr>
                  <a:xfrm>
                    <a:off x="972000" y="4140000"/>
                    <a:ext cx="2340000" cy="2340000"/>
                  </a:xfrm>
                  <a:prstGeom prst="arc">
                    <a:avLst>
                      <a:gd name="adj1" fmla="val 11624597"/>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7" name="Arc 56"/>
                  <p:cNvSpPr>
                    <a:spLocks noChangeAspect="1"/>
                  </p:cNvSpPr>
                  <p:nvPr/>
                </p:nvSpPr>
                <p:spPr>
                  <a:xfrm>
                    <a:off x="2952000" y="3240000"/>
                    <a:ext cx="2340000" cy="2340000"/>
                  </a:xfrm>
                  <a:prstGeom prst="arc">
                    <a:avLst>
                      <a:gd name="adj1" fmla="val 1161780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8" name="Arc 57"/>
                  <p:cNvSpPr>
                    <a:spLocks noChangeAspect="1"/>
                  </p:cNvSpPr>
                  <p:nvPr/>
                </p:nvSpPr>
                <p:spPr>
                  <a:xfrm>
                    <a:off x="4932000" y="2340000"/>
                    <a:ext cx="2340000" cy="2340000"/>
                  </a:xfrm>
                  <a:prstGeom prst="arc">
                    <a:avLst>
                      <a:gd name="adj1" fmla="val 11603278"/>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grpSp>
        </p:grpSp>
        <p:sp>
          <p:nvSpPr>
            <p:cNvPr id="81" name="Rectangle 80"/>
            <p:cNvSpPr>
              <a:spLocks noChangeArrowheads="1"/>
            </p:cNvSpPr>
            <p:nvPr userDrawn="1"/>
          </p:nvSpPr>
          <p:spPr bwMode="auto">
            <a:xfrm>
              <a:off x="7124485" y="6480005"/>
              <a:ext cx="635931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42875" indent="-142875">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ts val="0"/>
                </a:spcBef>
                <a:spcAft>
                  <a:spcPts val="0"/>
                </a:spcAft>
                <a:buClrTx/>
                <a:buSzTx/>
                <a:buFontTx/>
                <a:buNone/>
                <a:tabLst/>
                <a:defRPr/>
              </a:pP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 systems approach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to health and care design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and continuous improvement</a:t>
              </a:r>
            </a:p>
          </p:txBody>
        </p:sp>
      </p:grpSp>
      <p:grpSp>
        <p:nvGrpSpPr>
          <p:cNvPr id="161" name="Group 160"/>
          <p:cNvGrpSpPr/>
          <p:nvPr userDrawn="1"/>
        </p:nvGrpSpPr>
        <p:grpSpPr>
          <a:xfrm flipH="1">
            <a:off x="1284388" y="1800000"/>
            <a:ext cx="2644786" cy="2880000"/>
            <a:chOff x="2622655" y="721388"/>
            <a:chExt cx="4311454" cy="4694881"/>
          </a:xfrm>
        </p:grpSpPr>
        <p:sp>
          <p:nvSpPr>
            <p:cNvPr id="162" name="Freeform 161"/>
            <p:cNvSpPr/>
            <p:nvPr/>
          </p:nvSpPr>
          <p:spPr>
            <a:xfrm rot="19800000" flipH="1">
              <a:off x="3662055" y="437465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3" name="Freeform 162"/>
            <p:cNvSpPr/>
            <p:nvPr/>
          </p:nvSpPr>
          <p:spPr>
            <a:xfrm rot="1802501" flipH="1" flipV="1">
              <a:off x="3651970" y="265004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4" name="Freeform 163"/>
            <p:cNvSpPr>
              <a:spLocks noChangeAspect="1"/>
            </p:cNvSpPr>
            <p:nvPr/>
          </p:nvSpPr>
          <p:spPr>
            <a:xfrm rot="1800000">
              <a:off x="4665743" y="3309392"/>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5" name="Freeform 164"/>
            <p:cNvSpPr/>
            <p:nvPr/>
          </p:nvSpPr>
          <p:spPr>
            <a:xfrm rot="16200000" flipH="1">
              <a:off x="5710475" y="3480557"/>
              <a:ext cx="1207478" cy="104161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6" name="Freeform 165"/>
            <p:cNvSpPr/>
            <p:nvPr/>
          </p:nvSpPr>
          <p:spPr>
            <a:xfrm rot="16200000">
              <a:off x="2539721" y="8043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7" name="Freeform 166"/>
            <p:cNvSpPr/>
            <p:nvPr/>
          </p:nvSpPr>
          <p:spPr>
            <a:xfrm rot="16200000" flipV="1">
              <a:off x="3295966" y="148857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8" name="Freeform 167"/>
            <p:cNvSpPr/>
            <p:nvPr/>
          </p:nvSpPr>
          <p:spPr>
            <a:xfrm rot="1800000">
              <a:off x="5726629" y="4374655"/>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grpSp>
      <p:sp>
        <p:nvSpPr>
          <p:cNvPr id="83" name="Rectangle 82"/>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4" name="Group 83"/>
          <p:cNvGrpSpPr>
            <a:grpSpLocks noChangeAspect="1"/>
          </p:cNvGrpSpPr>
          <p:nvPr userDrawn="1"/>
        </p:nvGrpSpPr>
        <p:grpSpPr>
          <a:xfrm>
            <a:off x="13860000" y="252000"/>
            <a:ext cx="720000" cy="720000"/>
            <a:chOff x="6535999" y="6185445"/>
            <a:chExt cx="432000" cy="432000"/>
          </a:xfrm>
        </p:grpSpPr>
        <p:grpSp>
          <p:nvGrpSpPr>
            <p:cNvPr id="85" name="Group 84"/>
            <p:cNvGrpSpPr/>
            <p:nvPr/>
          </p:nvGrpSpPr>
          <p:grpSpPr>
            <a:xfrm>
              <a:off x="6547786" y="6221445"/>
              <a:ext cx="408426" cy="360000"/>
              <a:chOff x="5832000" y="6318000"/>
              <a:chExt cx="408426" cy="360000"/>
            </a:xfrm>
          </p:grpSpPr>
          <p:sp>
            <p:nvSpPr>
              <p:cNvPr id="87" name="Freeform 8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8" name="Group 87"/>
              <p:cNvGrpSpPr/>
              <p:nvPr/>
            </p:nvGrpSpPr>
            <p:grpSpPr>
              <a:xfrm>
                <a:off x="5832000" y="6318000"/>
                <a:ext cx="408426" cy="360000"/>
                <a:chOff x="1763167" y="1278188"/>
                <a:chExt cx="4042915" cy="3563560"/>
              </a:xfrm>
            </p:grpSpPr>
            <p:sp>
              <p:nvSpPr>
                <p:cNvPr id="89" name="Freeform 8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1" name="Freeform 9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2" name="Freeform 9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3" name="Freeform 9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86" name="Rectangle 8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2" name="TextBox 81"/>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Systems Leadership</a:t>
            </a:r>
          </a:p>
        </p:txBody>
      </p:sp>
    </p:spTree>
    <p:extLst>
      <p:ext uri="{BB962C8B-B14F-4D97-AF65-F5344CB8AC3E}">
        <p14:creationId xmlns:p14="http://schemas.microsoft.com/office/powerpoint/2010/main" val="475001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ge Gate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Gates</a:t>
            </a:r>
          </a:p>
        </p:txBody>
      </p:sp>
      <p:grpSp>
        <p:nvGrpSpPr>
          <p:cNvPr id="567" name="Group 566"/>
          <p:cNvGrpSpPr>
            <a:grpSpLocks noChangeAspect="1"/>
          </p:cNvGrpSpPr>
          <p:nvPr userDrawn="1"/>
        </p:nvGrpSpPr>
        <p:grpSpPr>
          <a:xfrm>
            <a:off x="568631" y="2952000"/>
            <a:ext cx="14076000" cy="5454176"/>
            <a:chOff x="-2423401" y="9305825"/>
            <a:chExt cx="17542751" cy="6797473"/>
          </a:xfrm>
        </p:grpSpPr>
        <p:grpSp>
          <p:nvGrpSpPr>
            <p:cNvPr id="568" name="Group 567"/>
            <p:cNvGrpSpPr/>
            <p:nvPr/>
          </p:nvGrpSpPr>
          <p:grpSpPr>
            <a:xfrm>
              <a:off x="8363918" y="10690973"/>
              <a:ext cx="2730672" cy="2730790"/>
              <a:chOff x="5327299" y="2160033"/>
              <a:chExt cx="1916261" cy="1916344"/>
            </a:xfrm>
          </p:grpSpPr>
          <p:grpSp>
            <p:nvGrpSpPr>
              <p:cNvPr id="710" name="Group 709"/>
              <p:cNvGrpSpPr/>
              <p:nvPr/>
            </p:nvGrpSpPr>
            <p:grpSpPr>
              <a:xfrm>
                <a:off x="5327325" y="2160141"/>
                <a:ext cx="1916235" cy="1916236"/>
                <a:chOff x="2340000" y="2340705"/>
                <a:chExt cx="16920000" cy="16919999"/>
              </a:xfrm>
            </p:grpSpPr>
            <p:sp>
              <p:nvSpPr>
                <p:cNvPr id="716" name="Freeform 715"/>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17" name="Freeform 716"/>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11" name="Group 710"/>
              <p:cNvGrpSpPr>
                <a:grpSpLocks noChangeAspect="1"/>
              </p:cNvGrpSpPr>
              <p:nvPr/>
            </p:nvGrpSpPr>
            <p:grpSpPr>
              <a:xfrm rot="18900000">
                <a:off x="5327299" y="2160033"/>
                <a:ext cx="1916236" cy="1916236"/>
                <a:chOff x="-3078325" y="-3177277"/>
                <a:chExt cx="17280008" cy="17280003"/>
              </a:xfrm>
            </p:grpSpPr>
            <p:sp>
              <p:nvSpPr>
                <p:cNvPr id="712" name="TextBox 711"/>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3" name="TextBox 712"/>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4" name="TextBox 713"/>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5" name="TextBox 714"/>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grpSp>
        </p:grpSp>
        <p:grpSp>
          <p:nvGrpSpPr>
            <p:cNvPr id="569" name="Group 568"/>
            <p:cNvGrpSpPr/>
            <p:nvPr/>
          </p:nvGrpSpPr>
          <p:grpSpPr>
            <a:xfrm>
              <a:off x="11826087" y="10690973"/>
              <a:ext cx="2730675" cy="2730789"/>
              <a:chOff x="7756891" y="2160034"/>
              <a:chExt cx="1916263" cy="1916343"/>
            </a:xfrm>
          </p:grpSpPr>
          <p:grpSp>
            <p:nvGrpSpPr>
              <p:cNvPr id="702" name="Group 701"/>
              <p:cNvGrpSpPr/>
              <p:nvPr/>
            </p:nvGrpSpPr>
            <p:grpSpPr>
              <a:xfrm>
                <a:off x="7756918" y="2160141"/>
                <a:ext cx="1916236" cy="1916236"/>
                <a:chOff x="2340000" y="2340705"/>
                <a:chExt cx="16920000" cy="16919999"/>
              </a:xfrm>
            </p:grpSpPr>
            <p:sp>
              <p:nvSpPr>
                <p:cNvPr id="708" name="Freeform 707"/>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09" name="Freeform 708"/>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100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03" name="Group 702"/>
              <p:cNvGrpSpPr>
                <a:grpSpLocks noChangeAspect="1"/>
              </p:cNvGrpSpPr>
              <p:nvPr/>
            </p:nvGrpSpPr>
            <p:grpSpPr>
              <a:xfrm rot="18900000">
                <a:off x="7756891" y="2160034"/>
                <a:ext cx="1916236" cy="1916236"/>
                <a:chOff x="-3078322" y="-3177276"/>
                <a:chExt cx="17279997" cy="17280003"/>
              </a:xfrm>
            </p:grpSpPr>
            <p:sp>
              <p:nvSpPr>
                <p:cNvPr id="704" name="TextBox 703"/>
                <p:cNvSpPr txBox="1"/>
                <p:nvPr/>
              </p:nvSpPr>
              <p:spPr>
                <a:xfrm>
                  <a:off x="-3078321" y="-3177274"/>
                  <a:ext cx="17279996"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5" name="TextBox 704"/>
                <p:cNvSpPr txBox="1"/>
                <p:nvPr/>
              </p:nvSpPr>
              <p:spPr>
                <a:xfrm>
                  <a:off x="-3078322" y="12374726"/>
                  <a:ext cx="17279997"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6" name="TextBox 705"/>
                <p:cNvSpPr txBox="1"/>
                <p:nvPr/>
              </p:nvSpPr>
              <p:spPr>
                <a:xfrm rot="5400000">
                  <a:off x="-10854323" y="4598725"/>
                  <a:ext cx="17280001"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7" name="TextBox 706"/>
                <p:cNvSpPr txBox="1"/>
                <p:nvPr/>
              </p:nvSpPr>
              <p:spPr>
                <a:xfrm rot="5400000">
                  <a:off x="4697675" y="4598726"/>
                  <a:ext cx="17280002"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grpSp>
        </p:grpSp>
        <p:grpSp>
          <p:nvGrpSpPr>
            <p:cNvPr id="570" name="Group 569"/>
            <p:cNvGrpSpPr/>
            <p:nvPr/>
          </p:nvGrpSpPr>
          <p:grpSpPr>
            <a:xfrm>
              <a:off x="1438909" y="10691407"/>
              <a:ext cx="2731973" cy="2730684"/>
              <a:chOff x="1052282" y="4734130"/>
              <a:chExt cx="1917174" cy="1916269"/>
            </a:xfrm>
          </p:grpSpPr>
          <p:sp>
            <p:nvSpPr>
              <p:cNvPr id="695" name="Freeform 694"/>
              <p:cNvSpPr>
                <a:spLocks noChangeAspect="1"/>
              </p:cNvSpPr>
              <p:nvPr/>
            </p:nvSpPr>
            <p:spPr>
              <a:xfrm rot="18900000">
                <a:off x="1053221" y="4734130"/>
                <a:ext cx="1916235" cy="1916236"/>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nvGrpSpPr>
              <p:cNvPr id="696" name="Group 695"/>
              <p:cNvGrpSpPr>
                <a:grpSpLocks noChangeAspect="1"/>
              </p:cNvGrpSpPr>
              <p:nvPr/>
            </p:nvGrpSpPr>
            <p:grpSpPr>
              <a:xfrm rot="18900000">
                <a:off x="1052282" y="4734163"/>
                <a:ext cx="1916236" cy="1916236"/>
                <a:chOff x="-3078325" y="-3177277"/>
                <a:chExt cx="17280008" cy="17280003"/>
              </a:xfrm>
            </p:grpSpPr>
            <p:sp>
              <p:nvSpPr>
                <p:cNvPr id="698" name="TextBox 697"/>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699" name="TextBox 698"/>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0" name="TextBox 699"/>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1" name="TextBox 700"/>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grpSp>
          <p:sp>
            <p:nvSpPr>
              <p:cNvPr id="697" name="Freeform 696"/>
              <p:cNvSpPr>
                <a:spLocks noChangeAspect="1"/>
              </p:cNvSpPr>
              <p:nvPr/>
            </p:nvSpPr>
            <p:spPr>
              <a:xfrm rot="18900000">
                <a:off x="1248009" y="4929971"/>
                <a:ext cx="1524834" cy="1524835"/>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571" name="Group 570"/>
            <p:cNvGrpSpPr/>
            <p:nvPr userDrawn="1"/>
          </p:nvGrpSpPr>
          <p:grpSpPr>
            <a:xfrm>
              <a:off x="4901748" y="10690925"/>
              <a:ext cx="2731973" cy="2730684"/>
              <a:chOff x="4461504" y="3426525"/>
              <a:chExt cx="2731973" cy="2730684"/>
            </a:xfrm>
          </p:grpSpPr>
          <p:grpSp>
            <p:nvGrpSpPr>
              <p:cNvPr id="676" name="Group 675"/>
              <p:cNvGrpSpPr/>
              <p:nvPr/>
            </p:nvGrpSpPr>
            <p:grpSpPr>
              <a:xfrm>
                <a:off x="4461504" y="3426525"/>
                <a:ext cx="2731973" cy="2730684"/>
                <a:chOff x="2897706" y="2160000"/>
                <a:chExt cx="1917174" cy="1916269"/>
              </a:xfrm>
            </p:grpSpPr>
            <p:grpSp>
              <p:nvGrpSpPr>
                <p:cNvPr id="687" name="Group 686"/>
                <p:cNvGrpSpPr/>
                <p:nvPr/>
              </p:nvGrpSpPr>
              <p:grpSpPr>
                <a:xfrm>
                  <a:off x="2898645" y="2160000"/>
                  <a:ext cx="1916235" cy="1916236"/>
                  <a:chOff x="2348054" y="2339462"/>
                  <a:chExt cx="16920000" cy="16919999"/>
                </a:xfrm>
              </p:grpSpPr>
              <p:sp>
                <p:nvSpPr>
                  <p:cNvPr id="693" name="Freeform 692"/>
                  <p:cNvSpPr>
                    <a:spLocks noChangeAspect="1"/>
                  </p:cNvSpPr>
                  <p:nvPr/>
                </p:nvSpPr>
                <p:spPr>
                  <a:xfrm rot="18900000">
                    <a:off x="2348054" y="2339462"/>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694" name="Freeform 693"/>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3CEEA"/>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688" name="Group 687"/>
                <p:cNvGrpSpPr>
                  <a:grpSpLocks noChangeAspect="1"/>
                </p:cNvGrpSpPr>
                <p:nvPr/>
              </p:nvGrpSpPr>
              <p:grpSpPr>
                <a:xfrm rot="18900000">
                  <a:off x="2897706" y="2160033"/>
                  <a:ext cx="1916236" cy="1916236"/>
                  <a:chOff x="-3078325" y="-3177277"/>
                  <a:chExt cx="17280008" cy="17280003"/>
                </a:xfrm>
              </p:grpSpPr>
              <p:sp>
                <p:nvSpPr>
                  <p:cNvPr id="689" name="TextBox 688"/>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0" name="TextBox 689"/>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1" name="TextBox 690"/>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2" name="TextBox 691"/>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grpSp>
          </p:grpSp>
          <p:grpSp>
            <p:nvGrpSpPr>
              <p:cNvPr id="677" name="Group 676"/>
              <p:cNvGrpSpPr/>
              <p:nvPr userDrawn="1"/>
            </p:nvGrpSpPr>
            <p:grpSpPr>
              <a:xfrm>
                <a:off x="4955390" y="3919767"/>
                <a:ext cx="1744200" cy="1744200"/>
                <a:chOff x="4955390" y="3919767"/>
                <a:chExt cx="1744200" cy="1744200"/>
              </a:xfrm>
            </p:grpSpPr>
            <p:grpSp>
              <p:nvGrpSpPr>
                <p:cNvPr id="678" name="Group 677"/>
                <p:cNvGrpSpPr/>
                <p:nvPr/>
              </p:nvGrpSpPr>
              <p:grpSpPr>
                <a:xfrm>
                  <a:off x="5337306" y="4268720"/>
                  <a:ext cx="1076621" cy="1046294"/>
                  <a:chOff x="3778918" y="2163134"/>
                  <a:chExt cx="3654806" cy="3551866"/>
                </a:xfrm>
              </p:grpSpPr>
              <p:sp>
                <p:nvSpPr>
                  <p:cNvPr id="680" name="Freeform 679"/>
                  <p:cNvSpPr/>
                  <p:nvPr/>
                </p:nvSpPr>
                <p:spPr>
                  <a:xfrm rot="10800000" flipH="1">
                    <a:off x="4168811" y="467338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1" name="Freeform 680"/>
                  <p:cNvSpPr/>
                  <p:nvPr/>
                </p:nvSpPr>
                <p:spPr>
                  <a:xfrm rot="14400000" flipH="1" flipV="1">
                    <a:off x="4005302" y="339254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2" name="Freeform 681"/>
                  <p:cNvSpPr>
                    <a:spLocks noChangeAspect="1"/>
                  </p:cNvSpPr>
                  <p:nvPr/>
                </p:nvSpPr>
                <p:spPr>
                  <a:xfrm>
                    <a:off x="4878279" y="3520398"/>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83" name="Freeform 682"/>
                  <p:cNvSpPr/>
                  <p:nvPr/>
                </p:nvSpPr>
                <p:spPr>
                  <a:xfrm rot="10800000" flipH="1">
                    <a:off x="6226243" y="34838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4" name="Freeform 683"/>
                  <p:cNvSpPr/>
                  <p:nvPr/>
                </p:nvSpPr>
                <p:spPr>
                  <a:xfrm rot="18000000">
                    <a:off x="3695984" y="2246068"/>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5" name="Freeform 684"/>
                  <p:cNvSpPr/>
                  <p:nvPr/>
                </p:nvSpPr>
                <p:spPr>
                  <a:xfrm rot="7200000" flipV="1">
                    <a:off x="4434680" y="261843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6" name="Freeform 685"/>
                  <p:cNvSpPr/>
                  <p:nvPr/>
                </p:nvSpPr>
                <p:spPr>
                  <a:xfrm rot="10800000">
                    <a:off x="5604216" y="4673386"/>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79" name="Rectangle 678"/>
                <p:cNvSpPr>
                  <a:spLocks noChangeAspect="1"/>
                </p:cNvSpPr>
                <p:nvPr/>
              </p:nvSpPr>
              <p:spPr>
                <a:xfrm>
                  <a:off x="4955390" y="3919767"/>
                  <a:ext cx="1744200" cy="17442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grpSp>
          <p:nvGrpSpPr>
            <p:cNvPr id="572" name="Group 571"/>
            <p:cNvGrpSpPr/>
            <p:nvPr/>
          </p:nvGrpSpPr>
          <p:grpSpPr>
            <a:xfrm>
              <a:off x="8857154" y="11184268"/>
              <a:ext cx="1744200" cy="1744200"/>
              <a:chOff x="8377597" y="3839858"/>
              <a:chExt cx="1836000" cy="1836000"/>
            </a:xfrm>
          </p:grpSpPr>
          <p:grpSp>
            <p:nvGrpSpPr>
              <p:cNvPr id="666" name="Group 665"/>
              <p:cNvGrpSpPr/>
              <p:nvPr/>
            </p:nvGrpSpPr>
            <p:grpSpPr>
              <a:xfrm>
                <a:off x="8705949" y="4245324"/>
                <a:ext cx="1179297" cy="1025069"/>
                <a:chOff x="3734047" y="1940473"/>
                <a:chExt cx="3803201" cy="3305821"/>
              </a:xfrm>
            </p:grpSpPr>
            <p:sp>
              <p:nvSpPr>
                <p:cNvPr id="668" name="Freeform 667"/>
                <p:cNvSpPr/>
                <p:nvPr/>
              </p:nvSpPr>
              <p:spPr>
                <a:xfrm rot="16200000" flipH="1">
                  <a:off x="4260287" y="29977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9" name="Freeform 668"/>
                <p:cNvSpPr/>
                <p:nvPr/>
              </p:nvSpPr>
              <p:spPr>
                <a:xfrm rot="12600000" flipH="1">
                  <a:off x="6329767" y="194047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0" name="Freeform 669"/>
                <p:cNvSpPr>
                  <a:spLocks noChangeAspect="1"/>
                </p:cNvSpPr>
                <p:nvPr/>
              </p:nvSpPr>
              <p:spPr>
                <a:xfrm rot="1807419">
                  <a:off x="5183115" y="3533069"/>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71" name="Freeform 670"/>
                <p:cNvSpPr/>
                <p:nvPr/>
              </p:nvSpPr>
              <p:spPr>
                <a:xfrm rot="16200000" flipH="1">
                  <a:off x="5939101" y="278856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2" name="Freeform 671"/>
                <p:cNvSpPr/>
                <p:nvPr/>
              </p:nvSpPr>
              <p:spPr>
                <a:xfrm rot="16200000">
                  <a:off x="6198329" y="3747201"/>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nvGrpSpPr>
                <p:cNvPr id="673" name="Group 672"/>
                <p:cNvGrpSpPr/>
                <p:nvPr/>
              </p:nvGrpSpPr>
              <p:grpSpPr>
                <a:xfrm rot="5400000">
                  <a:off x="3589598" y="3660728"/>
                  <a:ext cx="1730015" cy="1441118"/>
                  <a:chOff x="5342953" y="3183909"/>
                  <a:chExt cx="1730015" cy="1441118"/>
                </a:xfrm>
              </p:grpSpPr>
              <p:sp>
                <p:nvSpPr>
                  <p:cNvPr id="674" name="Freeform 673"/>
                  <p:cNvSpPr/>
                  <p:nvPr/>
                </p:nvSpPr>
                <p:spPr>
                  <a:xfrm rot="3600000">
                    <a:off x="5948421" y="32668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5" name="Freeform 674"/>
                  <p:cNvSpPr/>
                  <p:nvPr/>
                </p:nvSpPr>
                <p:spPr>
                  <a:xfrm rot="18000000" flipV="1">
                    <a:off x="5260019" y="350048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sp>
            <p:nvSpPr>
              <p:cNvPr id="667" name="Rectangle 666"/>
              <p:cNvSpPr>
                <a:spLocks noChangeAspect="1"/>
              </p:cNvSpPr>
              <p:nvPr/>
            </p:nvSpPr>
            <p:spPr>
              <a:xfrm>
                <a:off x="8377597"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nvGrpSpPr>
            <p:cNvPr id="573" name="Group 572"/>
            <p:cNvGrpSpPr/>
            <p:nvPr/>
          </p:nvGrpSpPr>
          <p:grpSpPr>
            <a:xfrm>
              <a:off x="12319324" y="11184268"/>
              <a:ext cx="1744200" cy="1744200"/>
              <a:chOff x="12021986" y="3839858"/>
              <a:chExt cx="1836000" cy="1836000"/>
            </a:xfrm>
          </p:grpSpPr>
          <p:grpSp>
            <p:nvGrpSpPr>
              <p:cNvPr id="657" name="Group 656"/>
              <p:cNvGrpSpPr/>
              <p:nvPr/>
            </p:nvGrpSpPr>
            <p:grpSpPr>
              <a:xfrm>
                <a:off x="12143025" y="4377277"/>
                <a:ext cx="1593923" cy="761163"/>
                <a:chOff x="2732757" y="2640016"/>
                <a:chExt cx="5140356" cy="2454734"/>
              </a:xfrm>
            </p:grpSpPr>
            <p:sp>
              <p:nvSpPr>
                <p:cNvPr id="659" name="Freeform 658"/>
                <p:cNvSpPr/>
                <p:nvPr/>
              </p:nvSpPr>
              <p:spPr>
                <a:xfrm rot="12616448" flipH="1">
                  <a:off x="4436260" y="405313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0" name="Freeform 659"/>
                <p:cNvSpPr/>
                <p:nvPr/>
              </p:nvSpPr>
              <p:spPr>
                <a:xfrm rot="19800000" flipH="1" flipV="1">
                  <a:off x="6665632" y="40518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1" name="Freeform 660"/>
                <p:cNvSpPr>
                  <a:spLocks noChangeAspect="1"/>
                </p:cNvSpPr>
                <p:nvPr/>
              </p:nvSpPr>
              <p:spPr>
                <a:xfrm rot="1823926">
                  <a:off x="5930285" y="2698616"/>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62" name="Freeform 661"/>
                <p:cNvSpPr/>
                <p:nvPr/>
              </p:nvSpPr>
              <p:spPr>
                <a:xfrm rot="9000000" flipH="1">
                  <a:off x="5023874" y="273213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3" name="Freeform 662"/>
                <p:cNvSpPr/>
                <p:nvPr/>
              </p:nvSpPr>
              <p:spPr>
                <a:xfrm rot="9000000">
                  <a:off x="2732757" y="264001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4" name="Freeform 663"/>
                <p:cNvSpPr/>
                <p:nvPr/>
              </p:nvSpPr>
              <p:spPr>
                <a:xfrm rot="5400000" flipV="1">
                  <a:off x="3390622" y="3506255"/>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5" name="Freeform 664"/>
                <p:cNvSpPr/>
                <p:nvPr/>
              </p:nvSpPr>
              <p:spPr>
                <a:xfrm rot="19800000">
                  <a:off x="5637218" y="3779462"/>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58" name="Rectangle 657"/>
              <p:cNvSpPr>
                <a:spLocks noChangeAspect="1"/>
              </p:cNvSpPr>
              <p:nvPr/>
            </p:nvSpPr>
            <p:spPr>
              <a:xfrm>
                <a:off x="12021986"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sp>
          <p:nvSpPr>
            <p:cNvPr id="574" name="TextBox 573"/>
            <p:cNvSpPr txBox="1"/>
            <p:nvPr/>
          </p:nvSpPr>
          <p:spPr>
            <a:xfrm>
              <a:off x="1040907"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Understand Stage Plan</a:t>
              </a:r>
            </a:p>
            <a:p>
              <a:pPr defTabSz="1003379"/>
              <a:endParaRPr lang="en-GB" sz="1385" kern="0" dirty="0">
                <a:solidFill>
                  <a:srgbClr val="000302"/>
                </a:solidFill>
                <a:latin typeface="Calibri" panose="020F0502020204030204"/>
                <a:cs typeface="Calibri" panose="020F0502020204030204" pitchFamily="34" charset="0"/>
              </a:endParaRPr>
            </a:p>
          </p:txBody>
        </p:sp>
        <p:sp>
          <p:nvSpPr>
            <p:cNvPr id="575" name="TextBox 574"/>
            <p:cNvSpPr txBox="1"/>
            <p:nvPr/>
          </p:nvSpPr>
          <p:spPr>
            <a:xfrm>
              <a:off x="11425648"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Sustain Stage Plan</a:t>
              </a:r>
            </a:p>
          </p:txBody>
        </p:sp>
        <p:sp>
          <p:nvSpPr>
            <p:cNvPr id="576" name="TextBox 575"/>
            <p:cNvSpPr txBox="1"/>
            <p:nvPr/>
          </p:nvSpPr>
          <p:spPr>
            <a:xfrm>
              <a:off x="7964929"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Deliver Stage Plan</a:t>
              </a:r>
            </a:p>
          </p:txBody>
        </p:sp>
        <p:sp>
          <p:nvSpPr>
            <p:cNvPr id="577" name="TextBox 576"/>
            <p:cNvSpPr txBox="1"/>
            <p:nvPr/>
          </p:nvSpPr>
          <p:spPr>
            <a:xfrm>
              <a:off x="4503410"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Co-design Stage Plan</a:t>
              </a:r>
            </a:p>
          </p:txBody>
        </p:sp>
        <p:grpSp>
          <p:nvGrpSpPr>
            <p:cNvPr id="578" name="Group 577"/>
            <p:cNvGrpSpPr/>
            <p:nvPr/>
          </p:nvGrpSpPr>
          <p:grpSpPr>
            <a:xfrm>
              <a:off x="14408056" y="12383825"/>
              <a:ext cx="513000" cy="1539000"/>
              <a:chOff x="9568800" y="3528000"/>
              <a:chExt cx="360000" cy="468000"/>
            </a:xfrm>
          </p:grpSpPr>
          <p:cxnSp>
            <p:nvCxnSpPr>
              <p:cNvPr id="655" name="Straight Connector 654"/>
              <p:cNvCxnSpPr/>
              <p:nvPr/>
            </p:nvCxnSpPr>
            <p:spPr>
              <a:xfrm flipH="1">
                <a:off x="9928800" y="3528000"/>
                <a:ext cx="0" cy="468000"/>
              </a:xfrm>
              <a:prstGeom prst="line">
                <a:avLst/>
              </a:prstGeom>
              <a:noFill/>
              <a:ln w="21988" cap="rnd" cmpd="sng" algn="ctr">
                <a:solidFill>
                  <a:srgbClr val="FF0000"/>
                </a:solidFill>
                <a:prstDash val="solid"/>
              </a:ln>
              <a:effectLst/>
            </p:spPr>
          </p:cxnSp>
          <p:cxnSp>
            <p:nvCxnSpPr>
              <p:cNvPr id="656" name="Straight Connector 655"/>
              <p:cNvCxnSpPr/>
              <p:nvPr/>
            </p:nvCxnSpPr>
            <p:spPr>
              <a:xfrm flipH="1">
                <a:off x="9568800" y="3996000"/>
                <a:ext cx="360000" cy="0"/>
              </a:xfrm>
              <a:prstGeom prst="line">
                <a:avLst/>
              </a:prstGeom>
              <a:noFill/>
              <a:ln w="21988" cap="rnd" cmpd="sng" algn="ctr">
                <a:solidFill>
                  <a:srgbClr val="FF0000"/>
                </a:solidFill>
                <a:prstDash val="solid"/>
              </a:ln>
              <a:effectLst/>
            </p:spPr>
          </p:cxnSp>
        </p:grpSp>
        <p:grpSp>
          <p:nvGrpSpPr>
            <p:cNvPr id="579" name="Group 578"/>
            <p:cNvGrpSpPr/>
            <p:nvPr/>
          </p:nvGrpSpPr>
          <p:grpSpPr>
            <a:xfrm>
              <a:off x="10947337" y="12383825"/>
              <a:ext cx="513000" cy="1539000"/>
              <a:chOff x="7140225" y="3528000"/>
              <a:chExt cx="360000" cy="468000"/>
            </a:xfrm>
          </p:grpSpPr>
          <p:cxnSp>
            <p:nvCxnSpPr>
              <p:cNvPr id="653" name="Straight Connector 652"/>
              <p:cNvCxnSpPr/>
              <p:nvPr/>
            </p:nvCxnSpPr>
            <p:spPr>
              <a:xfrm flipH="1">
                <a:off x="7500225" y="3528000"/>
                <a:ext cx="0" cy="468000"/>
              </a:xfrm>
              <a:prstGeom prst="line">
                <a:avLst/>
              </a:prstGeom>
              <a:noFill/>
              <a:ln w="21988" cap="rnd" cmpd="sng" algn="ctr">
                <a:solidFill>
                  <a:srgbClr val="FF0000"/>
                </a:solidFill>
                <a:prstDash val="solid"/>
              </a:ln>
              <a:effectLst/>
            </p:spPr>
          </p:cxnSp>
          <p:cxnSp>
            <p:nvCxnSpPr>
              <p:cNvPr id="654" name="Straight Connector 653"/>
              <p:cNvCxnSpPr/>
              <p:nvPr/>
            </p:nvCxnSpPr>
            <p:spPr>
              <a:xfrm flipH="1">
                <a:off x="7140225" y="3996000"/>
                <a:ext cx="360000" cy="0"/>
              </a:xfrm>
              <a:prstGeom prst="line">
                <a:avLst/>
              </a:prstGeom>
              <a:noFill/>
              <a:ln w="21988" cap="rnd" cmpd="sng" algn="ctr">
                <a:solidFill>
                  <a:srgbClr val="FF0000"/>
                </a:solidFill>
                <a:prstDash val="solid"/>
              </a:ln>
              <a:effectLst/>
            </p:spPr>
          </p:cxnSp>
        </p:grpSp>
        <p:grpSp>
          <p:nvGrpSpPr>
            <p:cNvPr id="580" name="Group 579"/>
            <p:cNvGrpSpPr/>
            <p:nvPr/>
          </p:nvGrpSpPr>
          <p:grpSpPr>
            <a:xfrm>
              <a:off x="7485818" y="12383825"/>
              <a:ext cx="513000" cy="1539000"/>
              <a:chOff x="4711089" y="3528000"/>
              <a:chExt cx="360000" cy="468000"/>
            </a:xfrm>
          </p:grpSpPr>
          <p:cxnSp>
            <p:nvCxnSpPr>
              <p:cNvPr id="651" name="Straight Connector 650"/>
              <p:cNvCxnSpPr/>
              <p:nvPr/>
            </p:nvCxnSpPr>
            <p:spPr>
              <a:xfrm flipH="1">
                <a:off x="5071089" y="3528000"/>
                <a:ext cx="0" cy="468000"/>
              </a:xfrm>
              <a:prstGeom prst="line">
                <a:avLst/>
              </a:prstGeom>
              <a:noFill/>
              <a:ln w="21988" cap="rnd" cmpd="sng" algn="ctr">
                <a:solidFill>
                  <a:srgbClr val="FF0000"/>
                </a:solidFill>
                <a:prstDash val="solid"/>
              </a:ln>
              <a:effectLst/>
            </p:spPr>
          </p:cxnSp>
          <p:cxnSp>
            <p:nvCxnSpPr>
              <p:cNvPr id="652" name="Straight Connector 651"/>
              <p:cNvCxnSpPr/>
              <p:nvPr/>
            </p:nvCxnSpPr>
            <p:spPr>
              <a:xfrm flipH="1">
                <a:off x="4711089" y="3996000"/>
                <a:ext cx="360000" cy="0"/>
              </a:xfrm>
              <a:prstGeom prst="line">
                <a:avLst/>
              </a:prstGeom>
              <a:noFill/>
              <a:ln w="21988" cap="rnd" cmpd="sng" algn="ctr">
                <a:solidFill>
                  <a:srgbClr val="FF0000"/>
                </a:solidFill>
                <a:prstDash val="solid"/>
              </a:ln>
              <a:effectLst/>
            </p:spPr>
          </p:cxnSp>
        </p:grpSp>
        <p:grpSp>
          <p:nvGrpSpPr>
            <p:cNvPr id="581" name="Group 580"/>
            <p:cNvGrpSpPr/>
            <p:nvPr/>
          </p:nvGrpSpPr>
          <p:grpSpPr>
            <a:xfrm>
              <a:off x="4023315" y="12383825"/>
              <a:ext cx="513000" cy="1539000"/>
              <a:chOff x="2281262" y="3528000"/>
              <a:chExt cx="360000" cy="468000"/>
            </a:xfrm>
          </p:grpSpPr>
          <p:cxnSp>
            <p:nvCxnSpPr>
              <p:cNvPr id="649" name="Straight Connector 648"/>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50" name="Straight Connector 649"/>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82" name="Group 581"/>
            <p:cNvGrpSpPr/>
            <p:nvPr/>
          </p:nvGrpSpPr>
          <p:grpSpPr>
            <a:xfrm>
              <a:off x="1075187" y="10177925"/>
              <a:ext cx="513000" cy="1539000"/>
              <a:chOff x="2387589" y="729133"/>
              <a:chExt cx="360000" cy="648000"/>
            </a:xfrm>
          </p:grpSpPr>
          <p:cxnSp>
            <p:nvCxnSpPr>
              <p:cNvPr id="647" name="Straight Connector 646"/>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648" name="Straight Connector 647"/>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83" name="Group 582"/>
            <p:cNvGrpSpPr/>
            <p:nvPr/>
          </p:nvGrpSpPr>
          <p:grpSpPr>
            <a:xfrm>
              <a:off x="4535906" y="10177925"/>
              <a:ext cx="513000" cy="1539000"/>
              <a:chOff x="4816164" y="729133"/>
              <a:chExt cx="360000" cy="648000"/>
            </a:xfrm>
          </p:grpSpPr>
          <p:cxnSp>
            <p:nvCxnSpPr>
              <p:cNvPr id="645" name="Straight Connector 644"/>
              <p:cNvCxnSpPr/>
              <p:nvPr/>
            </p:nvCxnSpPr>
            <p:spPr>
              <a:xfrm flipV="1">
                <a:off x="4816164" y="729133"/>
                <a:ext cx="0" cy="648000"/>
              </a:xfrm>
              <a:prstGeom prst="line">
                <a:avLst/>
              </a:prstGeom>
              <a:noFill/>
              <a:ln w="21988" cap="rnd" cmpd="sng" algn="ctr">
                <a:solidFill>
                  <a:srgbClr val="FF0000"/>
                </a:solidFill>
                <a:prstDash val="solid"/>
              </a:ln>
              <a:effectLst/>
            </p:spPr>
          </p:cxnSp>
          <p:cxnSp>
            <p:nvCxnSpPr>
              <p:cNvPr id="646" name="Straight Connector 645"/>
              <p:cNvCxnSpPr/>
              <p:nvPr/>
            </p:nvCxnSpPr>
            <p:spPr>
              <a:xfrm flipV="1">
                <a:off x="4816164" y="729133"/>
                <a:ext cx="360000" cy="0"/>
              </a:xfrm>
              <a:prstGeom prst="line">
                <a:avLst/>
              </a:prstGeom>
              <a:noFill/>
              <a:ln w="21988" cap="rnd" cmpd="sng" algn="ctr">
                <a:solidFill>
                  <a:srgbClr val="FF0000"/>
                </a:solidFill>
                <a:prstDash val="solid"/>
              </a:ln>
              <a:effectLst/>
            </p:spPr>
          </p:cxnSp>
        </p:grpSp>
        <p:grpSp>
          <p:nvGrpSpPr>
            <p:cNvPr id="584" name="Group 583"/>
            <p:cNvGrpSpPr/>
            <p:nvPr/>
          </p:nvGrpSpPr>
          <p:grpSpPr>
            <a:xfrm>
              <a:off x="7997425" y="10177925"/>
              <a:ext cx="513000" cy="1539000"/>
              <a:chOff x="7245300" y="729133"/>
              <a:chExt cx="360000" cy="648000"/>
            </a:xfrm>
          </p:grpSpPr>
          <p:cxnSp>
            <p:nvCxnSpPr>
              <p:cNvPr id="643" name="Straight Connector 642"/>
              <p:cNvCxnSpPr/>
              <p:nvPr/>
            </p:nvCxnSpPr>
            <p:spPr>
              <a:xfrm flipV="1">
                <a:off x="7245300" y="729133"/>
                <a:ext cx="0" cy="648000"/>
              </a:xfrm>
              <a:prstGeom prst="line">
                <a:avLst/>
              </a:prstGeom>
              <a:noFill/>
              <a:ln w="21988" cap="rnd" cmpd="sng" algn="ctr">
                <a:solidFill>
                  <a:srgbClr val="FF0000"/>
                </a:solidFill>
                <a:prstDash val="solid"/>
              </a:ln>
              <a:effectLst/>
            </p:spPr>
          </p:cxnSp>
          <p:cxnSp>
            <p:nvCxnSpPr>
              <p:cNvPr id="644" name="Straight Connector 643"/>
              <p:cNvCxnSpPr/>
              <p:nvPr/>
            </p:nvCxnSpPr>
            <p:spPr>
              <a:xfrm flipV="1">
                <a:off x="7245300" y="729133"/>
                <a:ext cx="360000" cy="0"/>
              </a:xfrm>
              <a:prstGeom prst="line">
                <a:avLst/>
              </a:prstGeom>
              <a:noFill/>
              <a:ln w="21988" cap="rnd" cmpd="sng" algn="ctr">
                <a:solidFill>
                  <a:srgbClr val="FF0000"/>
                </a:solidFill>
                <a:prstDash val="solid"/>
              </a:ln>
              <a:effectLst/>
            </p:spPr>
          </p:cxnSp>
        </p:grpSp>
        <p:grpSp>
          <p:nvGrpSpPr>
            <p:cNvPr id="585" name="Group 584"/>
            <p:cNvGrpSpPr/>
            <p:nvPr/>
          </p:nvGrpSpPr>
          <p:grpSpPr>
            <a:xfrm>
              <a:off x="11459928" y="10177925"/>
              <a:ext cx="513000" cy="1539000"/>
              <a:chOff x="9675127" y="729133"/>
              <a:chExt cx="360000" cy="648000"/>
            </a:xfrm>
          </p:grpSpPr>
          <p:cxnSp>
            <p:nvCxnSpPr>
              <p:cNvPr id="641" name="Straight Connector 640"/>
              <p:cNvCxnSpPr/>
              <p:nvPr/>
            </p:nvCxnSpPr>
            <p:spPr>
              <a:xfrm flipV="1">
                <a:off x="9675127" y="729133"/>
                <a:ext cx="0" cy="648000"/>
              </a:xfrm>
              <a:prstGeom prst="line">
                <a:avLst/>
              </a:prstGeom>
              <a:noFill/>
              <a:ln w="21988" cap="rnd" cmpd="sng" algn="ctr">
                <a:solidFill>
                  <a:srgbClr val="FF0000"/>
                </a:solidFill>
                <a:prstDash val="solid"/>
              </a:ln>
              <a:effectLst/>
            </p:spPr>
          </p:cxnSp>
          <p:cxnSp>
            <p:nvCxnSpPr>
              <p:cNvPr id="642" name="Straight Connector 641"/>
              <p:cNvCxnSpPr/>
              <p:nvPr/>
            </p:nvCxnSpPr>
            <p:spPr>
              <a:xfrm flipV="1">
                <a:off x="9675127" y="729133"/>
                <a:ext cx="360000" cy="0"/>
              </a:xfrm>
              <a:prstGeom prst="line">
                <a:avLst/>
              </a:prstGeom>
              <a:noFill/>
              <a:ln w="21988" cap="rnd" cmpd="sng" algn="ctr">
                <a:solidFill>
                  <a:srgbClr val="FF0000"/>
                </a:solidFill>
                <a:prstDash val="solid"/>
              </a:ln>
              <a:effectLst/>
            </p:spPr>
          </p:cxnSp>
        </p:grpSp>
        <p:grpSp>
          <p:nvGrpSpPr>
            <p:cNvPr id="586" name="Group 585"/>
            <p:cNvGrpSpPr/>
            <p:nvPr/>
          </p:nvGrpSpPr>
          <p:grpSpPr>
            <a:xfrm>
              <a:off x="2154345" y="13999775"/>
              <a:ext cx="2581951" cy="2103300"/>
              <a:chOff x="969704" y="4482000"/>
              <a:chExt cx="1811895" cy="1476000"/>
            </a:xfrm>
          </p:grpSpPr>
          <p:sp>
            <p:nvSpPr>
              <p:cNvPr id="639" name="TextBox 638"/>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System Boundaries</a:t>
                </a:r>
              </a:p>
              <a:p>
                <a:pPr algn="r" defTabSz="1003379"/>
                <a:r>
                  <a:rPr lang="en-GB" sz="1385" kern="0" dirty="0">
                    <a:solidFill>
                      <a:srgbClr val="000302"/>
                    </a:solidFill>
                    <a:latin typeface="Calibri" panose="020F0502020204030204"/>
                    <a:cs typeface="Calibri" panose="020F0502020204030204" pitchFamily="34" charset="0"/>
                  </a:rPr>
                  <a:t>System Map</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Persona Descriptions</a:t>
                </a:r>
              </a:p>
              <a:p>
                <a:pPr algn="r" defTabSz="1003379"/>
                <a:r>
                  <a:rPr lang="en-GB" sz="1385" kern="0" dirty="0">
                    <a:solidFill>
                      <a:srgbClr val="000302"/>
                    </a:solidFill>
                    <a:latin typeface="Calibri" panose="020F0502020204030204"/>
                    <a:cs typeface="Calibri" panose="020F0502020204030204" pitchFamily="34" charset="0"/>
                  </a:rPr>
                  <a:t>Case for Co-design</a:t>
                </a:r>
              </a:p>
            </p:txBody>
          </p:sp>
          <p:sp>
            <p:nvSpPr>
              <p:cNvPr id="640" name="TextBox 639"/>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7" name="Group 586"/>
            <p:cNvGrpSpPr/>
            <p:nvPr/>
          </p:nvGrpSpPr>
          <p:grpSpPr>
            <a:xfrm>
              <a:off x="5615384" y="13999775"/>
              <a:ext cx="2581931" cy="2103300"/>
              <a:chOff x="3398503" y="4482000"/>
              <a:chExt cx="1811881" cy="1476000"/>
            </a:xfrm>
          </p:grpSpPr>
          <p:sp>
            <p:nvSpPr>
              <p:cNvPr id="637" name="TextBox 636"/>
              <p:cNvSpPr txBox="1"/>
              <p:nvPr/>
            </p:nvSpPr>
            <p:spPr>
              <a:xfrm>
                <a:off x="3398503"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Solution Ideas</a:t>
                </a:r>
              </a:p>
              <a:p>
                <a:pPr algn="r" defTabSz="1003379"/>
                <a:r>
                  <a:rPr lang="en-GB" sz="1385" kern="0" dirty="0">
                    <a:solidFill>
                      <a:srgbClr val="000302"/>
                    </a:solidFill>
                    <a:latin typeface="Calibri" panose="020F0502020204030204"/>
                    <a:cs typeface="Calibri" panose="020F0502020204030204" pitchFamily="34" charset="0"/>
                  </a:rPr>
                  <a:t>Solution Concepts</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Persona Responses</a:t>
                </a:r>
              </a:p>
              <a:p>
                <a:pPr algn="r" defTabSz="1003379"/>
                <a:r>
                  <a:rPr lang="en-GB" sz="1385" kern="0" dirty="0">
                    <a:solidFill>
                      <a:srgbClr val="000302"/>
                    </a:solidFill>
                    <a:latin typeface="Calibri" panose="020F0502020204030204"/>
                    <a:cs typeface="Calibri" panose="020F0502020204030204" pitchFamily="34" charset="0"/>
                  </a:rPr>
                  <a:t>Case for Deliver</a:t>
                </a:r>
              </a:p>
            </p:txBody>
          </p:sp>
          <p:sp>
            <p:nvSpPr>
              <p:cNvPr id="638" name="TextBox 637"/>
              <p:cNvSpPr txBox="1"/>
              <p:nvPr/>
            </p:nvSpPr>
            <p:spPr>
              <a:xfrm>
                <a:off x="5045244"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8" name="Group 587"/>
            <p:cNvGrpSpPr/>
            <p:nvPr/>
          </p:nvGrpSpPr>
          <p:grpSpPr>
            <a:xfrm>
              <a:off x="9076422" y="13999775"/>
              <a:ext cx="2581911" cy="2103300"/>
              <a:chOff x="5827302" y="4482000"/>
              <a:chExt cx="1811867" cy="1476000"/>
            </a:xfrm>
          </p:grpSpPr>
          <p:sp>
            <p:nvSpPr>
              <p:cNvPr id="635" name="TextBox 634"/>
              <p:cNvSpPr txBox="1"/>
              <p:nvPr/>
            </p:nvSpPr>
            <p:spPr>
              <a:xfrm>
                <a:off x="5827302"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for Sustain</a:t>
                </a:r>
              </a:p>
            </p:txBody>
          </p:sp>
          <p:sp>
            <p:nvSpPr>
              <p:cNvPr id="636" name="TextBox 635"/>
              <p:cNvSpPr txBox="1"/>
              <p:nvPr/>
            </p:nvSpPr>
            <p:spPr>
              <a:xfrm>
                <a:off x="747402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9" name="Group 588"/>
            <p:cNvGrpSpPr/>
            <p:nvPr/>
          </p:nvGrpSpPr>
          <p:grpSpPr>
            <a:xfrm>
              <a:off x="12537461" y="13999775"/>
              <a:ext cx="2581889" cy="2103300"/>
              <a:chOff x="8256101" y="4482000"/>
              <a:chExt cx="1811852" cy="1476000"/>
            </a:xfrm>
          </p:grpSpPr>
          <p:sp>
            <p:nvSpPr>
              <p:cNvPr id="633" name="TextBox 632"/>
              <p:cNvSpPr txBox="1"/>
              <p:nvPr/>
            </p:nvSpPr>
            <p:spPr>
              <a:xfrm>
                <a:off x="8256101"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US" sz="1385" kern="0" dirty="0">
                    <a:solidFill>
                      <a:srgbClr val="000302"/>
                    </a:solidFill>
                    <a:latin typeface="Calibri" panose="020F0502020204030204"/>
                    <a:cs typeface="Calibri" panose="020F0502020204030204" pitchFamily="34" charset="0"/>
                  </a:rPr>
                  <a:t>Resilient Architecture</a:t>
                </a:r>
                <a:endParaRPr lang="en-GB" sz="1385" kern="0" dirty="0">
                  <a:solidFill>
                    <a:srgbClr val="000302"/>
                  </a:solidFill>
                  <a:latin typeface="Calibri" panose="020F0502020204030204"/>
                  <a:cs typeface="Calibri" panose="020F0502020204030204" pitchFamily="34" charset="0"/>
                </a:endParaRP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a:t>
                </a:r>
                <a:r>
                  <a:rPr lang="en-GB" sz="1385" kern="0">
                    <a:solidFill>
                      <a:srgbClr val="000302"/>
                    </a:solidFill>
                    <a:latin typeface="Calibri" panose="020F0502020204030204"/>
                    <a:cs typeface="Calibri" panose="020F0502020204030204" pitchFamily="34" charset="0"/>
                  </a:rPr>
                  <a:t>for Sustain</a:t>
                </a:r>
                <a:endParaRPr lang="en-GB" sz="1385" kern="0" dirty="0">
                  <a:solidFill>
                    <a:srgbClr val="000302"/>
                  </a:solidFill>
                  <a:latin typeface="Calibri" panose="020F0502020204030204"/>
                  <a:cs typeface="Calibri" panose="020F0502020204030204" pitchFamily="34" charset="0"/>
                </a:endParaRPr>
              </a:p>
            </p:txBody>
          </p:sp>
          <p:sp>
            <p:nvSpPr>
              <p:cNvPr id="634" name="TextBox 633"/>
              <p:cNvSpPr txBox="1"/>
              <p:nvPr/>
            </p:nvSpPr>
            <p:spPr>
              <a:xfrm>
                <a:off x="9902813"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90" name="Group 589"/>
            <p:cNvGrpSpPr/>
            <p:nvPr/>
          </p:nvGrpSpPr>
          <p:grpSpPr>
            <a:xfrm>
              <a:off x="1932795" y="11184649"/>
              <a:ext cx="1744200" cy="1744200"/>
              <a:chOff x="1001452" y="3806760"/>
              <a:chExt cx="1836000" cy="1836000"/>
            </a:xfrm>
          </p:grpSpPr>
          <p:sp>
            <p:nvSpPr>
              <p:cNvPr id="620" name="Rectangle 619"/>
              <p:cNvSpPr>
                <a:spLocks noChangeAspect="1"/>
              </p:cNvSpPr>
              <p:nvPr/>
            </p:nvSpPr>
            <p:spPr>
              <a:xfrm>
                <a:off x="1001452" y="3806760"/>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nvGrpSpPr>
              <p:cNvPr id="621" name="Group 620"/>
              <p:cNvGrpSpPr/>
              <p:nvPr userDrawn="1"/>
            </p:nvGrpSpPr>
            <p:grpSpPr>
              <a:xfrm>
                <a:off x="1276032" y="4303747"/>
                <a:ext cx="1286841" cy="842027"/>
                <a:chOff x="1377558" y="4417844"/>
                <a:chExt cx="1286841" cy="842027"/>
              </a:xfrm>
            </p:grpSpPr>
            <p:grpSp>
              <p:nvGrpSpPr>
                <p:cNvPr id="622" name="Group 621"/>
                <p:cNvGrpSpPr/>
                <p:nvPr/>
              </p:nvGrpSpPr>
              <p:grpSpPr>
                <a:xfrm flipH="1">
                  <a:off x="1377558" y="4417844"/>
                  <a:ext cx="1210840" cy="842027"/>
                  <a:chOff x="1933082" y="2218917"/>
                  <a:chExt cx="3913431" cy="2721429"/>
                </a:xfrm>
              </p:grpSpPr>
              <p:sp>
                <p:nvSpPr>
                  <p:cNvPr id="626" name="Freeform 625"/>
                  <p:cNvSpPr/>
                  <p:nvPr/>
                </p:nvSpPr>
                <p:spPr>
                  <a:xfrm rot="1800000">
                    <a:off x="3071356"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7" name="Freeform 626"/>
                  <p:cNvSpPr/>
                  <p:nvPr/>
                </p:nvSpPr>
                <p:spPr>
                  <a:xfrm rot="12600000" flipH="1" flipV="1">
                    <a:off x="4639032"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8" name="Freeform 627"/>
                  <p:cNvSpPr>
                    <a:spLocks noChangeAspect="1"/>
                  </p:cNvSpPr>
                  <p:nvPr/>
                </p:nvSpPr>
                <p:spPr>
                  <a:xfrm rot="16200000">
                    <a:off x="2024153" y="2839034"/>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29" name="Freeform 628"/>
                  <p:cNvSpPr/>
                  <p:nvPr/>
                </p:nvSpPr>
                <p:spPr>
                  <a:xfrm rot="12627188" flipH="1">
                    <a:off x="4527105" y="28293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0" name="Freeform 629"/>
                  <p:cNvSpPr/>
                  <p:nvPr/>
                </p:nvSpPr>
                <p:spPr>
                  <a:xfrm rot="19800000">
                    <a:off x="3677855" y="3236139"/>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1" name="Freeform 630"/>
                  <p:cNvSpPr/>
                  <p:nvPr/>
                </p:nvSpPr>
                <p:spPr>
                  <a:xfrm rot="19800000" flipV="1">
                    <a:off x="3097250" y="221891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2" name="Freeform 631"/>
                  <p:cNvSpPr/>
                  <p:nvPr/>
                </p:nvSpPr>
                <p:spPr>
                  <a:xfrm rot="19800000" flipH="1">
                    <a:off x="3399363" y="2518508"/>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nvGrpSpPr>
                <p:cNvPr id="623" name="Group 622"/>
                <p:cNvGrpSpPr/>
                <p:nvPr/>
              </p:nvGrpSpPr>
              <p:grpSpPr>
                <a:xfrm>
                  <a:off x="2565142" y="4477941"/>
                  <a:ext cx="99257" cy="208048"/>
                  <a:chOff x="9155855" y="6762891"/>
                  <a:chExt cx="317001" cy="664449"/>
                </a:xfrm>
              </p:grpSpPr>
              <p:sp>
                <p:nvSpPr>
                  <p:cNvPr id="624" name="Oval 623"/>
                  <p:cNvSpPr/>
                  <p:nvPr/>
                </p:nvSpPr>
                <p:spPr>
                  <a:xfrm flipH="1">
                    <a:off x="9155855" y="6762891"/>
                    <a:ext cx="222798" cy="222798"/>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sp>
                <p:nvSpPr>
                  <p:cNvPr id="625" name="Oval 624"/>
                  <p:cNvSpPr>
                    <a:spLocks noChangeAspect="1"/>
                  </p:cNvSpPr>
                  <p:nvPr/>
                </p:nvSpPr>
                <p:spPr>
                  <a:xfrm flipH="1">
                    <a:off x="9324340" y="7278825"/>
                    <a:ext cx="148516" cy="148515"/>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grpSp>
          </p:grpSp>
        </p:grpSp>
        <p:grpSp>
          <p:nvGrpSpPr>
            <p:cNvPr id="591" name="Group 590"/>
            <p:cNvGrpSpPr>
              <a:grpSpLocks noChangeAspect="1"/>
            </p:cNvGrpSpPr>
            <p:nvPr/>
          </p:nvGrpSpPr>
          <p:grpSpPr>
            <a:xfrm>
              <a:off x="-2016086" y="10689578"/>
              <a:ext cx="2732400" cy="2732513"/>
              <a:chOff x="3126401" y="786005"/>
              <a:chExt cx="4230060" cy="4230235"/>
            </a:xfrm>
          </p:grpSpPr>
          <p:grpSp>
            <p:nvGrpSpPr>
              <p:cNvPr id="602" name="Group 601"/>
              <p:cNvGrpSpPr/>
              <p:nvPr/>
            </p:nvGrpSpPr>
            <p:grpSpPr>
              <a:xfrm rot="18900000">
                <a:off x="3126461" y="786240"/>
                <a:ext cx="4230000" cy="4230000"/>
                <a:chOff x="15736315" y="12710897"/>
                <a:chExt cx="16920000" cy="16919999"/>
              </a:xfrm>
            </p:grpSpPr>
            <p:sp>
              <p:nvSpPr>
                <p:cNvPr id="618" name="Freeform 617"/>
                <p:cNvSpPr>
                  <a:spLocks noChangeAspect="1"/>
                </p:cNvSpPr>
                <p:nvPr/>
              </p:nvSpPr>
              <p:spPr>
                <a:xfrm>
                  <a:off x="15736315" y="12710897"/>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sp>
              <p:nvSpPr>
                <p:cNvPr id="619" name="Freeform 618"/>
                <p:cNvSpPr>
                  <a:spLocks noChangeAspect="1"/>
                </p:cNvSpPr>
                <p:nvPr/>
              </p:nvSpPr>
              <p:spPr>
                <a:xfrm>
                  <a:off x="17464315" y="14438896"/>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grpSp>
          <p:grpSp>
            <p:nvGrpSpPr>
              <p:cNvPr id="603" name="Group 602"/>
              <p:cNvGrpSpPr>
                <a:grpSpLocks noChangeAspect="1"/>
              </p:cNvGrpSpPr>
              <p:nvPr/>
            </p:nvGrpSpPr>
            <p:grpSpPr>
              <a:xfrm rot="18900000">
                <a:off x="3126401" y="786005"/>
                <a:ext cx="4230000" cy="4230001"/>
                <a:chOff x="-3078324" y="-3177276"/>
                <a:chExt cx="17280001" cy="17280001"/>
              </a:xfrm>
            </p:grpSpPr>
            <p:sp>
              <p:nvSpPr>
                <p:cNvPr id="614" name="TextBox 613"/>
                <p:cNvSpPr txBox="1"/>
                <p:nvPr/>
              </p:nvSpPr>
              <p:spPr>
                <a:xfrm>
                  <a:off x="-3078323" y="-317727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5" name="TextBox 614"/>
                <p:cNvSpPr txBox="1"/>
                <p:nvPr/>
              </p:nvSpPr>
              <p:spPr>
                <a:xfrm>
                  <a:off x="-3078324" y="12374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6" name="TextBox 615"/>
                <p:cNvSpPr txBox="1"/>
                <p:nvPr/>
              </p:nvSpPr>
              <p:spPr>
                <a:xfrm rot="5400000">
                  <a:off x="-10854324" y="4598724"/>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7" name="TextBox 616"/>
                <p:cNvSpPr txBox="1"/>
                <p:nvPr/>
              </p:nvSpPr>
              <p:spPr>
                <a:xfrm rot="5400000">
                  <a:off x="4697676" y="4598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grpSp>
          <p:grpSp>
            <p:nvGrpSpPr>
              <p:cNvPr id="604" name="Group 603"/>
              <p:cNvGrpSpPr/>
              <p:nvPr/>
            </p:nvGrpSpPr>
            <p:grpSpPr>
              <a:xfrm>
                <a:off x="3895062" y="1586124"/>
                <a:ext cx="2692799" cy="2630232"/>
                <a:chOff x="4454566" y="4495961"/>
                <a:chExt cx="6119997" cy="6120000"/>
              </a:xfrm>
            </p:grpSpPr>
            <p:sp>
              <p:nvSpPr>
                <p:cNvPr id="605" name="Rectangle 604"/>
                <p:cNvSpPr>
                  <a:spLocks noChangeAspect="1"/>
                </p:cNvSpPr>
                <p:nvPr/>
              </p:nvSpPr>
              <p:spPr>
                <a:xfrm>
                  <a:off x="4454566" y="4495961"/>
                  <a:ext cx="6119997" cy="6120000"/>
                </a:xfrm>
                <a:prstGeom prst="rect">
                  <a:avLst/>
                </a:prstGeom>
                <a:noFill/>
                <a:ln w="25400" cap="flat" cmpd="sng" algn="ctr">
                  <a:noFill/>
                  <a:prstDash val="solid"/>
                </a:ln>
                <a:effectLst/>
              </p:spPr>
              <p:txBody>
                <a:bodyPr rtlCol="0" anchor="ctr"/>
                <a:lstStyle/>
                <a:p>
                  <a:pPr algn="ctr" defTabSz="208513"/>
                  <a:endParaRPr lang="en-GB" sz="364" kern="0">
                    <a:solidFill>
                      <a:srgbClr val="FFFFFF"/>
                    </a:solidFill>
                    <a:latin typeface="Myriad Pro Light" panose="020B0603030403020204" pitchFamily="34" charset="0"/>
                  </a:endParaRPr>
                </a:p>
              </p:txBody>
            </p:sp>
            <p:grpSp>
              <p:nvGrpSpPr>
                <p:cNvPr id="606" name="Group 605"/>
                <p:cNvGrpSpPr/>
                <p:nvPr/>
              </p:nvGrpSpPr>
              <p:grpSpPr>
                <a:xfrm flipH="1">
                  <a:off x="5732390" y="5017806"/>
                  <a:ext cx="3762174" cy="4853068"/>
                  <a:chOff x="6953467" y="255844"/>
                  <a:chExt cx="3762174" cy="4853068"/>
                </a:xfrm>
              </p:grpSpPr>
              <p:sp>
                <p:nvSpPr>
                  <p:cNvPr id="607" name="Freeform 606"/>
                  <p:cNvSpPr>
                    <a:spLocks noChangeAspect="1"/>
                  </p:cNvSpPr>
                  <p:nvPr/>
                </p:nvSpPr>
                <p:spPr>
                  <a:xfrm rot="14400000">
                    <a:off x="8601948" y="2915432"/>
                    <a:ext cx="1430067"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8" name="Freeform 607"/>
                  <p:cNvSpPr>
                    <a:spLocks noChangeAspect="1"/>
                  </p:cNvSpPr>
                  <p:nvPr/>
                </p:nvSpPr>
                <p:spPr>
                  <a:xfrm rot="7200000" flipH="1">
                    <a:off x="6578144" y="63116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9" name="Freeform 608"/>
                  <p:cNvSpPr>
                    <a:spLocks noChangeAspect="1"/>
                  </p:cNvSpPr>
                  <p:nvPr/>
                </p:nvSpPr>
                <p:spPr>
                  <a:xfrm rot="14400000" flipH="1">
                    <a:off x="7172622" y="1336592"/>
                    <a:ext cx="1360302" cy="609664"/>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0" name="Freeform 609"/>
                  <p:cNvSpPr>
                    <a:spLocks noChangeAspect="1"/>
                  </p:cNvSpPr>
                  <p:nvPr/>
                </p:nvSpPr>
                <p:spPr>
                  <a:xfrm rot="14413248" flipH="1">
                    <a:off x="9491661" y="4113735"/>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1" name="Freeform 610"/>
                  <p:cNvSpPr>
                    <a:spLocks noChangeAspect="1"/>
                  </p:cNvSpPr>
                  <p:nvPr/>
                </p:nvSpPr>
                <p:spPr>
                  <a:xfrm rot="7200000" flipH="1">
                    <a:off x="7748001" y="411483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2" name="Freeform 611"/>
                  <p:cNvSpPr>
                    <a:spLocks noChangeAspect="1"/>
                  </p:cNvSpPr>
                  <p:nvPr/>
                </p:nvSpPr>
                <p:spPr>
                  <a:xfrm rot="3617945" flipH="1">
                    <a:off x="9730656" y="307999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3" name="Freeform 612"/>
                  <p:cNvSpPr>
                    <a:spLocks noChangeAspect="1"/>
                  </p:cNvSpPr>
                  <p:nvPr/>
                </p:nvSpPr>
                <p:spPr>
                  <a:xfrm rot="3600000" flipH="1">
                    <a:off x="7748982" y="237060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grpSp>
          </p:grpSp>
        </p:grpSp>
        <p:sp>
          <p:nvSpPr>
            <p:cNvPr id="592" name="TextBox 591"/>
            <p:cNvSpPr txBox="1"/>
            <p:nvPr/>
          </p:nvSpPr>
          <p:spPr>
            <a:xfrm>
              <a:off x="-2423401" y="9306048"/>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Initiate Stage Plan</a:t>
              </a:r>
            </a:p>
            <a:p>
              <a:pPr defTabSz="1003379"/>
              <a:endParaRPr lang="en-GB" sz="1385" kern="0" dirty="0">
                <a:solidFill>
                  <a:srgbClr val="000302"/>
                </a:solidFill>
                <a:latin typeface="Calibri" panose="020F0502020204030204"/>
                <a:cs typeface="Calibri" panose="020F0502020204030204" pitchFamily="34" charset="0"/>
              </a:endParaRPr>
            </a:p>
          </p:txBody>
        </p:sp>
        <p:grpSp>
          <p:nvGrpSpPr>
            <p:cNvPr id="593" name="Group 592"/>
            <p:cNvGrpSpPr/>
            <p:nvPr/>
          </p:nvGrpSpPr>
          <p:grpSpPr>
            <a:xfrm>
              <a:off x="559007" y="12384048"/>
              <a:ext cx="513000" cy="1539000"/>
              <a:chOff x="2281262" y="3528000"/>
              <a:chExt cx="360000" cy="468000"/>
            </a:xfrm>
          </p:grpSpPr>
          <p:cxnSp>
            <p:nvCxnSpPr>
              <p:cNvPr id="600" name="Straight Connector 599"/>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01" name="Straight Connector 600"/>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94" name="Group 593"/>
            <p:cNvGrpSpPr/>
            <p:nvPr/>
          </p:nvGrpSpPr>
          <p:grpSpPr>
            <a:xfrm>
              <a:off x="-2389121" y="10178148"/>
              <a:ext cx="513000" cy="1539000"/>
              <a:chOff x="2387589" y="729133"/>
              <a:chExt cx="360000" cy="648000"/>
            </a:xfrm>
          </p:grpSpPr>
          <p:cxnSp>
            <p:nvCxnSpPr>
              <p:cNvPr id="598" name="Straight Connector 597"/>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599" name="Straight Connector 598"/>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95" name="Group 594"/>
            <p:cNvGrpSpPr/>
            <p:nvPr/>
          </p:nvGrpSpPr>
          <p:grpSpPr>
            <a:xfrm>
              <a:off x="-1309963" y="13999998"/>
              <a:ext cx="2581951" cy="2103300"/>
              <a:chOff x="969704" y="4482000"/>
              <a:chExt cx="1811895" cy="1476000"/>
            </a:xfrm>
          </p:grpSpPr>
          <p:sp>
            <p:nvSpPr>
              <p:cNvPr id="596" name="TextBox 595"/>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Project Team</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Case for Change</a:t>
                </a:r>
              </a:p>
              <a:p>
                <a:pPr algn="r" defTabSz="1003379"/>
                <a:r>
                  <a:rPr lang="en-GB" sz="1385" kern="0" dirty="0">
                    <a:solidFill>
                      <a:srgbClr val="000302"/>
                    </a:solidFill>
                    <a:latin typeface="Calibri" panose="020F0502020204030204"/>
                    <a:cs typeface="Calibri" panose="020F0502020204030204" pitchFamily="34" charset="0"/>
                  </a:rPr>
                  <a:t>Improvement Plan</a:t>
                </a:r>
              </a:p>
              <a:p>
                <a:pPr algn="r" defTabSz="1003379"/>
                <a:r>
                  <a:rPr lang="en-GB" sz="1385" kern="0" dirty="0">
                    <a:solidFill>
                      <a:srgbClr val="000302"/>
                    </a:solidFill>
                    <a:latin typeface="Calibri" panose="020F0502020204030204"/>
                    <a:cs typeface="Calibri" panose="020F0502020204030204" pitchFamily="34" charset="0"/>
                  </a:rPr>
                  <a:t>Permission to Proceed</a:t>
                </a:r>
              </a:p>
            </p:txBody>
          </p:sp>
          <p:sp>
            <p:nvSpPr>
              <p:cNvPr id="597" name="TextBox 596"/>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spTree>
    <p:extLst>
      <p:ext uri="{BB962C8B-B14F-4D97-AF65-F5344CB8AC3E}">
        <p14:creationId xmlns:p14="http://schemas.microsoft.com/office/powerpoint/2010/main" val="337435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pping System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121" name="Rectangle 120"/>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7" name="Group 126"/>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9" name="Group 68"/>
              <p:cNvGrpSpPr/>
              <p:nvPr/>
            </p:nvGrpSpPr>
            <p:grpSpPr>
              <a:xfrm>
                <a:off x="748800" y="1189014"/>
                <a:ext cx="6848972" cy="8761540"/>
                <a:chOff x="4526866" y="1189014"/>
                <a:chExt cx="6848972" cy="8761540"/>
              </a:xfrm>
            </p:grpSpPr>
            <p:sp>
              <p:nvSpPr>
                <p:cNvPr id="71" name="Rectangle 70"/>
                <p:cNvSpPr/>
                <p:nvPr/>
              </p:nvSpPr>
              <p:spPr>
                <a:xfrm>
                  <a:off x="7859383" y="9612000"/>
                  <a:ext cx="1424493"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Communicate</a:t>
                  </a:r>
                  <a:endParaRPr lang="en-GB" sz="1600" dirty="0">
                    <a:solidFill>
                      <a:srgbClr val="10E210"/>
                    </a:solidFill>
                  </a:endParaRPr>
                </a:p>
              </p:txBody>
            </p:sp>
            <p:sp>
              <p:nvSpPr>
                <p:cNvPr id="72" name="Rectangle 71"/>
                <p:cNvSpPr/>
                <p:nvPr/>
              </p:nvSpPr>
              <p:spPr>
                <a:xfrm>
                  <a:off x="5344701" y="1189014"/>
                  <a:ext cx="87742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Prepare</a:t>
                  </a:r>
                  <a:endParaRPr lang="en-GB" sz="1600" dirty="0">
                    <a:solidFill>
                      <a:srgbClr val="10E210"/>
                    </a:solidFill>
                  </a:endParaRPr>
                </a:p>
              </p:txBody>
            </p:sp>
            <p:cxnSp>
              <p:nvCxnSpPr>
                <p:cNvPr id="73" name="Straight Connector 72"/>
                <p:cNvCxnSpPr/>
                <p:nvPr/>
              </p:nvCxnSpPr>
              <p:spPr>
                <a:xfrm rot="5400000" flipH="1">
                  <a:off x="4616866" y="262534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4708689" y="1944000"/>
                  <a:ext cx="5298956" cy="7245610"/>
                  <a:chOff x="928851" y="1944000"/>
                  <a:chExt cx="5298956" cy="7245610"/>
                </a:xfrm>
              </p:grpSpPr>
              <p:sp>
                <p:nvSpPr>
                  <p:cNvPr id="111" name="Rectangle 110"/>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12" name="Rectangle 111"/>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13" name="Rectangle 112"/>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14" name="Rectangle 113"/>
                  <p:cNvSpPr/>
                  <p:nvPr/>
                </p:nvSpPr>
                <p:spPr>
                  <a:xfrm>
                    <a:off x="928851" y="2567845"/>
                    <a:ext cx="2609098" cy="261610"/>
                  </a:xfrm>
                  <a:prstGeom prst="rect">
                    <a:avLst/>
                  </a:prstGeom>
                </p:spPr>
                <p:txBody>
                  <a:bodyPr wrap="square">
                    <a:spAutoFit/>
                  </a:bodyPr>
                  <a:lstStyle/>
                  <a:p>
                    <a:r>
                      <a:rPr lang="en-GB" sz="1100" dirty="0"/>
                      <a:t>Repeat</a:t>
                    </a:r>
                  </a:p>
                </p:txBody>
              </p:sp>
              <p:sp>
                <p:nvSpPr>
                  <p:cNvPr id="115" name="Rectangle 114"/>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6" name="Rectangle 115"/>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7" name="Rectangle 116"/>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8" name="Rectangle 117"/>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75" name="Group 74"/>
                <p:cNvGrpSpPr/>
                <p:nvPr/>
              </p:nvGrpSpPr>
              <p:grpSpPr>
                <a:xfrm>
                  <a:off x="4526866" y="1764000"/>
                  <a:ext cx="6848972" cy="7632000"/>
                  <a:chOff x="747028" y="1764000"/>
                  <a:chExt cx="6848972" cy="7632000"/>
                </a:xfrm>
              </p:grpSpPr>
              <p:cxnSp>
                <p:nvCxnSpPr>
                  <p:cNvPr id="78" name="Straight Connector 77"/>
                  <p:cNvCxnSpPr>
                    <a:stCxn id="79" idx="0"/>
                    <a:endCxn id="84" idx="2"/>
                  </p:cNvCxnSpPr>
                  <p:nvPr/>
                </p:nvCxnSpPr>
                <p:spPr>
                  <a:xfrm>
                    <a:off x="756000" y="2664000"/>
                    <a:ext cx="0"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6200000">
                    <a:off x="756000" y="1764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0" name="Straight Connector 79"/>
                  <p:cNvCxnSpPr/>
                  <p:nvPr/>
                </p:nvCxnSpPr>
                <p:spPr>
                  <a:xfrm flipH="1">
                    <a:off x="6930000" y="3564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1" name="Arc 80"/>
                  <p:cNvSpPr>
                    <a:spLocks noChangeAspect="1"/>
                  </p:cNvSpPr>
                  <p:nvPr/>
                </p:nvSpPr>
                <p:spPr>
                  <a:xfrm>
                    <a:off x="4320000" y="176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2"/>
                    <a:endCxn id="83" idx="2"/>
                  </p:cNvCxnSpPr>
                  <p:nvPr/>
                </p:nvCxnSpPr>
                <p:spPr>
                  <a:xfrm>
                    <a:off x="5475695" y="2046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3" name="Arc 8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10800000">
                    <a:off x="756000" y="7596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9" idx="0"/>
                    <a:endCxn id="84" idx="0"/>
                  </p:cNvCxnSpPr>
                  <p:nvPr/>
                </p:nvCxnSpPr>
                <p:spPr>
                  <a:xfrm flipH="1">
                    <a:off x="1656000" y="9396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930000" y="7596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7" name="Arc 86"/>
                  <p:cNvSpPr>
                    <a:spLocks noChangeAspect="1"/>
                  </p:cNvSpPr>
                  <p:nvPr/>
                </p:nvSpPr>
                <p:spPr>
                  <a:xfrm flipH="1">
                    <a:off x="6300000" y="759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8" name="Straight Connector 87"/>
                  <p:cNvCxnSpPr>
                    <a:stCxn id="87" idx="2"/>
                    <a:endCxn id="89" idx="2"/>
                  </p:cNvCxnSpPr>
                  <p:nvPr/>
                </p:nvCxnSpPr>
                <p:spPr>
                  <a:xfrm flipH="1">
                    <a:off x="5475695" y="7878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9" name="Arc 8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0" name="Arc 89"/>
                  <p:cNvSpPr>
                    <a:spLocks noChangeAspect="1"/>
                  </p:cNvSpPr>
                  <p:nvPr/>
                </p:nvSpPr>
                <p:spPr>
                  <a:xfrm rot="16200000">
                    <a:off x="6300000" y="3564001"/>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1" name="Arc 90"/>
                  <p:cNvSpPr>
                    <a:spLocks noChangeAspect="1"/>
                  </p:cNvSpPr>
                  <p:nvPr/>
                </p:nvSpPr>
                <p:spPr>
                  <a:xfrm rot="5400000" flipV="1">
                    <a:off x="6300000" y="6336000"/>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92" name="Straight Connector 91"/>
                  <p:cNvCxnSpPr>
                    <a:stCxn id="91" idx="0"/>
                    <a:endCxn id="90" idx="0"/>
                  </p:cNvCxnSpPr>
                  <p:nvPr/>
                </p:nvCxnSpPr>
                <p:spPr>
                  <a:xfrm flipV="1">
                    <a:off x="6300000" y="4194001"/>
                    <a:ext cx="0" cy="2771999"/>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2202687" y="9229349"/>
                    <a:ext cx="1364962" cy="162000"/>
                    <a:chOff x="2700000" y="9233359"/>
                    <a:chExt cx="1364962" cy="162000"/>
                  </a:xfrm>
                </p:grpSpPr>
                <p:cxnSp>
                  <p:nvCxnSpPr>
                    <p:cNvPr id="109" name="Straight Connector 108"/>
                    <p:cNvCxnSpPr/>
                    <p:nvPr/>
                  </p:nvCxnSpPr>
                  <p:spPr>
                    <a:xfrm rot="10800000">
                      <a:off x="2700000"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0800000">
                      <a:off x="4064962"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cxnSp>
                <p:nvCxnSpPr>
                  <p:cNvPr id="94" name="Straight Connector 93"/>
                  <p:cNvCxnSpPr/>
                  <p:nvPr/>
                </p:nvCxnSpPr>
                <p:spPr>
                  <a:xfrm rot="5400000" flipH="1">
                    <a:off x="6223163" y="545276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1" idx="0"/>
                    <a:endCxn id="79" idx="2"/>
                  </p:cNvCxnSpPr>
                  <p:nvPr/>
                </p:nvCxnSpPr>
                <p:spPr>
                  <a:xfrm flipH="1">
                    <a:off x="1656000" y="1764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0800000" flipH="1" flipV="1">
                    <a:off x="4583634"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flipH="1" flipV="1">
                    <a:off x="3218672"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cxnSpLocks noChangeAspect="1"/>
                  </p:cNvCxnSpPr>
                  <p:nvPr/>
                </p:nvCxnSpPr>
                <p:spPr>
                  <a:xfrm rot="5400000">
                    <a:off x="5810260" y="2600153"/>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a:off x="837028" y="836039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rot="20585412">
                    <a:off x="747028" y="2210506"/>
                    <a:ext cx="180000" cy="180000"/>
                    <a:chOff x="1786048" y="2379903"/>
                    <a:chExt cx="180000" cy="180000"/>
                  </a:xfrm>
                  <a:solidFill>
                    <a:schemeClr val="bg1"/>
                  </a:solidFill>
                </p:grpSpPr>
                <p:sp>
                  <p:nvSpPr>
                    <p:cNvPr id="107" name="Rectangle 106"/>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Rectangle 107"/>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1" name="Group 100"/>
                  <p:cNvGrpSpPr/>
                  <p:nvPr/>
                </p:nvGrpSpPr>
                <p:grpSpPr>
                  <a:xfrm rot="948532">
                    <a:off x="1038162" y="1846436"/>
                    <a:ext cx="180000" cy="180000"/>
                    <a:chOff x="1786048" y="2379903"/>
                    <a:chExt cx="180000" cy="180000"/>
                  </a:xfrm>
                  <a:solidFill>
                    <a:schemeClr val="bg1"/>
                  </a:solidFill>
                </p:grpSpPr>
                <p:sp>
                  <p:nvSpPr>
                    <p:cNvPr id="105" name="Rectangle 104"/>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Rectangle 105"/>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2" name="Group 101"/>
                  <p:cNvGrpSpPr/>
                  <p:nvPr/>
                </p:nvGrpSpPr>
                <p:grpSpPr>
                  <a:xfrm rot="21600000">
                    <a:off x="6310200" y="3754513"/>
                    <a:ext cx="180000" cy="180000"/>
                    <a:chOff x="1778674" y="2379903"/>
                    <a:chExt cx="180000" cy="180000"/>
                  </a:xfrm>
                  <a:solidFill>
                    <a:schemeClr val="bg1"/>
                  </a:solidFill>
                </p:grpSpPr>
                <p:sp>
                  <p:nvSpPr>
                    <p:cNvPr id="103" name="Rectangle 102"/>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ectangle 103"/>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76" name="Oval 75"/>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Oval 76"/>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70"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mapping the system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mapping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map a system; all models are an abstraction, all accentual some features, all ignore others and all may be useful. It is important to remember that the process of mapping may ultimately be more important than the output.</a:t>
                </a:r>
              </a:p>
            </p:txBody>
          </p:sp>
        </p:grpSp>
        <p:sp>
          <p:nvSpPr>
            <p:cNvPr id="119" name="Oval 118"/>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0" name="Rectangle 119"/>
            <p:cNvSpPr/>
            <p:nvPr/>
          </p:nvSpPr>
          <p:spPr>
            <a:xfrm>
              <a:off x="6499432" y="8009743"/>
              <a:ext cx="945195"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Evaluate</a:t>
              </a:r>
              <a:endParaRPr lang="en-GB" sz="1600" dirty="0">
                <a:solidFill>
                  <a:srgbClr val="10E210"/>
                </a:solidFill>
              </a:endParaRPr>
            </a:p>
          </p:txBody>
        </p:sp>
      </p:grpSp>
      <p:grpSp>
        <p:nvGrpSpPr>
          <p:cNvPr id="128" name="Group 127"/>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mapping of the system and its elements, stakeholders and their relationships, and information and equipment flows. More than one approach may be required to adequately represent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Understand</a:t>
              </a:r>
              <a:r>
                <a:rPr lang="en-US" sz="900" dirty="0">
                  <a:latin typeface="+mn-lt"/>
                </a:rPr>
                <a:t>, </a:t>
              </a:r>
              <a:r>
                <a:rPr lang="en-US" sz="900" dirty="0">
                  <a:latin typeface="Verdana Pro SemiBold" panose="020B0704030504040204" pitchFamily="34" charset="0"/>
                </a:rPr>
                <a:t>Organise</a:t>
              </a:r>
              <a:r>
                <a:rPr lang="en-US" sz="900" dirty="0">
                  <a:latin typeface="+mn-lt"/>
                </a:rPr>
                <a:t> and </a:t>
              </a:r>
              <a:r>
                <a:rPr lang="en-US" sz="900" dirty="0">
                  <a:latin typeface="Verdana Pro SemiBold" panose="020B0704030504040204" pitchFamily="34" charset="0"/>
                </a:rPr>
                <a:t>Integrate</a:t>
              </a:r>
              <a:r>
                <a:rPr lang="en-US" sz="900" dirty="0">
                  <a:latin typeface="+mn-lt"/>
                </a:rPr>
                <a:t> stages until sufficient insights into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mapping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52" name="Rectangle 51"/>
              <p:cNvSpPr/>
              <p:nvPr/>
            </p:nvSpPr>
            <p:spPr>
              <a:xfrm>
                <a:off x="11561875" y="3005020"/>
                <a:ext cx="2609098" cy="261610"/>
              </a:xfrm>
              <a:prstGeom prst="rect">
                <a:avLst/>
              </a:prstGeom>
            </p:spPr>
            <p:txBody>
              <a:bodyPr wrap="square">
                <a:spAutoFit/>
              </a:bodyPr>
              <a:lstStyle/>
              <a:p>
                <a:pPr algn="r"/>
                <a:r>
                  <a:rPr lang="en-GB" sz="1100" dirty="0"/>
                  <a:t>Literature Review</a:t>
                </a:r>
              </a:p>
            </p:txBody>
          </p:sp>
          <p:sp>
            <p:nvSpPr>
              <p:cNvPr id="53" name="Rectangle 52"/>
              <p:cNvSpPr/>
              <p:nvPr/>
            </p:nvSpPr>
            <p:spPr>
              <a:xfrm>
                <a:off x="11561875" y="4275436"/>
                <a:ext cx="2609098" cy="261610"/>
              </a:xfrm>
              <a:prstGeom prst="rect">
                <a:avLst/>
              </a:prstGeom>
            </p:spPr>
            <p:txBody>
              <a:bodyPr wrap="square">
                <a:spAutoFit/>
              </a:bodyPr>
              <a:lstStyle/>
              <a:p>
                <a:pPr algn="r"/>
                <a:r>
                  <a:rPr lang="en-GB" sz="1100" dirty="0"/>
                  <a:t>Causal Loop Diagram</a:t>
                </a:r>
              </a:p>
            </p:txBody>
          </p:sp>
          <p:sp>
            <p:nvSpPr>
              <p:cNvPr id="54" name="Rectangle 53"/>
              <p:cNvSpPr/>
              <p:nvPr/>
            </p:nvSpPr>
            <p:spPr>
              <a:xfrm>
                <a:off x="11561875" y="5122380"/>
                <a:ext cx="2609098" cy="261610"/>
              </a:xfrm>
              <a:prstGeom prst="rect">
                <a:avLst/>
              </a:prstGeom>
            </p:spPr>
            <p:txBody>
              <a:bodyPr wrap="square">
                <a:spAutoFit/>
              </a:bodyPr>
              <a:lstStyle/>
              <a:p>
                <a:pPr algn="r"/>
                <a:r>
                  <a:rPr lang="en-GB" sz="1100" dirty="0"/>
                  <a:t>Entity Relationship Diagram</a:t>
                </a:r>
              </a:p>
            </p:txBody>
          </p:sp>
          <p:sp>
            <p:nvSpPr>
              <p:cNvPr id="55" name="Rectangle 54"/>
              <p:cNvSpPr/>
              <p:nvPr/>
            </p:nvSpPr>
            <p:spPr>
              <a:xfrm>
                <a:off x="11561875" y="5545852"/>
                <a:ext cx="2609098" cy="261610"/>
              </a:xfrm>
              <a:prstGeom prst="rect">
                <a:avLst/>
              </a:prstGeom>
            </p:spPr>
            <p:txBody>
              <a:bodyPr wrap="square">
                <a:spAutoFit/>
              </a:bodyPr>
              <a:lstStyle/>
              <a:p>
                <a:pPr algn="r"/>
                <a:r>
                  <a:rPr lang="en-GB" sz="1100" dirty="0"/>
                  <a:t>Data Flow Diagram</a:t>
                </a:r>
              </a:p>
            </p:txBody>
          </p:sp>
          <p:sp>
            <p:nvSpPr>
              <p:cNvPr id="56" name="Rectangle 55"/>
              <p:cNvSpPr/>
              <p:nvPr/>
            </p:nvSpPr>
            <p:spPr>
              <a:xfrm>
                <a:off x="11561875" y="5969324"/>
                <a:ext cx="2609098" cy="261610"/>
              </a:xfrm>
              <a:prstGeom prst="rect">
                <a:avLst/>
              </a:prstGeom>
            </p:spPr>
            <p:txBody>
              <a:bodyPr wrap="square">
                <a:spAutoFit/>
              </a:bodyPr>
              <a:lstStyle/>
              <a:p>
                <a:pPr algn="r"/>
                <a:r>
                  <a:rPr lang="en-GB" sz="1100" dirty="0"/>
                  <a:t>State Transition Diagram</a:t>
                </a:r>
              </a:p>
            </p:txBody>
          </p:sp>
          <p:sp>
            <p:nvSpPr>
              <p:cNvPr id="57" name="Rectangle 56"/>
              <p:cNvSpPr/>
              <p:nvPr/>
            </p:nvSpPr>
            <p:spPr>
              <a:xfrm>
                <a:off x="11561875" y="6816268"/>
                <a:ext cx="2609098" cy="261610"/>
              </a:xfrm>
              <a:prstGeom prst="rect">
                <a:avLst/>
              </a:prstGeom>
            </p:spPr>
            <p:txBody>
              <a:bodyPr wrap="square">
                <a:spAutoFit/>
              </a:bodyPr>
              <a:lstStyle/>
              <a:p>
                <a:pPr algn="r"/>
                <a:r>
                  <a:rPr lang="en-GB" sz="1100" dirty="0"/>
                  <a:t>Swimlane Diagram</a:t>
                </a:r>
              </a:p>
            </p:txBody>
          </p:sp>
          <p:sp>
            <p:nvSpPr>
              <p:cNvPr id="58" name="Rectangle 57"/>
              <p:cNvSpPr/>
              <p:nvPr/>
            </p:nvSpPr>
            <p:spPr>
              <a:xfrm>
                <a:off x="11561875" y="6392796"/>
                <a:ext cx="2609098" cy="261610"/>
              </a:xfrm>
              <a:prstGeom prst="rect">
                <a:avLst/>
              </a:prstGeom>
            </p:spPr>
            <p:txBody>
              <a:bodyPr wrap="square">
                <a:spAutoFit/>
              </a:bodyPr>
              <a:lstStyle/>
              <a:p>
                <a:pPr algn="r"/>
                <a:r>
                  <a:rPr lang="en-GB" sz="1100" dirty="0"/>
                  <a:t>Flow Chart</a:t>
                </a:r>
              </a:p>
            </p:txBody>
          </p:sp>
          <p:sp>
            <p:nvSpPr>
              <p:cNvPr id="59" name="Rectangle 58"/>
              <p:cNvSpPr/>
              <p:nvPr/>
            </p:nvSpPr>
            <p:spPr>
              <a:xfrm>
                <a:off x="11561875" y="7663212"/>
                <a:ext cx="2609098" cy="261610"/>
              </a:xfrm>
              <a:prstGeom prst="rect">
                <a:avLst/>
              </a:prstGeom>
            </p:spPr>
            <p:txBody>
              <a:bodyPr wrap="square">
                <a:spAutoFit/>
              </a:bodyPr>
              <a:lstStyle/>
              <a:p>
                <a:pPr algn="r"/>
                <a:r>
                  <a:rPr lang="en-GB" sz="1100" dirty="0"/>
                  <a:t>Value Stream Mapping</a:t>
                </a:r>
              </a:p>
            </p:txBody>
          </p:sp>
          <p:sp>
            <p:nvSpPr>
              <p:cNvPr id="60" name="Rectangle 59"/>
              <p:cNvSpPr/>
              <p:nvPr/>
            </p:nvSpPr>
            <p:spPr>
              <a:xfrm>
                <a:off x="11561875" y="8086687"/>
                <a:ext cx="2609098" cy="261610"/>
              </a:xfrm>
              <a:prstGeom prst="rect">
                <a:avLst/>
              </a:prstGeom>
            </p:spPr>
            <p:txBody>
              <a:bodyPr wrap="square">
                <a:spAutoFit/>
              </a:bodyPr>
              <a:lstStyle/>
              <a:p>
                <a:pPr algn="r"/>
                <a:r>
                  <a:rPr lang="en-GB" sz="1100" dirty="0"/>
                  <a:t>Dependency Structure Matrix</a:t>
                </a:r>
              </a:p>
            </p:txBody>
          </p:sp>
          <p:sp>
            <p:nvSpPr>
              <p:cNvPr id="61" name="Rectangle 60"/>
              <p:cNvSpPr/>
              <p:nvPr/>
            </p:nvSpPr>
            <p:spPr>
              <a:xfrm>
                <a:off x="9356376" y="2795667"/>
                <a:ext cx="1440000" cy="261610"/>
              </a:xfrm>
              <a:prstGeom prst="rect">
                <a:avLst/>
              </a:prstGeom>
            </p:spPr>
            <p:txBody>
              <a:bodyPr wrap="square">
                <a:spAutoFit/>
              </a:bodyPr>
              <a:lstStyle/>
              <a:p>
                <a:r>
                  <a:rPr lang="en-GB" sz="1100" dirty="0"/>
                  <a:t>Stakeholders</a:t>
                </a:r>
              </a:p>
            </p:txBody>
          </p:sp>
          <p:sp>
            <p:nvSpPr>
              <p:cNvPr id="62" name="Rectangle 61"/>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63" name="Rectangle 62"/>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64" name="Rectangle 63"/>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65" name="Rectangle 64"/>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66" name="Rectangle 65"/>
              <p:cNvSpPr/>
              <p:nvPr/>
            </p:nvSpPr>
            <p:spPr>
              <a:xfrm>
                <a:off x="9356376" y="8421289"/>
                <a:ext cx="1440000" cy="261610"/>
              </a:xfrm>
              <a:prstGeom prst="rect">
                <a:avLst/>
              </a:prstGeom>
            </p:spPr>
            <p:txBody>
              <a:bodyPr wrap="square">
                <a:spAutoFit/>
              </a:bodyPr>
              <a:lstStyle/>
              <a:p>
                <a:r>
                  <a:rPr lang="en-GB" sz="1100" dirty="0"/>
                  <a:t>Validate</a:t>
                </a:r>
              </a:p>
            </p:txBody>
          </p:sp>
          <p:sp>
            <p:nvSpPr>
              <p:cNvPr id="67" name="Rectangle 66"/>
              <p:cNvSpPr/>
              <p:nvPr/>
            </p:nvSpPr>
            <p:spPr>
              <a:xfrm>
                <a:off x="11561875" y="3851964"/>
                <a:ext cx="2609098" cy="261610"/>
              </a:xfrm>
              <a:prstGeom prst="rect">
                <a:avLst/>
              </a:prstGeom>
            </p:spPr>
            <p:txBody>
              <a:bodyPr wrap="square">
                <a:spAutoFit/>
              </a:bodyPr>
              <a:lstStyle/>
              <a:p>
                <a:pPr algn="r"/>
                <a:r>
                  <a:rPr lang="en-GB" sz="1100" dirty="0"/>
                  <a:t>Soft Systems Method</a:t>
                </a:r>
              </a:p>
            </p:txBody>
          </p:sp>
          <p:sp>
            <p:nvSpPr>
              <p:cNvPr id="68" name="Rectangle 67"/>
              <p:cNvSpPr/>
              <p:nvPr/>
            </p:nvSpPr>
            <p:spPr>
              <a:xfrm>
                <a:off x="11561875" y="7239740"/>
                <a:ext cx="2609098" cy="261610"/>
              </a:xfrm>
              <a:prstGeom prst="rect">
                <a:avLst/>
              </a:prstGeom>
            </p:spPr>
            <p:txBody>
              <a:bodyPr wrap="square">
                <a:spAutoFit/>
              </a:bodyPr>
              <a:lstStyle/>
              <a:p>
                <a:pPr algn="r"/>
                <a:r>
                  <a:rPr lang="en-GB" sz="1100" dirty="0"/>
                  <a:t>Spaghetti Diagram</a:t>
                </a:r>
              </a:p>
            </p:txBody>
          </p:sp>
          <p:sp>
            <p:nvSpPr>
              <p:cNvPr id="123" name="Rectangle 122"/>
              <p:cNvSpPr/>
              <p:nvPr userDrawn="1"/>
            </p:nvSpPr>
            <p:spPr>
              <a:xfrm>
                <a:off x="11561875" y="4698908"/>
                <a:ext cx="2609098" cy="261610"/>
              </a:xfrm>
              <a:prstGeom prst="rect">
                <a:avLst/>
              </a:prstGeom>
            </p:spPr>
            <p:txBody>
              <a:bodyPr wrap="square">
                <a:spAutoFit/>
              </a:bodyPr>
              <a:lstStyle/>
              <a:p>
                <a:pPr algn="r"/>
                <a:r>
                  <a:rPr lang="en-GB" sz="1100" dirty="0"/>
                  <a:t>Influence</a:t>
                </a:r>
                <a:r>
                  <a:rPr lang="en-GB" sz="1100" baseline="0" dirty="0"/>
                  <a:t> Diagram</a:t>
                </a:r>
                <a:endParaRPr lang="en-GB" sz="1100" dirty="0"/>
              </a:p>
            </p:txBody>
          </p:sp>
          <p:sp>
            <p:nvSpPr>
              <p:cNvPr id="124" name="Rectangle 123"/>
              <p:cNvSpPr/>
              <p:nvPr userDrawn="1"/>
            </p:nvSpPr>
            <p:spPr>
              <a:xfrm>
                <a:off x="11561875" y="3428492"/>
                <a:ext cx="2609098" cy="261610"/>
              </a:xfrm>
              <a:prstGeom prst="rect">
                <a:avLst/>
              </a:prstGeom>
            </p:spPr>
            <p:txBody>
              <a:bodyPr wrap="square">
                <a:spAutoFit/>
              </a:bodyPr>
              <a:lstStyle/>
              <a:p>
                <a:pPr algn="r"/>
                <a:r>
                  <a:rPr lang="en-GB" sz="1100" dirty="0"/>
                  <a:t>Rich Picture</a:t>
                </a:r>
              </a:p>
            </p:txBody>
          </p:sp>
        </p:grpSp>
        <p:grpSp>
          <p:nvGrpSpPr>
            <p:cNvPr id="8" name="Group 7"/>
            <p:cNvGrpSpPr/>
            <p:nvPr userDrawn="1"/>
          </p:nvGrpSpPr>
          <p:grpSpPr>
            <a:xfrm>
              <a:off x="7498800" y="1368000"/>
              <a:ext cx="6840385" cy="8761540"/>
              <a:chOff x="7498800" y="1368000"/>
              <a:chExt cx="6840385" cy="8761540"/>
            </a:xfrm>
          </p:grpSpPr>
          <p:sp>
            <p:nvSpPr>
              <p:cNvPr id="14" name="Rectangle 13"/>
              <p:cNvSpPr/>
              <p:nvPr/>
            </p:nvSpPr>
            <p:spPr>
              <a:xfrm>
                <a:off x="8713339" y="3585080"/>
                <a:ext cx="123303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Understand</a:t>
                </a:r>
                <a:endParaRPr lang="en-GB" sz="1600" dirty="0">
                  <a:solidFill>
                    <a:srgbClr val="10E210"/>
                  </a:solidFill>
                </a:endParaRPr>
              </a:p>
            </p:txBody>
          </p:sp>
          <p:sp>
            <p:nvSpPr>
              <p:cNvPr id="15" name="Rectangle 14"/>
              <p:cNvSpPr/>
              <p:nvPr/>
            </p:nvSpPr>
            <p:spPr>
              <a:xfrm flipH="1">
                <a:off x="12713193" y="9790986"/>
                <a:ext cx="1000851"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Integrate</a:t>
                </a:r>
                <a:endParaRPr lang="en-GB" sz="1600" dirty="0">
                  <a:solidFill>
                    <a:srgbClr val="10E210"/>
                  </a:solidFill>
                </a:endParaRPr>
              </a:p>
            </p:txBody>
          </p:sp>
          <p:sp>
            <p:nvSpPr>
              <p:cNvPr id="16" name="Rectangle 15"/>
              <p:cNvSpPr/>
              <p:nvPr/>
            </p:nvSpPr>
            <p:spPr>
              <a:xfrm flipH="1">
                <a:off x="12587429" y="1368000"/>
                <a:ext cx="983539"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Organise</a:t>
                </a:r>
                <a:endParaRPr lang="en-GB" sz="1600" dirty="0">
                  <a:solidFill>
                    <a:srgbClr val="10E210"/>
                  </a:solidFill>
                </a:endParaRPr>
              </a:p>
            </p:txBody>
          </p:sp>
          <p:cxnSp>
            <p:nvCxnSpPr>
              <p:cNvPr id="22" name="Straight Connector 21"/>
              <p:cNvCxnSpPr>
                <a:stCxn id="36" idx="0"/>
                <a:endCxn id="34" idx="2"/>
              </p:cNvCxnSpPr>
              <p:nvPr/>
            </p:nvCxnSpPr>
            <p:spPr>
              <a:xfrm>
                <a:off x="10144799" y="1942986"/>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4" idx="0"/>
                <a:endCxn id="39" idx="2"/>
              </p:cNvCxnSpPr>
              <p:nvPr/>
            </p:nvCxnSpPr>
            <p:spPr>
              <a:xfrm>
                <a:off x="14338800" y="2842986"/>
                <a:ext cx="385"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10545049"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V="1">
                <a:off x="11910011"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noChangeAspect="1"/>
              </p:cNvCxnSpPr>
              <p:nvPr/>
            </p:nvCxnSpPr>
            <p:spPr>
              <a:xfrm rot="16200000" flipV="1">
                <a:off x="9192628" y="2791072"/>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a:off x="14246540" y="306464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a:off x="14246540" y="348848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a:off x="14246540" y="60315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a:off x="14246540" y="645537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a:off x="14246540" y="6879214"/>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a:off x="14246540" y="772689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a:off x="14246540" y="81507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34" name="Arc 33"/>
              <p:cNvSpPr>
                <a:spLocks noChangeAspect="1"/>
              </p:cNvSpPr>
              <p:nvPr/>
            </p:nvSpPr>
            <p:spPr>
              <a:xfrm rot="5400000" flipH="1">
                <a:off x="12538800" y="1942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5" name="Straight Connector 34"/>
              <p:cNvCxnSpPr/>
              <p:nvPr/>
            </p:nvCxnSpPr>
            <p:spPr>
              <a:xfrm>
                <a:off x="7498800" y="3742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6" name="Arc 35"/>
              <p:cNvSpPr>
                <a:spLocks noChangeAspect="1"/>
              </p:cNvSpPr>
              <p:nvPr/>
            </p:nvSpPr>
            <p:spPr>
              <a:xfrm flipH="1">
                <a:off x="9514800" y="194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7" name="Straight Connector 36"/>
              <p:cNvCxnSpPr>
                <a:stCxn id="36" idx="2"/>
                <a:endCxn id="38" idx="2"/>
              </p:cNvCxnSpPr>
              <p:nvPr/>
            </p:nvCxnSpPr>
            <p:spPr>
              <a:xfrm flipH="1">
                <a:off x="8690495" y="2225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8" name="Arc 37"/>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9" name="Arc 38"/>
              <p:cNvSpPr>
                <a:spLocks noChangeAspect="1"/>
              </p:cNvSpPr>
              <p:nvPr/>
            </p:nvSpPr>
            <p:spPr>
              <a:xfrm rot="10800000" flipH="1">
                <a:off x="12539185" y="7774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a:stCxn id="44" idx="0"/>
                <a:endCxn id="39" idx="0"/>
              </p:cNvCxnSpPr>
              <p:nvPr/>
            </p:nvCxnSpPr>
            <p:spPr>
              <a:xfrm>
                <a:off x="10144800" y="9574986"/>
                <a:ext cx="3294385"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98800" y="7774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2" name="Arc 41"/>
              <p:cNvSpPr>
                <a:spLocks noChangeAspect="1"/>
              </p:cNvSpPr>
              <p:nvPr/>
            </p:nvSpPr>
            <p:spPr>
              <a:xfrm>
                <a:off x="7534800" y="777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3" name="Straight Connector 42"/>
              <p:cNvCxnSpPr>
                <a:stCxn id="42" idx="2"/>
                <a:endCxn id="44" idx="2"/>
              </p:cNvCxnSpPr>
              <p:nvPr/>
            </p:nvCxnSpPr>
            <p:spPr>
              <a:xfrm>
                <a:off x="8690495" y="8057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4" name="Arc 43"/>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p:nvPr/>
            </p:nvCxnSpPr>
            <p:spPr>
              <a:xfrm rot="5400000" flipH="1">
                <a:off x="14246540" y="476000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a:off x="14246540" y="5607691"/>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10537028"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11901990"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cxnSpLocks noChangeAspect="1"/>
              </p:cNvCxnSpPr>
              <p:nvPr/>
            </p:nvCxnSpPr>
            <p:spPr>
              <a:xfrm rot="5400000">
                <a:off x="9208671" y="8578371"/>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a:off x="14246540" y="5183850"/>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a:off x="14246540" y="730305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25" name="Straight Connector 124"/>
              <p:cNvCxnSpPr/>
              <p:nvPr userDrawn="1"/>
            </p:nvCxnSpPr>
            <p:spPr>
              <a:xfrm rot="5400000" flipH="1">
                <a:off x="14246540" y="391232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rot="5400000" flipH="1">
                <a:off x="14246540" y="4336168"/>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grpSp>
      <p:sp>
        <p:nvSpPr>
          <p:cNvPr id="122" name="Rectangle 121"/>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9" name="TextBox 12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Mapping Systems</a:t>
            </a:r>
          </a:p>
        </p:txBody>
      </p:sp>
    </p:spTree>
    <p:extLst>
      <p:ext uri="{BB962C8B-B14F-4D97-AF65-F5344CB8AC3E}">
        <p14:creationId xmlns:p14="http://schemas.microsoft.com/office/powerpoint/2010/main" val="3986437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ge Plan">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a:extLst>
              <a:ext uri="{FF2B5EF4-FFF2-40B4-BE49-F238E27FC236}">
                <a16:creationId xmlns:a16="http://schemas.microsoft.com/office/drawing/2014/main" id="{52F74A05-C249-8C4F-A7EC-3501ED98CBAD}"/>
              </a:ext>
            </a:extLst>
          </p:cNvPr>
          <p:cNvSpPr/>
          <p:nvPr/>
        </p:nvSpPr>
        <p:spPr bwMode="auto">
          <a:xfrm>
            <a:off x="4145341" y="6312746"/>
            <a:ext cx="7424202"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1" name="Rounded Rectangle 10">
            <a:extLst>
              <a:ext uri="{FF2B5EF4-FFF2-40B4-BE49-F238E27FC236}">
                <a16:creationId xmlns:a16="http://schemas.microsoft.com/office/drawing/2014/main" id="{52F74A05-C249-8C4F-A7EC-3501ED98CBAD}"/>
              </a:ext>
            </a:extLst>
          </p:cNvPr>
          <p:cNvSpPr/>
          <p:nvPr/>
        </p:nvSpPr>
        <p:spPr bwMode="auto">
          <a:xfrm>
            <a:off x="4146334" y="4963485"/>
            <a:ext cx="7424202"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2134" dirty="0">
                <a:solidFill>
                  <a:schemeClr val="bg1"/>
                </a:solidFill>
                <a:cs typeface="Arial" panose="020B0604020202020204" pitchFamily="34" charset="0"/>
              </a:rPr>
              <a:t>-</a:t>
            </a:r>
          </a:p>
        </p:txBody>
      </p:sp>
      <p:sp>
        <p:nvSpPr>
          <p:cNvPr id="12" name="Rounded Rectangle 11">
            <a:extLst>
              <a:ext uri="{FF2B5EF4-FFF2-40B4-BE49-F238E27FC236}">
                <a16:creationId xmlns:a16="http://schemas.microsoft.com/office/drawing/2014/main" id="{52F74A05-C249-8C4F-A7EC-3501ED98CBAD}"/>
              </a:ext>
            </a:extLst>
          </p:cNvPr>
          <p:cNvSpPr/>
          <p:nvPr/>
        </p:nvSpPr>
        <p:spPr bwMode="auto">
          <a:xfrm>
            <a:off x="4146336" y="3650221"/>
            <a:ext cx="7424202"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3" name="Rounded Rectangle 12">
            <a:extLst>
              <a:ext uri="{FF2B5EF4-FFF2-40B4-BE49-F238E27FC236}">
                <a16:creationId xmlns:a16="http://schemas.microsoft.com/office/drawing/2014/main" id="{52F74A05-C249-8C4F-A7EC-3501ED98CBAD}"/>
              </a:ext>
            </a:extLst>
          </p:cNvPr>
          <p:cNvSpPr/>
          <p:nvPr/>
        </p:nvSpPr>
        <p:spPr bwMode="auto">
          <a:xfrm>
            <a:off x="4151830" y="7626010"/>
            <a:ext cx="7424202" cy="1137641"/>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4" name="Rounded Rectangle 13">
            <a:extLst>
              <a:ext uri="{FF2B5EF4-FFF2-40B4-BE49-F238E27FC236}">
                <a16:creationId xmlns:a16="http://schemas.microsoft.com/office/drawing/2014/main" id="{52F74A05-C249-8C4F-A7EC-3501ED98CBAD}"/>
              </a:ext>
            </a:extLst>
          </p:cNvPr>
          <p:cNvSpPr/>
          <p:nvPr/>
        </p:nvSpPr>
        <p:spPr bwMode="auto">
          <a:xfrm>
            <a:off x="4151830" y="2336960"/>
            <a:ext cx="7424202"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5" name="Rounded Rectangle 14">
            <a:extLst>
              <a:ext uri="{FF2B5EF4-FFF2-40B4-BE49-F238E27FC236}">
                <a16:creationId xmlns:a16="http://schemas.microsoft.com/office/drawing/2014/main" id="{52F74A05-C249-8C4F-A7EC-3501ED98CBAD}"/>
              </a:ext>
            </a:extLst>
          </p:cNvPr>
          <p:cNvSpPr/>
          <p:nvPr/>
        </p:nvSpPr>
        <p:spPr bwMode="auto">
          <a:xfrm>
            <a:off x="4145757" y="8939273"/>
            <a:ext cx="7424202" cy="1137641"/>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grpSp>
        <p:nvGrpSpPr>
          <p:cNvPr id="16" name="Group 15"/>
          <p:cNvGrpSpPr/>
          <p:nvPr/>
        </p:nvGrpSpPr>
        <p:grpSpPr>
          <a:xfrm>
            <a:off x="2603461" y="6276746"/>
            <a:ext cx="475168" cy="1062045"/>
            <a:chOff x="2196247" y="8598693"/>
            <a:chExt cx="460818" cy="1029972"/>
          </a:xfrm>
        </p:grpSpPr>
        <p:sp>
          <p:nvSpPr>
            <p:cNvPr id="72" name="Freeform 15"/>
            <p:cNvSpPr>
              <a:spLocks/>
            </p:cNvSpPr>
            <p:nvPr/>
          </p:nvSpPr>
          <p:spPr bwMode="auto">
            <a:xfrm>
              <a:off x="2196247" y="8598693"/>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612D70"/>
              </a:solidFill>
            </a:ln>
          </p:spPr>
          <p:txBody>
            <a:bodyPr vert="horz" wrap="square" lIns="86271" tIns="43136" rIns="86271" bIns="43136" numCol="1" anchor="t" anchorCtr="0" compatLnSpc="1">
              <a:prstTxWarp prst="textNoShape">
                <a:avLst/>
              </a:prstTxWarp>
            </a:bodyPr>
            <a:lstStyle/>
            <a:p>
              <a:endParaRPr lang="en-GB" sz="500" dirty="0"/>
            </a:p>
          </p:txBody>
        </p:sp>
        <p:sp>
          <p:nvSpPr>
            <p:cNvPr id="73" name="TextBox 72"/>
            <p:cNvSpPr txBox="1"/>
            <p:nvPr/>
          </p:nvSpPr>
          <p:spPr>
            <a:xfrm rot="5400000">
              <a:off x="2042011" y="8951829"/>
              <a:ext cx="816618" cy="333597"/>
            </a:xfrm>
            <a:prstGeom prst="rect">
              <a:avLst/>
            </a:prstGeom>
            <a:noFill/>
          </p:spPr>
          <p:txBody>
            <a:bodyPr wrap="none" lIns="0" tIns="0" rIns="0" bIns="0" rtlCol="0" anchor="ctr">
              <a:spAutoFit/>
            </a:bodyPr>
            <a:lstStyle/>
            <a:p>
              <a:pPr algn="ctr"/>
              <a:r>
                <a:rPr lang="en-GB" sz="1000" dirty="0">
                  <a:solidFill>
                    <a:srgbClr val="612D70"/>
                  </a:solidFill>
                </a:rPr>
                <a:t>Identify the</a:t>
              </a:r>
            </a:p>
            <a:p>
              <a:pPr algn="ctr"/>
              <a:r>
                <a:rPr lang="en-GB" sz="1000" dirty="0">
                  <a:solidFill>
                    <a:srgbClr val="612D70"/>
                  </a:solidFill>
                </a:rPr>
                <a:t>Big Wins</a:t>
              </a:r>
            </a:p>
          </p:txBody>
        </p:sp>
      </p:grpSp>
      <p:sp>
        <p:nvSpPr>
          <p:cNvPr id="17" name="Rounded Rectangle 16">
            <a:extLst>
              <a:ext uri="{FF2B5EF4-FFF2-40B4-BE49-F238E27FC236}">
                <a16:creationId xmlns:a16="http://schemas.microsoft.com/office/drawing/2014/main" id="{52F74A05-C249-8C4F-A7EC-3501ED98CBAD}"/>
              </a:ext>
            </a:extLst>
          </p:cNvPr>
          <p:cNvSpPr/>
          <p:nvPr/>
        </p:nvSpPr>
        <p:spPr bwMode="auto">
          <a:xfrm>
            <a:off x="11820983" y="6312746"/>
            <a:ext cx="1139616"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612D70"/>
                </a:solidFill>
                <a:cs typeface="Arial" panose="020B0604020202020204" pitchFamily="34" charset="0"/>
              </a:rPr>
              <a:t>stage deliverable</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720001" y="6510757"/>
            <a:ext cx="1732571" cy="594026"/>
          </a:xfrm>
          <a:prstGeom prst="roundRect">
            <a:avLst/>
          </a:prstGeom>
          <a:solidFill>
            <a:srgbClr val="612D70"/>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Collect the Evidence</a:t>
            </a:r>
          </a:p>
        </p:txBody>
      </p:sp>
      <p:sp>
        <p:nvSpPr>
          <p:cNvPr id="19" name="Freeform 15"/>
          <p:cNvSpPr>
            <a:spLocks/>
          </p:cNvSpPr>
          <p:nvPr/>
        </p:nvSpPr>
        <p:spPr bwMode="auto">
          <a:xfrm flipH="1">
            <a:off x="13924832" y="6276746"/>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0" name="Group 19"/>
          <p:cNvGrpSpPr/>
          <p:nvPr/>
        </p:nvGrpSpPr>
        <p:grpSpPr>
          <a:xfrm>
            <a:off x="2603461" y="5001286"/>
            <a:ext cx="475168" cy="1069737"/>
            <a:chOff x="2207755" y="7361747"/>
            <a:chExt cx="460818" cy="1037431"/>
          </a:xfrm>
        </p:grpSpPr>
        <p:sp>
          <p:nvSpPr>
            <p:cNvPr id="70" name="Freeform 14"/>
            <p:cNvSpPr>
              <a:spLocks/>
            </p:cNvSpPr>
            <p:nvPr/>
          </p:nvSpPr>
          <p:spPr bwMode="auto">
            <a:xfrm rot="10800000">
              <a:off x="2207755" y="7361747"/>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A51739"/>
              </a:solidFill>
            </a:ln>
          </p:spPr>
          <p:txBody>
            <a:bodyPr vert="horz" wrap="square" lIns="86271" tIns="43136" rIns="86271" bIns="43136" numCol="1" anchor="t" anchorCtr="0" compatLnSpc="1">
              <a:prstTxWarp prst="textNoShape">
                <a:avLst/>
              </a:prstTxWarp>
            </a:bodyPr>
            <a:lstStyle/>
            <a:p>
              <a:endParaRPr lang="en-GB" sz="500" dirty="0">
                <a:solidFill>
                  <a:srgbClr val="A51739"/>
                </a:solidFill>
              </a:endParaRPr>
            </a:p>
          </p:txBody>
        </p:sp>
        <p:sp>
          <p:nvSpPr>
            <p:cNvPr id="71" name="TextBox 70"/>
            <p:cNvSpPr txBox="1"/>
            <p:nvPr/>
          </p:nvSpPr>
          <p:spPr>
            <a:xfrm rot="5400000">
              <a:off x="1931355" y="7713664"/>
              <a:ext cx="1037431" cy="333597"/>
            </a:xfrm>
            <a:prstGeom prst="rect">
              <a:avLst/>
            </a:prstGeom>
            <a:noFill/>
          </p:spPr>
          <p:txBody>
            <a:bodyPr wrap="square" lIns="0" tIns="0" rIns="0" bIns="0" rtlCol="0" anchor="ctr">
              <a:spAutoFit/>
            </a:bodyPr>
            <a:lstStyle/>
            <a:p>
              <a:pPr algn="ctr"/>
              <a:r>
                <a:rPr lang="en-GB" sz="1000" dirty="0">
                  <a:solidFill>
                    <a:srgbClr val="A51739"/>
                  </a:solidFill>
                </a:rPr>
                <a:t>Describe the</a:t>
              </a:r>
              <a:br>
                <a:rPr lang="en-GB" sz="1000" dirty="0">
                  <a:solidFill>
                    <a:srgbClr val="A51739"/>
                  </a:solidFill>
                </a:rPr>
              </a:br>
              <a:r>
                <a:rPr lang="en-GB" sz="1000" dirty="0">
                  <a:solidFill>
                    <a:srgbClr val="A51739"/>
                  </a:solidFill>
                </a:rPr>
                <a:t>Big Idea</a:t>
              </a:r>
            </a:p>
          </p:txBody>
        </p:sp>
      </p:grpSp>
      <p:sp>
        <p:nvSpPr>
          <p:cNvPr id="21" name="Rounded Rectangle 20">
            <a:extLst>
              <a:ext uri="{FF2B5EF4-FFF2-40B4-BE49-F238E27FC236}">
                <a16:creationId xmlns:a16="http://schemas.microsoft.com/office/drawing/2014/main" id="{52F74A05-C249-8C4F-A7EC-3501ED98CBAD}"/>
              </a:ext>
            </a:extLst>
          </p:cNvPr>
          <p:cNvSpPr/>
          <p:nvPr/>
        </p:nvSpPr>
        <p:spPr bwMode="auto">
          <a:xfrm>
            <a:off x="11815479" y="4963485"/>
            <a:ext cx="1139616"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A51739"/>
                </a:solidFill>
                <a:cs typeface="Arial" panose="020B0604020202020204" pitchFamily="34" charset="0"/>
              </a:rPr>
              <a:t>stage deliverable</a:t>
            </a:r>
          </a:p>
        </p:txBody>
      </p:sp>
      <p:sp>
        <p:nvSpPr>
          <p:cNvPr id="22" name="Rounded Rectangle 21">
            <a:extLst>
              <a:ext uri="{FF2B5EF4-FFF2-40B4-BE49-F238E27FC236}">
                <a16:creationId xmlns:a16="http://schemas.microsoft.com/office/drawing/2014/main" id="{52F74A05-C249-8C4F-A7EC-3501ED98CBAD}"/>
              </a:ext>
            </a:extLst>
          </p:cNvPr>
          <p:cNvSpPr/>
          <p:nvPr/>
        </p:nvSpPr>
        <p:spPr bwMode="auto">
          <a:xfrm>
            <a:off x="720001" y="5235293"/>
            <a:ext cx="1732571" cy="594026"/>
          </a:xfrm>
          <a:prstGeom prst="roundRect">
            <a:avLst/>
          </a:prstGeom>
          <a:solidFill>
            <a:srgbClr val="A51739"/>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Develop the Solution</a:t>
            </a:r>
          </a:p>
        </p:txBody>
      </p:sp>
      <p:sp>
        <p:nvSpPr>
          <p:cNvPr id="23" name="Freeform 14"/>
          <p:cNvSpPr>
            <a:spLocks/>
          </p:cNvSpPr>
          <p:nvPr/>
        </p:nvSpPr>
        <p:spPr bwMode="auto">
          <a:xfrm rot="10800000" flipH="1">
            <a:off x="13924832" y="5001284"/>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4" name="Group 23"/>
          <p:cNvGrpSpPr/>
          <p:nvPr/>
        </p:nvGrpSpPr>
        <p:grpSpPr>
          <a:xfrm>
            <a:off x="2603461" y="3688020"/>
            <a:ext cx="475168" cy="1062045"/>
            <a:chOff x="2207756" y="6088144"/>
            <a:chExt cx="460818" cy="1029972"/>
          </a:xfrm>
        </p:grpSpPr>
        <p:sp>
          <p:nvSpPr>
            <p:cNvPr id="68" name="Freeform 14"/>
            <p:cNvSpPr>
              <a:spLocks/>
            </p:cNvSpPr>
            <p:nvPr/>
          </p:nvSpPr>
          <p:spPr bwMode="auto">
            <a:xfrm rot="10800000">
              <a:off x="2207756" y="6088144"/>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9662F"/>
              </a:solidFill>
            </a:ln>
          </p:spPr>
          <p:txBody>
            <a:bodyPr vert="horz" wrap="square" lIns="86271" tIns="43136" rIns="86271" bIns="43136" numCol="1" anchor="t" anchorCtr="0" compatLnSpc="1">
              <a:prstTxWarp prst="textNoShape">
                <a:avLst/>
              </a:prstTxWarp>
            </a:bodyPr>
            <a:lstStyle/>
            <a:p>
              <a:endParaRPr lang="en-GB" sz="500" dirty="0"/>
            </a:p>
          </p:txBody>
        </p:sp>
        <p:sp>
          <p:nvSpPr>
            <p:cNvPr id="69" name="TextBox 68"/>
            <p:cNvSpPr txBox="1"/>
            <p:nvPr/>
          </p:nvSpPr>
          <p:spPr>
            <a:xfrm rot="5400000">
              <a:off x="2186578" y="6431850"/>
              <a:ext cx="526994" cy="333597"/>
            </a:xfrm>
            <a:prstGeom prst="rect">
              <a:avLst/>
            </a:prstGeom>
            <a:noFill/>
          </p:spPr>
          <p:txBody>
            <a:bodyPr wrap="square" lIns="0" tIns="0" rIns="0" bIns="0" rtlCol="0" anchor="ctr">
              <a:spAutoFit/>
            </a:bodyPr>
            <a:lstStyle/>
            <a:p>
              <a:pPr algn="ctr"/>
              <a:r>
                <a:rPr lang="en-GB" sz="1000" dirty="0">
                  <a:solidFill>
                    <a:srgbClr val="09662F"/>
                  </a:solidFill>
                </a:rPr>
                <a:t>Tell the</a:t>
              </a:r>
            </a:p>
            <a:p>
              <a:pPr algn="ctr"/>
              <a:r>
                <a:rPr lang="en-GB" sz="1000" dirty="0">
                  <a:solidFill>
                    <a:srgbClr val="09662F"/>
                  </a:solidFill>
                </a:rPr>
                <a:t>Stories</a:t>
              </a:r>
            </a:p>
          </p:txBody>
        </p:sp>
      </p:grpSp>
      <p:sp>
        <p:nvSpPr>
          <p:cNvPr id="25" name="Rounded Rectangle 24">
            <a:extLst>
              <a:ext uri="{FF2B5EF4-FFF2-40B4-BE49-F238E27FC236}">
                <a16:creationId xmlns:a16="http://schemas.microsoft.com/office/drawing/2014/main" id="{52F74A05-C249-8C4F-A7EC-3501ED98CBAD}"/>
              </a:ext>
            </a:extLst>
          </p:cNvPr>
          <p:cNvSpPr/>
          <p:nvPr/>
        </p:nvSpPr>
        <p:spPr bwMode="auto">
          <a:xfrm>
            <a:off x="11815482" y="3650221"/>
            <a:ext cx="1139616"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9662F"/>
                </a:solidFill>
                <a:cs typeface="Arial" panose="020B0604020202020204" pitchFamily="34" charset="0"/>
              </a:rPr>
              <a:t>stage deliverable</a:t>
            </a:r>
          </a:p>
        </p:txBody>
      </p:sp>
      <p:sp>
        <p:nvSpPr>
          <p:cNvPr id="26" name="Freeform 14"/>
          <p:cNvSpPr>
            <a:spLocks/>
          </p:cNvSpPr>
          <p:nvPr/>
        </p:nvSpPr>
        <p:spPr bwMode="auto">
          <a:xfrm rot="10800000" flipH="1">
            <a:off x="13924832" y="3688020"/>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27" name="Rounded Rectangle 26">
            <a:extLst>
              <a:ext uri="{FF2B5EF4-FFF2-40B4-BE49-F238E27FC236}">
                <a16:creationId xmlns:a16="http://schemas.microsoft.com/office/drawing/2014/main" id="{52F74A05-C249-8C4F-A7EC-3501ED98CBAD}"/>
              </a:ext>
            </a:extLst>
          </p:cNvPr>
          <p:cNvSpPr/>
          <p:nvPr/>
        </p:nvSpPr>
        <p:spPr bwMode="auto">
          <a:xfrm>
            <a:off x="720001" y="3922029"/>
            <a:ext cx="1732571" cy="594026"/>
          </a:xfrm>
          <a:prstGeom prst="roundRect">
            <a:avLst/>
          </a:prstGeom>
          <a:solidFill>
            <a:srgbClr val="09662F"/>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Define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Problem</a:t>
            </a:r>
          </a:p>
        </p:txBody>
      </p:sp>
      <p:grpSp>
        <p:nvGrpSpPr>
          <p:cNvPr id="28" name="Group 27"/>
          <p:cNvGrpSpPr/>
          <p:nvPr/>
        </p:nvGrpSpPr>
        <p:grpSpPr>
          <a:xfrm>
            <a:off x="2603463" y="2374759"/>
            <a:ext cx="475168" cy="1062045"/>
            <a:chOff x="2207756" y="4814541"/>
            <a:chExt cx="460818" cy="1029972"/>
          </a:xfrm>
        </p:grpSpPr>
        <p:sp>
          <p:nvSpPr>
            <p:cNvPr id="66" name="Freeform 14"/>
            <p:cNvSpPr>
              <a:spLocks/>
            </p:cNvSpPr>
            <p:nvPr/>
          </p:nvSpPr>
          <p:spPr bwMode="auto">
            <a:xfrm rot="10800000">
              <a:off x="2207756" y="4814541"/>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C44001"/>
              </a:solidFill>
            </a:ln>
          </p:spPr>
          <p:txBody>
            <a:bodyPr vert="horz" wrap="square" lIns="86271" tIns="43136" rIns="86271" bIns="43136" numCol="1" anchor="t" anchorCtr="0" compatLnSpc="1">
              <a:prstTxWarp prst="textNoShape">
                <a:avLst/>
              </a:prstTxWarp>
            </a:bodyPr>
            <a:lstStyle/>
            <a:p>
              <a:endParaRPr lang="en-GB" sz="500" dirty="0"/>
            </a:p>
          </p:txBody>
        </p:sp>
        <p:sp>
          <p:nvSpPr>
            <p:cNvPr id="67" name="TextBox 66"/>
            <p:cNvSpPr txBox="1"/>
            <p:nvPr/>
          </p:nvSpPr>
          <p:spPr>
            <a:xfrm rot="5400000">
              <a:off x="2052140" y="5159942"/>
              <a:ext cx="795866" cy="333597"/>
            </a:xfrm>
            <a:prstGeom prst="rect">
              <a:avLst/>
            </a:prstGeom>
            <a:noFill/>
          </p:spPr>
          <p:txBody>
            <a:bodyPr wrap="square" lIns="0" tIns="0" rIns="0" bIns="0" rtlCol="0" anchor="ctr">
              <a:spAutoFit/>
            </a:bodyPr>
            <a:lstStyle/>
            <a:p>
              <a:pPr algn="ctr"/>
              <a:r>
                <a:rPr lang="en-GB" sz="1000" dirty="0">
                  <a:solidFill>
                    <a:srgbClr val="C44001"/>
                  </a:solidFill>
                </a:rPr>
                <a:t>Sketch the System</a:t>
              </a:r>
            </a:p>
          </p:txBody>
        </p:sp>
      </p:grpSp>
      <p:sp>
        <p:nvSpPr>
          <p:cNvPr id="29" name="Rounded Rectangle 28">
            <a:extLst>
              <a:ext uri="{FF2B5EF4-FFF2-40B4-BE49-F238E27FC236}">
                <a16:creationId xmlns:a16="http://schemas.microsoft.com/office/drawing/2014/main" id="{52F74A05-C249-8C4F-A7EC-3501ED98CBAD}"/>
              </a:ext>
            </a:extLst>
          </p:cNvPr>
          <p:cNvSpPr/>
          <p:nvPr/>
        </p:nvSpPr>
        <p:spPr bwMode="auto">
          <a:xfrm>
            <a:off x="11820980" y="2336960"/>
            <a:ext cx="1139616"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C44001"/>
                </a:solidFill>
                <a:cs typeface="Arial" panose="020B0604020202020204" pitchFamily="34" charset="0"/>
              </a:rPr>
              <a:t>stage deliverable</a:t>
            </a:r>
          </a:p>
        </p:txBody>
      </p:sp>
      <p:sp>
        <p:nvSpPr>
          <p:cNvPr id="30" name="Rounded Rectangle 29">
            <a:extLst>
              <a:ext uri="{FF2B5EF4-FFF2-40B4-BE49-F238E27FC236}">
                <a16:creationId xmlns:a16="http://schemas.microsoft.com/office/drawing/2014/main" id="{52F74A05-C249-8C4F-A7EC-3501ED98CBAD}"/>
              </a:ext>
            </a:extLst>
          </p:cNvPr>
          <p:cNvSpPr/>
          <p:nvPr/>
        </p:nvSpPr>
        <p:spPr bwMode="auto">
          <a:xfrm>
            <a:off x="720001" y="2608770"/>
            <a:ext cx="1732571" cy="594026"/>
          </a:xfrm>
          <a:prstGeom prst="roundRect">
            <a:avLst/>
          </a:prstGeom>
          <a:solidFill>
            <a:srgbClr val="C4410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Understand the Context</a:t>
            </a:r>
          </a:p>
        </p:txBody>
      </p:sp>
      <p:sp>
        <p:nvSpPr>
          <p:cNvPr id="31" name="Freeform 14"/>
          <p:cNvSpPr>
            <a:spLocks/>
          </p:cNvSpPr>
          <p:nvPr/>
        </p:nvSpPr>
        <p:spPr bwMode="auto">
          <a:xfrm rot="10800000" flipH="1">
            <a:off x="13924832" y="237475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32" name="Rounded Rectangle 31">
            <a:extLst>
              <a:ext uri="{FF2B5EF4-FFF2-40B4-BE49-F238E27FC236}">
                <a16:creationId xmlns:a16="http://schemas.microsoft.com/office/drawing/2014/main" id="{52F74A05-C249-8C4F-A7EC-3501ED98CBAD}"/>
              </a:ext>
            </a:extLst>
          </p:cNvPr>
          <p:cNvSpPr/>
          <p:nvPr/>
        </p:nvSpPr>
        <p:spPr bwMode="auto">
          <a:xfrm>
            <a:off x="11818709" y="1440000"/>
            <a:ext cx="1933573"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3" name="Rounded Rectangle 32">
            <a:extLst>
              <a:ext uri="{FF2B5EF4-FFF2-40B4-BE49-F238E27FC236}">
                <a16:creationId xmlns:a16="http://schemas.microsoft.com/office/drawing/2014/main" id="{52F74A05-C249-8C4F-A7EC-3501ED98CBAD}"/>
              </a:ext>
            </a:extLst>
          </p:cNvPr>
          <p:cNvSpPr/>
          <p:nvPr/>
        </p:nvSpPr>
        <p:spPr bwMode="auto">
          <a:xfrm>
            <a:off x="2607862" y="1444721"/>
            <a:ext cx="1286350"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4" name="TextBox 33"/>
          <p:cNvSpPr txBox="1"/>
          <p:nvPr/>
        </p:nvSpPr>
        <p:spPr>
          <a:xfrm>
            <a:off x="2657678" y="1593961"/>
            <a:ext cx="1186721"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Scope</a:t>
            </a:r>
          </a:p>
        </p:txBody>
      </p:sp>
      <p:sp>
        <p:nvSpPr>
          <p:cNvPr id="35" name="TextBox 34"/>
          <p:cNvSpPr txBox="1"/>
          <p:nvPr/>
        </p:nvSpPr>
        <p:spPr>
          <a:xfrm>
            <a:off x="12047496" y="1593961"/>
            <a:ext cx="1475997" cy="307778"/>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Output</a:t>
            </a:r>
          </a:p>
        </p:txBody>
      </p:sp>
      <p:sp>
        <p:nvSpPr>
          <p:cNvPr id="36" name="Rounded Rectangle 35">
            <a:extLst>
              <a:ext uri="{FF2B5EF4-FFF2-40B4-BE49-F238E27FC236}">
                <a16:creationId xmlns:a16="http://schemas.microsoft.com/office/drawing/2014/main" id="{52F74A05-C249-8C4F-A7EC-3501ED98CBAD}"/>
              </a:ext>
            </a:extLst>
          </p:cNvPr>
          <p:cNvSpPr/>
          <p:nvPr/>
        </p:nvSpPr>
        <p:spPr bwMode="auto">
          <a:xfrm rot="5400000">
            <a:off x="9574388" y="5899022"/>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Review</a:t>
            </a:r>
          </a:p>
        </p:txBody>
      </p:sp>
      <p:sp>
        <p:nvSpPr>
          <p:cNvPr id="37" name="Rounded Rectangle 36">
            <a:extLst>
              <a:ext uri="{FF2B5EF4-FFF2-40B4-BE49-F238E27FC236}">
                <a16:creationId xmlns:a16="http://schemas.microsoft.com/office/drawing/2014/main" id="{52F74A05-C249-8C4F-A7EC-3501ED98CBAD}"/>
              </a:ext>
            </a:extLst>
          </p:cNvPr>
          <p:cNvSpPr/>
          <p:nvPr/>
        </p:nvSpPr>
        <p:spPr bwMode="auto">
          <a:xfrm rot="5400000">
            <a:off x="-283684" y="5899019"/>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Agree the Scope</a:t>
            </a:r>
          </a:p>
        </p:txBody>
      </p:sp>
      <p:sp>
        <p:nvSpPr>
          <p:cNvPr id="38" name="Rounded Rectangle 37">
            <a:extLst>
              <a:ext uri="{FF2B5EF4-FFF2-40B4-BE49-F238E27FC236}">
                <a16:creationId xmlns:a16="http://schemas.microsoft.com/office/drawing/2014/main" id="{52F74A05-C249-8C4F-A7EC-3501ED98CBAD}"/>
              </a:ext>
            </a:extLst>
          </p:cNvPr>
          <p:cNvSpPr/>
          <p:nvPr/>
        </p:nvSpPr>
        <p:spPr bwMode="auto">
          <a:xfrm>
            <a:off x="4144244" y="1440000"/>
            <a:ext cx="7424202"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9" name="TextBox 38"/>
          <p:cNvSpPr txBox="1"/>
          <p:nvPr/>
        </p:nvSpPr>
        <p:spPr>
          <a:xfrm>
            <a:off x="4690040" y="1593961"/>
            <a:ext cx="6332604"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Stage Plan</a:t>
            </a:r>
          </a:p>
        </p:txBody>
      </p:sp>
      <p:sp>
        <p:nvSpPr>
          <p:cNvPr id="40" name="Rounded Rectangle 39">
            <a:extLst>
              <a:ext uri="{FF2B5EF4-FFF2-40B4-BE49-F238E27FC236}">
                <a16:creationId xmlns:a16="http://schemas.microsoft.com/office/drawing/2014/main" id="{52F74A05-C249-8C4F-A7EC-3501ED98CBAD}"/>
              </a:ext>
            </a:extLst>
          </p:cNvPr>
          <p:cNvSpPr/>
          <p:nvPr/>
        </p:nvSpPr>
        <p:spPr bwMode="auto">
          <a:xfrm>
            <a:off x="720001" y="7897820"/>
            <a:ext cx="1732571" cy="594026"/>
          </a:xfrm>
          <a:prstGeom prst="roundRect">
            <a:avLst/>
          </a:prstGeom>
          <a:solidFill>
            <a:srgbClr val="005DAB"/>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Make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Case</a:t>
            </a:r>
          </a:p>
        </p:txBody>
      </p:sp>
      <p:grpSp>
        <p:nvGrpSpPr>
          <p:cNvPr id="41" name="Group 40"/>
          <p:cNvGrpSpPr/>
          <p:nvPr/>
        </p:nvGrpSpPr>
        <p:grpSpPr>
          <a:xfrm>
            <a:off x="2603461" y="7663811"/>
            <a:ext cx="475168" cy="1062045"/>
            <a:chOff x="2207756" y="2267335"/>
            <a:chExt cx="460818" cy="1029972"/>
          </a:xfrm>
        </p:grpSpPr>
        <p:sp>
          <p:nvSpPr>
            <p:cNvPr id="64" name="Freeform 15"/>
            <p:cNvSpPr>
              <a:spLocks/>
            </p:cNvSpPr>
            <p:nvPr/>
          </p:nvSpPr>
          <p:spPr bwMode="auto">
            <a:xfrm>
              <a:off x="2207756" y="2267335"/>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005DAB"/>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5" name="TextBox 64"/>
            <p:cNvSpPr txBox="1"/>
            <p:nvPr/>
          </p:nvSpPr>
          <p:spPr>
            <a:xfrm rot="5400000">
              <a:off x="2123052" y="2625207"/>
              <a:ext cx="628972" cy="333597"/>
            </a:xfrm>
            <a:prstGeom prst="rect">
              <a:avLst/>
            </a:prstGeom>
            <a:noFill/>
          </p:spPr>
          <p:txBody>
            <a:bodyPr wrap="none" lIns="0" tIns="0" rIns="0" bIns="0" rtlCol="0" anchor="ctr">
              <a:spAutoFit/>
            </a:bodyPr>
            <a:lstStyle/>
            <a:p>
              <a:pPr algn="ctr"/>
              <a:r>
                <a:rPr lang="en-GB" sz="1000" dirty="0">
                  <a:solidFill>
                    <a:srgbClr val="005DAB"/>
                  </a:solidFill>
                </a:rPr>
                <a:t>Draft the</a:t>
              </a:r>
            </a:p>
            <a:p>
              <a:pPr algn="ctr"/>
              <a:r>
                <a:rPr lang="en-GB" sz="1000" dirty="0">
                  <a:solidFill>
                    <a:srgbClr val="005DAB"/>
                  </a:solidFill>
                </a:rPr>
                <a:t>Pitch</a:t>
              </a:r>
            </a:p>
          </p:txBody>
        </p:sp>
      </p:grpSp>
      <p:sp>
        <p:nvSpPr>
          <p:cNvPr id="42" name="Rounded Rectangle 41">
            <a:extLst>
              <a:ext uri="{FF2B5EF4-FFF2-40B4-BE49-F238E27FC236}">
                <a16:creationId xmlns:a16="http://schemas.microsoft.com/office/drawing/2014/main" id="{52F74A05-C249-8C4F-A7EC-3501ED98CBAD}"/>
              </a:ext>
            </a:extLst>
          </p:cNvPr>
          <p:cNvSpPr/>
          <p:nvPr/>
        </p:nvSpPr>
        <p:spPr bwMode="auto">
          <a:xfrm>
            <a:off x="11820978" y="7626012"/>
            <a:ext cx="1139616" cy="1137643"/>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5DAB"/>
                </a:solidFill>
                <a:cs typeface="Arial" panose="020B0604020202020204" pitchFamily="34" charset="0"/>
              </a:rPr>
              <a:t>stage deliverable</a:t>
            </a:r>
          </a:p>
        </p:txBody>
      </p:sp>
      <p:sp>
        <p:nvSpPr>
          <p:cNvPr id="43" name="Freeform 15"/>
          <p:cNvSpPr>
            <a:spLocks/>
          </p:cNvSpPr>
          <p:nvPr/>
        </p:nvSpPr>
        <p:spPr bwMode="auto">
          <a:xfrm flipH="1">
            <a:off x="13924832" y="7663811"/>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4" name="Group 43"/>
          <p:cNvGrpSpPr/>
          <p:nvPr/>
        </p:nvGrpSpPr>
        <p:grpSpPr>
          <a:xfrm>
            <a:off x="2603461" y="8977074"/>
            <a:ext cx="475168" cy="1062045"/>
            <a:chOff x="2219664" y="3540938"/>
            <a:chExt cx="460818" cy="1029972"/>
          </a:xfrm>
        </p:grpSpPr>
        <p:sp>
          <p:nvSpPr>
            <p:cNvPr id="62" name="Freeform 14"/>
            <p:cNvSpPr>
              <a:spLocks/>
            </p:cNvSpPr>
            <p:nvPr/>
          </p:nvSpPr>
          <p:spPr bwMode="auto">
            <a:xfrm rot="10800000">
              <a:off x="2219664" y="3540938"/>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03B71"/>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3" name="TextBox 62"/>
            <p:cNvSpPr txBox="1"/>
            <p:nvPr/>
          </p:nvSpPr>
          <p:spPr>
            <a:xfrm rot="5400000">
              <a:off x="1958887" y="3897882"/>
              <a:ext cx="1006516" cy="333597"/>
            </a:xfrm>
            <a:prstGeom prst="rect">
              <a:avLst/>
            </a:prstGeom>
            <a:noFill/>
            <a:ln>
              <a:noFill/>
            </a:ln>
          </p:spPr>
          <p:txBody>
            <a:bodyPr wrap="square" lIns="0" tIns="0" rIns="0" bIns="0" rtlCol="0" anchor="ctr">
              <a:spAutoFit/>
            </a:bodyPr>
            <a:lstStyle/>
            <a:p>
              <a:pPr algn="ctr"/>
              <a:r>
                <a:rPr lang="en-GB" sz="1000" dirty="0">
                  <a:solidFill>
                    <a:srgbClr val="003B71"/>
                  </a:solidFill>
                </a:rPr>
                <a:t>Decide the</a:t>
              </a:r>
            </a:p>
            <a:p>
              <a:pPr algn="ctr"/>
              <a:r>
                <a:rPr lang="en-GB" sz="1000" dirty="0">
                  <a:solidFill>
                    <a:srgbClr val="003B71"/>
                  </a:solidFill>
                </a:rPr>
                <a:t>Next Step</a:t>
              </a:r>
            </a:p>
          </p:txBody>
        </p:sp>
      </p:grpSp>
      <p:sp>
        <p:nvSpPr>
          <p:cNvPr id="45" name="Rounded Rectangle 44">
            <a:extLst>
              <a:ext uri="{FF2B5EF4-FFF2-40B4-BE49-F238E27FC236}">
                <a16:creationId xmlns:a16="http://schemas.microsoft.com/office/drawing/2014/main" id="{52F74A05-C249-8C4F-A7EC-3501ED98CBAD}"/>
              </a:ext>
            </a:extLst>
          </p:cNvPr>
          <p:cNvSpPr/>
          <p:nvPr/>
        </p:nvSpPr>
        <p:spPr bwMode="auto">
          <a:xfrm>
            <a:off x="11820983" y="8939278"/>
            <a:ext cx="1139616" cy="1137643"/>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3B71"/>
                </a:solidFill>
                <a:cs typeface="Arial" panose="020B0604020202020204" pitchFamily="34" charset="0"/>
              </a:rPr>
              <a:t>stage deliverable</a:t>
            </a:r>
          </a:p>
        </p:txBody>
      </p:sp>
      <p:sp>
        <p:nvSpPr>
          <p:cNvPr id="46" name="Rounded Rectangle 45">
            <a:extLst>
              <a:ext uri="{FF2B5EF4-FFF2-40B4-BE49-F238E27FC236}">
                <a16:creationId xmlns:a16="http://schemas.microsoft.com/office/drawing/2014/main" id="{52F74A05-C249-8C4F-A7EC-3501ED98CBAD}"/>
              </a:ext>
            </a:extLst>
          </p:cNvPr>
          <p:cNvSpPr/>
          <p:nvPr/>
        </p:nvSpPr>
        <p:spPr bwMode="auto">
          <a:xfrm>
            <a:off x="720001" y="9211085"/>
            <a:ext cx="1732571" cy="594026"/>
          </a:xfrm>
          <a:prstGeom prst="roundRect">
            <a:avLst/>
          </a:prstGeom>
          <a:solidFill>
            <a:srgbClr val="003B7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Manage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Plan</a:t>
            </a:r>
          </a:p>
        </p:txBody>
      </p:sp>
      <p:sp>
        <p:nvSpPr>
          <p:cNvPr id="47" name="Freeform 14"/>
          <p:cNvSpPr>
            <a:spLocks/>
          </p:cNvSpPr>
          <p:nvPr/>
        </p:nvSpPr>
        <p:spPr bwMode="auto">
          <a:xfrm rot="10800000" flipH="1">
            <a:off x="13924843" y="897707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8" name="Group 47"/>
          <p:cNvGrpSpPr/>
          <p:nvPr/>
        </p:nvGrpSpPr>
        <p:grpSpPr>
          <a:xfrm>
            <a:off x="4535174" y="2495116"/>
            <a:ext cx="6660000" cy="7430832"/>
            <a:chOff x="4535174" y="2495116"/>
            <a:chExt cx="6660000" cy="7430832"/>
          </a:xfrm>
        </p:grpSpPr>
        <p:sp>
          <p:nvSpPr>
            <p:cNvPr id="49" name="Freeform 48"/>
            <p:cNvSpPr/>
            <p:nvPr/>
          </p:nvSpPr>
          <p:spPr>
            <a:xfrm>
              <a:off x="4831459" y="2819092"/>
              <a:ext cx="6012635" cy="6627784"/>
            </a:xfrm>
            <a:custGeom>
              <a:avLst/>
              <a:gdLst>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12" fmla="*/ 5405718 w 5405718"/>
                <a:gd name="connsiteY12" fmla="*/ 71150 h 6373341"/>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3039035 w 5096435"/>
                <a:gd name="connsiteY6" fmla="*/ 3751729 h 6275297"/>
                <a:gd name="connsiteX7" fmla="*/ 3657600 w 5096435"/>
                <a:gd name="connsiteY7" fmla="*/ 6104964 h 6275297"/>
                <a:gd name="connsiteX8" fmla="*/ 4182035 w 5096435"/>
                <a:gd name="connsiteY8" fmla="*/ 4894729 h 6275297"/>
                <a:gd name="connsiteX9" fmla="*/ 4666130 w 5096435"/>
                <a:gd name="connsiteY9" fmla="*/ 1210235 h 6275297"/>
                <a:gd name="connsiteX10" fmla="*/ 5096435 w 5096435"/>
                <a:gd name="connsiteY10" fmla="*/ 0 h 6275297"/>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2729754 w 5096435"/>
                <a:gd name="connsiteY6" fmla="*/ 1452282 h 6275297"/>
                <a:gd name="connsiteX7" fmla="*/ 3039035 w 5096435"/>
                <a:gd name="connsiteY7" fmla="*/ 3751729 h 6275297"/>
                <a:gd name="connsiteX8" fmla="*/ 3657600 w 5096435"/>
                <a:gd name="connsiteY8" fmla="*/ 6104964 h 6275297"/>
                <a:gd name="connsiteX9" fmla="*/ 4182035 w 5096435"/>
                <a:gd name="connsiteY9" fmla="*/ 4894729 h 6275297"/>
                <a:gd name="connsiteX10" fmla="*/ 4666130 w 5096435"/>
                <a:gd name="connsiteY10" fmla="*/ 1210235 h 6275297"/>
                <a:gd name="connsiteX11" fmla="*/ 5096435 w 5096435"/>
                <a:gd name="connsiteY11" fmla="*/ 0 h 6275297"/>
                <a:gd name="connsiteX0" fmla="*/ 0 w 5096435"/>
                <a:gd name="connsiteY0" fmla="*/ 2460811 h 6510815"/>
                <a:gd name="connsiteX1" fmla="*/ 322730 w 5096435"/>
                <a:gd name="connsiteY1" fmla="*/ 3697941 h 6510815"/>
                <a:gd name="connsiteX2" fmla="*/ 954741 w 5096435"/>
                <a:gd name="connsiteY2" fmla="*/ 5002306 h 6510815"/>
                <a:gd name="connsiteX3" fmla="*/ 1183341 w 5096435"/>
                <a:gd name="connsiteY3" fmla="*/ 6185647 h 6510815"/>
                <a:gd name="connsiteX4" fmla="*/ 1358154 w 5096435"/>
                <a:gd name="connsiteY4" fmla="*/ 6185647 h 6510815"/>
                <a:gd name="connsiteX5" fmla="*/ 2017059 w 5096435"/>
                <a:gd name="connsiteY5" fmla="*/ 2460811 h 6510815"/>
                <a:gd name="connsiteX6" fmla="*/ 2474259 w 5096435"/>
                <a:gd name="connsiteY6" fmla="*/ 1264023 h 6510815"/>
                <a:gd name="connsiteX7" fmla="*/ 2729754 w 5096435"/>
                <a:gd name="connsiteY7" fmla="*/ 1452282 h 6510815"/>
                <a:gd name="connsiteX8" fmla="*/ 3039035 w 5096435"/>
                <a:gd name="connsiteY8" fmla="*/ 3751729 h 6510815"/>
                <a:gd name="connsiteX9" fmla="*/ 3657600 w 5096435"/>
                <a:gd name="connsiteY9" fmla="*/ 6104964 h 6510815"/>
                <a:gd name="connsiteX10" fmla="*/ 4182035 w 5096435"/>
                <a:gd name="connsiteY10" fmla="*/ 4894729 h 6510815"/>
                <a:gd name="connsiteX11" fmla="*/ 4666130 w 5096435"/>
                <a:gd name="connsiteY11" fmla="*/ 1210235 h 6510815"/>
                <a:gd name="connsiteX12" fmla="*/ 5096435 w 5096435"/>
                <a:gd name="connsiteY12" fmla="*/ 0 h 6510815"/>
                <a:gd name="connsiteX0" fmla="*/ 0 w 5096435"/>
                <a:gd name="connsiteY0" fmla="*/ 2460811 h 6336096"/>
                <a:gd name="connsiteX1" fmla="*/ 322730 w 5096435"/>
                <a:gd name="connsiteY1" fmla="*/ 3697941 h 6336096"/>
                <a:gd name="connsiteX2" fmla="*/ 954741 w 5096435"/>
                <a:gd name="connsiteY2" fmla="*/ 5002306 h 6336096"/>
                <a:gd name="connsiteX3" fmla="*/ 1183341 w 5096435"/>
                <a:gd name="connsiteY3" fmla="*/ 6185647 h 6336096"/>
                <a:gd name="connsiteX4" fmla="*/ 1358154 w 5096435"/>
                <a:gd name="connsiteY4" fmla="*/ 6185647 h 6336096"/>
                <a:gd name="connsiteX5" fmla="*/ 2017059 w 5096435"/>
                <a:gd name="connsiteY5" fmla="*/ 2460811 h 6336096"/>
                <a:gd name="connsiteX6" fmla="*/ 2474259 w 5096435"/>
                <a:gd name="connsiteY6" fmla="*/ 1264023 h 6336096"/>
                <a:gd name="connsiteX7" fmla="*/ 2729754 w 5096435"/>
                <a:gd name="connsiteY7" fmla="*/ 1452282 h 6336096"/>
                <a:gd name="connsiteX8" fmla="*/ 3039035 w 5096435"/>
                <a:gd name="connsiteY8" fmla="*/ 3751729 h 6336096"/>
                <a:gd name="connsiteX9" fmla="*/ 3657600 w 5096435"/>
                <a:gd name="connsiteY9" fmla="*/ 6104964 h 6336096"/>
                <a:gd name="connsiteX10" fmla="*/ 4182035 w 5096435"/>
                <a:gd name="connsiteY10" fmla="*/ 4894729 h 6336096"/>
                <a:gd name="connsiteX11" fmla="*/ 4666130 w 5096435"/>
                <a:gd name="connsiteY11" fmla="*/ 1210235 h 6336096"/>
                <a:gd name="connsiteX12" fmla="*/ 5096435 w 5096435"/>
                <a:gd name="connsiteY12" fmla="*/ 0 h 6336096"/>
                <a:gd name="connsiteX0" fmla="*/ 0 w 5096435"/>
                <a:gd name="connsiteY0" fmla="*/ 2460811 h 6352694"/>
                <a:gd name="connsiteX1" fmla="*/ 322730 w 5096435"/>
                <a:gd name="connsiteY1" fmla="*/ 3697941 h 6352694"/>
                <a:gd name="connsiteX2" fmla="*/ 954741 w 5096435"/>
                <a:gd name="connsiteY2" fmla="*/ 5002306 h 6352694"/>
                <a:gd name="connsiteX3" fmla="*/ 1183341 w 5096435"/>
                <a:gd name="connsiteY3" fmla="*/ 6185647 h 6352694"/>
                <a:gd name="connsiteX4" fmla="*/ 1794253 w 5096435"/>
                <a:gd name="connsiteY4" fmla="*/ 6213782 h 6352694"/>
                <a:gd name="connsiteX5" fmla="*/ 2017059 w 5096435"/>
                <a:gd name="connsiteY5" fmla="*/ 2460811 h 6352694"/>
                <a:gd name="connsiteX6" fmla="*/ 2474259 w 5096435"/>
                <a:gd name="connsiteY6" fmla="*/ 1264023 h 6352694"/>
                <a:gd name="connsiteX7" fmla="*/ 2729754 w 5096435"/>
                <a:gd name="connsiteY7" fmla="*/ 1452282 h 6352694"/>
                <a:gd name="connsiteX8" fmla="*/ 3039035 w 5096435"/>
                <a:gd name="connsiteY8" fmla="*/ 3751729 h 6352694"/>
                <a:gd name="connsiteX9" fmla="*/ 3657600 w 5096435"/>
                <a:gd name="connsiteY9" fmla="*/ 6104964 h 6352694"/>
                <a:gd name="connsiteX10" fmla="*/ 4182035 w 5096435"/>
                <a:gd name="connsiteY10" fmla="*/ 4894729 h 6352694"/>
                <a:gd name="connsiteX11" fmla="*/ 4666130 w 5096435"/>
                <a:gd name="connsiteY11" fmla="*/ 1210235 h 6352694"/>
                <a:gd name="connsiteX12" fmla="*/ 5096435 w 5096435"/>
                <a:gd name="connsiteY12" fmla="*/ 0 h 6352694"/>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017059 w 5096435"/>
                <a:gd name="connsiteY5" fmla="*/ 2460811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235983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646269 w 5096435"/>
                <a:gd name="connsiteY10" fmla="*/ 5007271 h 6340835"/>
                <a:gd name="connsiteX11" fmla="*/ 4666130 w 5096435"/>
                <a:gd name="connsiteY11" fmla="*/ 1210235 h 6340835"/>
                <a:gd name="connsiteX12" fmla="*/ 5096435 w 5096435"/>
                <a:gd name="connsiteY12" fmla="*/ 0 h 6340835"/>
                <a:gd name="connsiteX0" fmla="*/ 0 w 5136572"/>
                <a:gd name="connsiteY0" fmla="*/ 2460811 h 6340835"/>
                <a:gd name="connsiteX1" fmla="*/ 322730 w 5136572"/>
                <a:gd name="connsiteY1" fmla="*/ 3697941 h 6340835"/>
                <a:gd name="connsiteX2" fmla="*/ 954741 w 5136572"/>
                <a:gd name="connsiteY2" fmla="*/ 5002306 h 6340835"/>
                <a:gd name="connsiteX3" fmla="*/ 1478762 w 5136572"/>
                <a:gd name="connsiteY3" fmla="*/ 6157511 h 6340835"/>
                <a:gd name="connsiteX4" fmla="*/ 1794253 w 5136572"/>
                <a:gd name="connsiteY4" fmla="*/ 6213782 h 6340835"/>
                <a:gd name="connsiteX5" fmla="*/ 2129600 w 5136572"/>
                <a:gd name="connsiteY5" fmla="*/ 2446743 h 6340835"/>
                <a:gd name="connsiteX6" fmla="*/ 2699343 w 5136572"/>
                <a:gd name="connsiteY6" fmla="*/ 1249956 h 6340835"/>
                <a:gd name="connsiteX7" fmla="*/ 3025176 w 5136572"/>
                <a:gd name="connsiteY7" fmla="*/ 1410079 h 6340835"/>
                <a:gd name="connsiteX8" fmla="*/ 3390728 w 5136572"/>
                <a:gd name="connsiteY8" fmla="*/ 3779865 h 6340835"/>
                <a:gd name="connsiteX9" fmla="*/ 3995225 w 5136572"/>
                <a:gd name="connsiteY9" fmla="*/ 6245641 h 6340835"/>
                <a:gd name="connsiteX10" fmla="*/ 4646269 w 5136572"/>
                <a:gd name="connsiteY10" fmla="*/ 5007271 h 6340835"/>
                <a:gd name="connsiteX11" fmla="*/ 5088161 w 5136572"/>
                <a:gd name="connsiteY11" fmla="*/ 1238371 h 6340835"/>
                <a:gd name="connsiteX12" fmla="*/ 5096435 w 5136572"/>
                <a:gd name="connsiteY12" fmla="*/ 0 h 6340835"/>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129600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575948 w 5715414"/>
                <a:gd name="connsiteY1" fmla="*/ 3810483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08962"/>
                <a:gd name="connsiteX1" fmla="*/ 575948 w 5715414"/>
                <a:gd name="connsiteY1" fmla="*/ 3810483 h 6408962"/>
                <a:gd name="connsiteX2" fmla="*/ 1137621 w 5715414"/>
                <a:gd name="connsiteY2" fmla="*/ 5114848 h 6408962"/>
                <a:gd name="connsiteX3" fmla="*/ 1478762 w 5715414"/>
                <a:gd name="connsiteY3" fmla="*/ 6227850 h 6408962"/>
                <a:gd name="connsiteX4" fmla="*/ 1794253 w 5715414"/>
                <a:gd name="connsiteY4" fmla="*/ 6284121 h 6408962"/>
                <a:gd name="connsiteX5" fmla="*/ 2284344 w 5715414"/>
                <a:gd name="connsiteY5" fmla="*/ 2517082 h 6408962"/>
                <a:gd name="connsiteX6" fmla="*/ 2699343 w 5715414"/>
                <a:gd name="connsiteY6" fmla="*/ 1320295 h 6408962"/>
                <a:gd name="connsiteX7" fmla="*/ 3025176 w 5715414"/>
                <a:gd name="connsiteY7" fmla="*/ 1480418 h 6408962"/>
                <a:gd name="connsiteX8" fmla="*/ 3390728 w 5715414"/>
                <a:gd name="connsiteY8" fmla="*/ 3850204 h 6408962"/>
                <a:gd name="connsiteX9" fmla="*/ 3995225 w 5715414"/>
                <a:gd name="connsiteY9" fmla="*/ 6315980 h 6408962"/>
                <a:gd name="connsiteX10" fmla="*/ 4646269 w 5715414"/>
                <a:gd name="connsiteY10" fmla="*/ 5077610 h 6408962"/>
                <a:gd name="connsiteX11" fmla="*/ 5088161 w 5715414"/>
                <a:gd name="connsiteY11" fmla="*/ 1308710 h 6408962"/>
                <a:gd name="connsiteX12" fmla="*/ 5715414 w 5715414"/>
                <a:gd name="connsiteY12" fmla="*/ 0 h 6408962"/>
                <a:gd name="connsiteX0" fmla="*/ 0 w 5715414"/>
                <a:gd name="connsiteY0" fmla="*/ 2531150 h 6456110"/>
                <a:gd name="connsiteX1" fmla="*/ 575948 w 5715414"/>
                <a:gd name="connsiteY1" fmla="*/ 3810483 h 6456110"/>
                <a:gd name="connsiteX2" fmla="*/ 1137621 w 5715414"/>
                <a:gd name="connsiteY2" fmla="*/ 5114848 h 6456110"/>
                <a:gd name="connsiteX3" fmla="*/ 1619439 w 5715414"/>
                <a:gd name="connsiteY3" fmla="*/ 6326324 h 6456110"/>
                <a:gd name="connsiteX4" fmla="*/ 1794253 w 5715414"/>
                <a:gd name="connsiteY4" fmla="*/ 6284121 h 6456110"/>
                <a:gd name="connsiteX5" fmla="*/ 2284344 w 5715414"/>
                <a:gd name="connsiteY5" fmla="*/ 2517082 h 6456110"/>
                <a:gd name="connsiteX6" fmla="*/ 2699343 w 5715414"/>
                <a:gd name="connsiteY6" fmla="*/ 1320295 h 6456110"/>
                <a:gd name="connsiteX7" fmla="*/ 3025176 w 5715414"/>
                <a:gd name="connsiteY7" fmla="*/ 1480418 h 6456110"/>
                <a:gd name="connsiteX8" fmla="*/ 3390728 w 5715414"/>
                <a:gd name="connsiteY8" fmla="*/ 3850204 h 6456110"/>
                <a:gd name="connsiteX9" fmla="*/ 3995225 w 5715414"/>
                <a:gd name="connsiteY9" fmla="*/ 6315980 h 6456110"/>
                <a:gd name="connsiteX10" fmla="*/ 4646269 w 5715414"/>
                <a:gd name="connsiteY10" fmla="*/ 5077610 h 6456110"/>
                <a:gd name="connsiteX11" fmla="*/ 5088161 w 5715414"/>
                <a:gd name="connsiteY11" fmla="*/ 1308710 h 6456110"/>
                <a:gd name="connsiteX12" fmla="*/ 5715414 w 5715414"/>
                <a:gd name="connsiteY12" fmla="*/ 0 h 6456110"/>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390728 w 5715414"/>
                <a:gd name="connsiteY8" fmla="*/ 3850204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503270 w 5715414"/>
                <a:gd name="connsiteY8" fmla="*/ 3934610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60384"/>
                <a:gd name="connsiteY0" fmla="*/ 12802 h 6478522"/>
                <a:gd name="connsiteX1" fmla="*/ 620918 w 5760384"/>
                <a:gd name="connsiteY1" fmla="*/ 3810483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478522"/>
                <a:gd name="connsiteX1" fmla="*/ 605928 w 5760384"/>
                <a:gd name="connsiteY1" fmla="*/ 1292136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717011"/>
                <a:gd name="connsiteX1" fmla="*/ 605928 w 5760384"/>
                <a:gd name="connsiteY1" fmla="*/ 1292136 h 6717011"/>
                <a:gd name="connsiteX2" fmla="*/ 1002709 w 5760384"/>
                <a:gd name="connsiteY2" fmla="*/ 1727071 h 6717011"/>
                <a:gd name="connsiteX3" fmla="*/ 1664409 w 5760384"/>
                <a:gd name="connsiteY3" fmla="*/ 6326324 h 6717011"/>
                <a:gd name="connsiteX4" fmla="*/ 1937696 w 5760384"/>
                <a:gd name="connsiteY4" fmla="*/ 6326324 h 6717011"/>
                <a:gd name="connsiteX5" fmla="*/ 2329314 w 5760384"/>
                <a:gd name="connsiteY5" fmla="*/ 2517082 h 6717011"/>
                <a:gd name="connsiteX6" fmla="*/ 2744313 w 5760384"/>
                <a:gd name="connsiteY6" fmla="*/ 1320295 h 6717011"/>
                <a:gd name="connsiteX7" fmla="*/ 3070146 w 5760384"/>
                <a:gd name="connsiteY7" fmla="*/ 1480418 h 6717011"/>
                <a:gd name="connsiteX8" fmla="*/ 3548240 w 5760384"/>
                <a:gd name="connsiteY8" fmla="*/ 3934610 h 6717011"/>
                <a:gd name="connsiteX9" fmla="*/ 4040195 w 5760384"/>
                <a:gd name="connsiteY9" fmla="*/ 6315980 h 6717011"/>
                <a:gd name="connsiteX10" fmla="*/ 4691239 w 5760384"/>
                <a:gd name="connsiteY10" fmla="*/ 5077610 h 6717011"/>
                <a:gd name="connsiteX11" fmla="*/ 5133131 w 5760384"/>
                <a:gd name="connsiteY11" fmla="*/ 1308710 h 6717011"/>
                <a:gd name="connsiteX12" fmla="*/ 5760384 w 5760384"/>
                <a:gd name="connsiteY12" fmla="*/ 0 h 6717011"/>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37696 w 5760384"/>
                <a:gd name="connsiteY4" fmla="*/ 6326324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512187"/>
                <a:gd name="connsiteX1" fmla="*/ 605928 w 5760384"/>
                <a:gd name="connsiteY1" fmla="*/ 1292136 h 6512187"/>
                <a:gd name="connsiteX2" fmla="*/ 1212571 w 5760384"/>
                <a:gd name="connsiteY2" fmla="*/ 2461589 h 6512187"/>
                <a:gd name="connsiteX3" fmla="*/ 1619438 w 5760384"/>
                <a:gd name="connsiteY3" fmla="*/ 3867937 h 6512187"/>
                <a:gd name="connsiteX4" fmla="*/ 1907716 w 5760384"/>
                <a:gd name="connsiteY4" fmla="*/ 3927898 h 6512187"/>
                <a:gd name="connsiteX5" fmla="*/ 2314324 w 5760384"/>
                <a:gd name="connsiteY5" fmla="*/ 268558 h 6512187"/>
                <a:gd name="connsiteX6" fmla="*/ 2804273 w 5760384"/>
                <a:gd name="connsiteY6" fmla="*/ 5202747 h 6512187"/>
                <a:gd name="connsiteX7" fmla="*/ 3100127 w 5760384"/>
                <a:gd name="connsiteY7" fmla="*/ 5018097 h 6512187"/>
                <a:gd name="connsiteX8" fmla="*/ 3503270 w 5760384"/>
                <a:gd name="connsiteY8" fmla="*/ 1266361 h 6512187"/>
                <a:gd name="connsiteX9" fmla="*/ 4040195 w 5760384"/>
                <a:gd name="connsiteY9" fmla="*/ 6315980 h 6512187"/>
                <a:gd name="connsiteX10" fmla="*/ 4691239 w 5760384"/>
                <a:gd name="connsiteY10" fmla="*/ 5077610 h 6512187"/>
                <a:gd name="connsiteX11" fmla="*/ 5133131 w 5760384"/>
                <a:gd name="connsiteY11" fmla="*/ 1308710 h 6512187"/>
                <a:gd name="connsiteX12" fmla="*/ 5760384 w 5760384"/>
                <a:gd name="connsiteY12" fmla="*/ 0 h 6512187"/>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91239 w 5760384"/>
                <a:gd name="connsiteY10" fmla="*/ 5077610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238062 w 5760384"/>
                <a:gd name="connsiteY11" fmla="*/ 5041261 h 5429411"/>
                <a:gd name="connsiteX12" fmla="*/ 5760384 w 5760384"/>
                <a:gd name="connsiteY12" fmla="*/ 0 h 5429411"/>
                <a:gd name="connsiteX0" fmla="*/ 0 w 5835335"/>
                <a:gd name="connsiteY0" fmla="*/ 0 h 6311246"/>
                <a:gd name="connsiteX1" fmla="*/ 605928 w 5835335"/>
                <a:gd name="connsiteY1" fmla="*/ 1279334 h 6311246"/>
                <a:gd name="connsiteX2" fmla="*/ 1212571 w 5835335"/>
                <a:gd name="connsiteY2" fmla="*/ 2448787 h 6311246"/>
                <a:gd name="connsiteX3" fmla="*/ 1619438 w 5835335"/>
                <a:gd name="connsiteY3" fmla="*/ 3855135 h 6311246"/>
                <a:gd name="connsiteX4" fmla="*/ 1907716 w 5835335"/>
                <a:gd name="connsiteY4" fmla="*/ 3915096 h 6311246"/>
                <a:gd name="connsiteX5" fmla="*/ 2314324 w 5835335"/>
                <a:gd name="connsiteY5" fmla="*/ 255756 h 6311246"/>
                <a:gd name="connsiteX6" fmla="*/ 2804273 w 5835335"/>
                <a:gd name="connsiteY6" fmla="*/ 5189945 h 6311246"/>
                <a:gd name="connsiteX7" fmla="*/ 3100127 w 5835335"/>
                <a:gd name="connsiteY7" fmla="*/ 5005295 h 6311246"/>
                <a:gd name="connsiteX8" fmla="*/ 3503270 w 5835335"/>
                <a:gd name="connsiteY8" fmla="*/ 1253559 h 6311246"/>
                <a:gd name="connsiteX9" fmla="*/ 4070176 w 5835335"/>
                <a:gd name="connsiteY9" fmla="*/ 3934732 h 6311246"/>
                <a:gd name="connsiteX10" fmla="*/ 4646269 w 5835335"/>
                <a:gd name="connsiteY10" fmla="*/ 2561451 h 6311246"/>
                <a:gd name="connsiteX11" fmla="*/ 5238062 w 5835335"/>
                <a:gd name="connsiteY11" fmla="*/ 5028459 h 6311246"/>
                <a:gd name="connsiteX12" fmla="*/ 5835335 w 5835335"/>
                <a:gd name="connsiteY12" fmla="*/ 6298057 h 631124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113015 h 6441241"/>
                <a:gd name="connsiteX1" fmla="*/ 605928 w 5835335"/>
                <a:gd name="connsiteY1" fmla="*/ 1392349 h 6441241"/>
                <a:gd name="connsiteX2" fmla="*/ 1212571 w 5835335"/>
                <a:gd name="connsiteY2" fmla="*/ 2561802 h 6441241"/>
                <a:gd name="connsiteX3" fmla="*/ 1619438 w 5835335"/>
                <a:gd name="connsiteY3" fmla="*/ 3968150 h 6441241"/>
                <a:gd name="connsiteX4" fmla="*/ 1907716 w 5835335"/>
                <a:gd name="connsiteY4" fmla="*/ 4028111 h 6441241"/>
                <a:gd name="connsiteX5" fmla="*/ 2389275 w 5835335"/>
                <a:gd name="connsiteY5" fmla="*/ 9008 h 6441241"/>
                <a:gd name="connsiteX6" fmla="*/ 2804273 w 5835335"/>
                <a:gd name="connsiteY6" fmla="*/ 5302960 h 6441241"/>
                <a:gd name="connsiteX7" fmla="*/ 3100127 w 5835335"/>
                <a:gd name="connsiteY7" fmla="*/ 5118310 h 6441241"/>
                <a:gd name="connsiteX8" fmla="*/ 3503270 w 5835335"/>
                <a:gd name="connsiteY8" fmla="*/ 1366574 h 6441241"/>
                <a:gd name="connsiteX9" fmla="*/ 4070176 w 5835335"/>
                <a:gd name="connsiteY9" fmla="*/ 4047747 h 6441241"/>
                <a:gd name="connsiteX10" fmla="*/ 4646269 w 5835335"/>
                <a:gd name="connsiteY10" fmla="*/ 2674466 h 6441241"/>
                <a:gd name="connsiteX11" fmla="*/ 5238062 w 5835335"/>
                <a:gd name="connsiteY11" fmla="*/ 5141474 h 6441241"/>
                <a:gd name="connsiteX12" fmla="*/ 5835335 w 5835335"/>
                <a:gd name="connsiteY12" fmla="*/ 6411072 h 6441241"/>
                <a:gd name="connsiteX0" fmla="*/ 0 w 5835335"/>
                <a:gd name="connsiteY0" fmla="*/ 104133 h 6432359"/>
                <a:gd name="connsiteX1" fmla="*/ 605928 w 5835335"/>
                <a:gd name="connsiteY1" fmla="*/ 1383467 h 6432359"/>
                <a:gd name="connsiteX2" fmla="*/ 1212571 w 5835335"/>
                <a:gd name="connsiteY2" fmla="*/ 2552920 h 6432359"/>
                <a:gd name="connsiteX3" fmla="*/ 1619438 w 5835335"/>
                <a:gd name="connsiteY3" fmla="*/ 3959268 h 6432359"/>
                <a:gd name="connsiteX4" fmla="*/ 1907716 w 5835335"/>
                <a:gd name="connsiteY4" fmla="*/ 4019229 h 6432359"/>
                <a:gd name="connsiteX5" fmla="*/ 2389275 w 5835335"/>
                <a:gd name="connsiteY5" fmla="*/ 126 h 6432359"/>
                <a:gd name="connsiteX6" fmla="*/ 2804273 w 5835335"/>
                <a:gd name="connsiteY6" fmla="*/ 5294078 h 6432359"/>
                <a:gd name="connsiteX7" fmla="*/ 3100127 w 5835335"/>
                <a:gd name="connsiteY7" fmla="*/ 5109428 h 6432359"/>
                <a:gd name="connsiteX8" fmla="*/ 3503270 w 5835335"/>
                <a:gd name="connsiteY8" fmla="*/ 1357692 h 6432359"/>
                <a:gd name="connsiteX9" fmla="*/ 4070176 w 5835335"/>
                <a:gd name="connsiteY9" fmla="*/ 4038865 h 6432359"/>
                <a:gd name="connsiteX10" fmla="*/ 4646269 w 5835335"/>
                <a:gd name="connsiteY10" fmla="*/ 2665584 h 6432359"/>
                <a:gd name="connsiteX11" fmla="*/ 5238062 w 5835335"/>
                <a:gd name="connsiteY11" fmla="*/ 5132592 h 6432359"/>
                <a:gd name="connsiteX12" fmla="*/ 5835335 w 5835335"/>
                <a:gd name="connsiteY12" fmla="*/ 6402190 h 6432359"/>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35335" h="6432341">
                  <a:moveTo>
                    <a:pt x="0" y="104115"/>
                  </a:moveTo>
                  <a:cubicBezTo>
                    <a:pt x="81803" y="510889"/>
                    <a:pt x="403833" y="975318"/>
                    <a:pt x="605928" y="1383449"/>
                  </a:cubicBezTo>
                  <a:cubicBezTo>
                    <a:pt x="808023" y="1791580"/>
                    <a:pt x="1043653" y="2123602"/>
                    <a:pt x="1212571" y="2552902"/>
                  </a:cubicBezTo>
                  <a:cubicBezTo>
                    <a:pt x="1381489" y="2982202"/>
                    <a:pt x="1503580" y="3714865"/>
                    <a:pt x="1619438" y="3959250"/>
                  </a:cubicBezTo>
                  <a:cubicBezTo>
                    <a:pt x="1735296" y="4203635"/>
                    <a:pt x="1809104" y="4223158"/>
                    <a:pt x="1907716" y="4019211"/>
                  </a:cubicBezTo>
                  <a:cubicBezTo>
                    <a:pt x="2046669" y="3398405"/>
                    <a:pt x="1985016" y="27475"/>
                    <a:pt x="2389275" y="108"/>
                  </a:cubicBezTo>
                  <a:cubicBezTo>
                    <a:pt x="2793534" y="-27259"/>
                    <a:pt x="2730768" y="5162038"/>
                    <a:pt x="2804273" y="5294060"/>
                  </a:cubicBezTo>
                  <a:cubicBezTo>
                    <a:pt x="2877778" y="5426082"/>
                    <a:pt x="2908677" y="5450681"/>
                    <a:pt x="3100127" y="5109410"/>
                  </a:cubicBezTo>
                  <a:cubicBezTo>
                    <a:pt x="3291577" y="4768139"/>
                    <a:pt x="3341595" y="1536101"/>
                    <a:pt x="3503270" y="1357674"/>
                  </a:cubicBezTo>
                  <a:cubicBezTo>
                    <a:pt x="3664945" y="1179247"/>
                    <a:pt x="3879676" y="3820865"/>
                    <a:pt x="4070176" y="4038847"/>
                  </a:cubicBezTo>
                  <a:cubicBezTo>
                    <a:pt x="4260676" y="4256829"/>
                    <a:pt x="4451621" y="2483278"/>
                    <a:pt x="4646269" y="2665566"/>
                  </a:cubicBezTo>
                  <a:cubicBezTo>
                    <a:pt x="4840917" y="2847854"/>
                    <a:pt x="5040691" y="4539287"/>
                    <a:pt x="5238062" y="5132574"/>
                  </a:cubicBezTo>
                  <a:cubicBezTo>
                    <a:pt x="5480403" y="5710871"/>
                    <a:pt x="5712070" y="6608360"/>
                    <a:pt x="5835335" y="6402172"/>
                  </a:cubicBezTo>
                </a:path>
              </a:pathLst>
            </a:cu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grpSp>
          <p:nvGrpSpPr>
            <p:cNvPr id="50" name="Group 49"/>
            <p:cNvGrpSpPr>
              <a:grpSpLocks noChangeAspect="1"/>
            </p:cNvGrpSpPr>
            <p:nvPr/>
          </p:nvGrpSpPr>
          <p:grpSpPr>
            <a:xfrm>
              <a:off x="4535174" y="2495116"/>
              <a:ext cx="6660000" cy="7430832"/>
              <a:chOff x="2569933" y="2509195"/>
              <a:chExt cx="2662949" cy="2971160"/>
            </a:xfrm>
          </p:grpSpPr>
          <p:sp>
            <p:nvSpPr>
              <p:cNvPr id="51" name="Freeform 13"/>
              <p:cNvSpPr>
                <a:spLocks/>
              </p:cNvSpPr>
              <p:nvPr/>
            </p:nvSpPr>
            <p:spPr bwMode="auto">
              <a:xfrm>
                <a:off x="4231845" y="410010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612D70"/>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rPr>
                  <a:t>activity</a:t>
                </a:r>
              </a:p>
            </p:txBody>
          </p:sp>
          <p:sp>
            <p:nvSpPr>
              <p:cNvPr id="52" name="Freeform 13"/>
              <p:cNvSpPr>
                <a:spLocks/>
              </p:cNvSpPr>
              <p:nvPr/>
            </p:nvSpPr>
            <p:spPr bwMode="auto">
              <a:xfrm>
                <a:off x="4467062"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3" name="Freeform 13"/>
              <p:cNvSpPr>
                <a:spLocks/>
              </p:cNvSpPr>
              <p:nvPr/>
            </p:nvSpPr>
            <p:spPr bwMode="auto">
              <a:xfrm>
                <a:off x="3042567"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4" name="Freeform 13"/>
              <p:cNvSpPr>
                <a:spLocks/>
              </p:cNvSpPr>
              <p:nvPr/>
            </p:nvSpPr>
            <p:spPr bwMode="auto">
              <a:xfrm>
                <a:off x="2805152" y="303671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9662F"/>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rPr>
                  <a:t>activity</a:t>
                </a:r>
              </a:p>
            </p:txBody>
          </p:sp>
          <p:sp>
            <p:nvSpPr>
              <p:cNvPr id="55" name="Freeform 13"/>
              <p:cNvSpPr>
                <a:spLocks/>
              </p:cNvSpPr>
              <p:nvPr/>
            </p:nvSpPr>
            <p:spPr bwMode="auto">
              <a:xfrm>
                <a:off x="3519597" y="25091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C4400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001"/>
                    </a:solidFill>
                    <a:effectLst/>
                    <a:uLnTx/>
                    <a:uFillTx/>
                  </a:rPr>
                  <a:t>activity</a:t>
                </a:r>
              </a:p>
            </p:txBody>
          </p:sp>
          <p:sp>
            <p:nvSpPr>
              <p:cNvPr id="56" name="Freeform 13"/>
              <p:cNvSpPr>
                <a:spLocks/>
              </p:cNvSpPr>
              <p:nvPr/>
            </p:nvSpPr>
            <p:spPr bwMode="auto">
              <a:xfrm>
                <a:off x="3757012" y="462502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5DAB"/>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rPr>
                  <a:t>activity</a:t>
                </a:r>
              </a:p>
            </p:txBody>
          </p:sp>
          <p:sp>
            <p:nvSpPr>
              <p:cNvPr id="57" name="Freeform 13"/>
              <p:cNvSpPr>
                <a:spLocks/>
              </p:cNvSpPr>
              <p:nvPr/>
            </p:nvSpPr>
            <p:spPr bwMode="auto">
              <a:xfrm>
                <a:off x="4944092" y="5153552"/>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3B7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3B71"/>
                    </a:solidFill>
                    <a:effectLst/>
                    <a:uLnTx/>
                    <a:uFillTx/>
                  </a:rPr>
                  <a:t>activity</a:t>
                </a:r>
              </a:p>
            </p:txBody>
          </p:sp>
          <p:sp>
            <p:nvSpPr>
              <p:cNvPr id="58" name="Rounded Rectangle 57"/>
              <p:cNvSpPr>
                <a:spLocks noChangeAspect="1"/>
              </p:cNvSpPr>
              <p:nvPr/>
            </p:nvSpPr>
            <p:spPr>
              <a:xfrm>
                <a:off x="3992230" y="3055275"/>
                <a:ext cx="288000" cy="288000"/>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question</a:t>
                </a:r>
              </a:p>
            </p:txBody>
          </p:sp>
          <p:sp>
            <p:nvSpPr>
              <p:cNvPr id="59" name="Rounded Rectangle 58"/>
              <p:cNvSpPr>
                <a:spLocks noChangeAspect="1"/>
              </p:cNvSpPr>
              <p:nvPr/>
            </p:nvSpPr>
            <p:spPr>
              <a:xfrm>
                <a:off x="3282181" y="4119505"/>
                <a:ext cx="288000" cy="288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question</a:t>
                </a:r>
              </a:p>
            </p:txBody>
          </p:sp>
          <p:sp>
            <p:nvSpPr>
              <p:cNvPr id="60" name="Rounded Rectangle 59"/>
              <p:cNvSpPr>
                <a:spLocks noChangeAspect="1"/>
              </p:cNvSpPr>
              <p:nvPr/>
            </p:nvSpPr>
            <p:spPr>
              <a:xfrm>
                <a:off x="4706677" y="4644426"/>
                <a:ext cx="288000" cy="288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question</a:t>
                </a:r>
              </a:p>
            </p:txBody>
          </p:sp>
          <p:sp>
            <p:nvSpPr>
              <p:cNvPr id="61" name="Rounded Rectangle 60"/>
              <p:cNvSpPr>
                <a:spLocks noChangeAspect="1"/>
              </p:cNvSpPr>
              <p:nvPr/>
            </p:nvSpPr>
            <p:spPr>
              <a:xfrm>
                <a:off x="2569933" y="2530355"/>
                <a:ext cx="288000" cy="288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question</a:t>
                </a:r>
              </a:p>
            </p:txBody>
          </p:sp>
        </p:grpSp>
      </p:gr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a:t>
            </a:r>
          </a:p>
        </p:txBody>
      </p:sp>
    </p:spTree>
    <p:extLst>
      <p:ext uri="{BB962C8B-B14F-4D97-AF65-F5344CB8AC3E}">
        <p14:creationId xmlns:p14="http://schemas.microsoft.com/office/powerpoint/2010/main" val="846692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ge Planning">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Planning</a:t>
            </a:r>
          </a:p>
        </p:txBody>
      </p:sp>
      <p:grpSp>
        <p:nvGrpSpPr>
          <p:cNvPr id="1289" name="Group 1288"/>
          <p:cNvGrpSpPr/>
          <p:nvPr userDrawn="1"/>
        </p:nvGrpSpPr>
        <p:grpSpPr>
          <a:xfrm>
            <a:off x="840682" y="2769814"/>
            <a:ext cx="13438636" cy="2231539"/>
            <a:chOff x="0" y="403071"/>
            <a:chExt cx="16387690" cy="2721241"/>
          </a:xfrm>
        </p:grpSpPr>
        <p:grpSp>
          <p:nvGrpSpPr>
            <p:cNvPr id="1290" name="Group 1289"/>
            <p:cNvGrpSpPr/>
            <p:nvPr/>
          </p:nvGrpSpPr>
          <p:grpSpPr>
            <a:xfrm>
              <a:off x="10260000" y="403071"/>
              <a:ext cx="2707690" cy="2707804"/>
              <a:chOff x="2087529" y="2627999"/>
              <a:chExt cx="3384612" cy="3384755"/>
            </a:xfrm>
          </p:grpSpPr>
          <p:grpSp>
            <p:nvGrpSpPr>
              <p:cNvPr id="1484" name="Group 1483"/>
              <p:cNvGrpSpPr/>
              <p:nvPr/>
            </p:nvGrpSpPr>
            <p:grpSpPr>
              <a:xfrm>
                <a:off x="2087577" y="2628189"/>
                <a:ext cx="3384564" cy="3384565"/>
                <a:chOff x="2087577" y="2628189"/>
                <a:chExt cx="3384564" cy="3384565"/>
              </a:xfrm>
            </p:grpSpPr>
            <p:sp>
              <p:nvSpPr>
                <p:cNvPr id="1490" name="Freeform 1489"/>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91" name="Group 1490"/>
                <p:cNvGrpSpPr/>
                <p:nvPr/>
              </p:nvGrpSpPr>
              <p:grpSpPr>
                <a:xfrm rot="-2700000">
                  <a:off x="2195539" y="2668817"/>
                  <a:ext cx="3168641" cy="3303309"/>
                  <a:chOff x="342000" y="54000"/>
                  <a:chExt cx="14400000" cy="15012000"/>
                </a:xfrm>
              </p:grpSpPr>
              <p:sp>
                <p:nvSpPr>
                  <p:cNvPr id="1492" name="Freeform 1491"/>
                  <p:cNvSpPr>
                    <a:spLocks noChangeAspect="1"/>
                  </p:cNvSpPr>
                  <p:nvPr/>
                </p:nvSpPr>
                <p:spPr>
                  <a:xfrm>
                    <a:off x="1511824" y="1511942"/>
                    <a:ext cx="12096000" cy="12095999"/>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93" name="Group 1492"/>
                  <p:cNvGrpSpPr/>
                  <p:nvPr/>
                </p:nvGrpSpPr>
                <p:grpSpPr>
                  <a:xfrm rot="2700000">
                    <a:off x="36000" y="360000"/>
                    <a:ext cx="15012000" cy="14400000"/>
                    <a:chOff x="36000" y="360000"/>
                    <a:chExt cx="15012000" cy="14400000"/>
                  </a:xfrm>
                </p:grpSpPr>
                <p:grpSp>
                  <p:nvGrpSpPr>
                    <p:cNvPr id="1494" name="Group 1493"/>
                    <p:cNvGrpSpPr/>
                    <p:nvPr/>
                  </p:nvGrpSpPr>
                  <p:grpSpPr>
                    <a:xfrm>
                      <a:off x="36000" y="861317"/>
                      <a:ext cx="15012000" cy="13284000"/>
                      <a:chOff x="36000" y="861317"/>
                      <a:chExt cx="15012000" cy="13284000"/>
                    </a:xfrm>
                  </p:grpSpPr>
                  <p:sp>
                    <p:nvSpPr>
                      <p:cNvPr id="1506" name="Rounded Rectangle 150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07" name="Rounded Rectangle 150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508" name="Rounded Rectangle 150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509" name="Rounded Rectangle 150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510" name="Rounded Rectangle 150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1" name="Rounded Rectangle 151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512" name="Rounded Rectangle 151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513" name="Rounded Rectangle 151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514" name="Rounded Rectangle 151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515" name="Rounded Rectangle 151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516" name="Rounded Rectangle 151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7" name="Rounded Rectangle 151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518" name="Rounded Rectangle 151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519" name="Rounded Rectangle 151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520" name="Rounded Rectangle 151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521" name="Rounded Rectangle 152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522" name="Rounded Rectangle 152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523" name="Rounded Rectangle 152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524" name="Rounded Rectangle 152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525" name="Rounded Rectangle 152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95" name="Group 1494"/>
                    <p:cNvGrpSpPr/>
                    <p:nvPr/>
                  </p:nvGrpSpPr>
                  <p:grpSpPr>
                    <a:xfrm>
                      <a:off x="4499825" y="4499941"/>
                      <a:ext cx="6120000" cy="6120000"/>
                      <a:chOff x="4499825" y="4499941"/>
                      <a:chExt cx="6120000" cy="6120000"/>
                    </a:xfrm>
                  </p:grpSpPr>
                  <p:grpSp>
                    <p:nvGrpSpPr>
                      <p:cNvPr id="1497" name="Group 1496"/>
                      <p:cNvGrpSpPr/>
                      <p:nvPr/>
                    </p:nvGrpSpPr>
                    <p:grpSpPr>
                      <a:xfrm>
                        <a:off x="5523630" y="5853688"/>
                        <a:ext cx="4072391" cy="3412507"/>
                        <a:chOff x="5370725" y="6036704"/>
                        <a:chExt cx="4072391" cy="3412507"/>
                      </a:xfrm>
                    </p:grpSpPr>
                    <p:sp>
                      <p:nvSpPr>
                        <p:cNvPr id="1499" name="Freeform 1498"/>
                        <p:cNvSpPr>
                          <a:spLocks noChangeAspect="1"/>
                        </p:cNvSpPr>
                        <p:nvPr/>
                      </p:nvSpPr>
                      <p:spPr>
                        <a:xfrm rot="1800000">
                          <a:off x="7016145" y="7684853"/>
                          <a:ext cx="1286852"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0" name="Freeform 1499"/>
                        <p:cNvSpPr/>
                        <p:nvPr/>
                      </p:nvSpPr>
                      <p:spPr>
                        <a:xfrm rot="9009209">
                          <a:off x="5762641" y="837670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1" name="Freeform 1500"/>
                        <p:cNvSpPr/>
                        <p:nvPr/>
                      </p:nvSpPr>
                      <p:spPr>
                        <a:xfrm rot="19800000" flipH="1" flipV="1">
                          <a:off x="5370725" y="7667452"/>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2" name="Freeform 1501"/>
                        <p:cNvSpPr/>
                        <p:nvPr/>
                      </p:nvSpPr>
                      <p:spPr>
                        <a:xfrm rot="19800000" flipH="1">
                          <a:off x="7985576" y="805362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3" name="Freeform 1502"/>
                        <p:cNvSpPr/>
                        <p:nvPr/>
                      </p:nvSpPr>
                      <p:spPr>
                        <a:xfrm rot="12600000">
                          <a:off x="5994289" y="6988835"/>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4" name="Freeform 1503"/>
                        <p:cNvSpPr/>
                        <p:nvPr/>
                      </p:nvSpPr>
                      <p:spPr>
                        <a:xfrm rot="16190791" flipH="1">
                          <a:off x="7791932" y="6917491"/>
                          <a:ext cx="1243290" cy="107250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5" name="Freeform 1504"/>
                        <p:cNvSpPr/>
                        <p:nvPr/>
                      </p:nvSpPr>
                      <p:spPr>
                        <a:xfrm rot="1785300" flipV="1">
                          <a:off x="8199828" y="6036704"/>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98" name="Rectangle 1497"/>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96" name="Rectangle 1495"/>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85" name="Group 1484"/>
              <p:cNvGrpSpPr>
                <a:grpSpLocks noChangeAspect="1"/>
              </p:cNvGrpSpPr>
              <p:nvPr/>
            </p:nvGrpSpPr>
            <p:grpSpPr>
              <a:xfrm rot="18900000">
                <a:off x="2087529" y="2627999"/>
                <a:ext cx="3384565" cy="3384566"/>
                <a:chOff x="-3078324" y="-3177282"/>
                <a:chExt cx="17280006" cy="17280007"/>
              </a:xfrm>
            </p:grpSpPr>
            <p:sp>
              <p:nvSpPr>
                <p:cNvPr id="1486" name="TextBox 1485"/>
                <p:cNvSpPr txBox="1"/>
                <p:nvPr/>
              </p:nvSpPr>
              <p:spPr>
                <a:xfrm>
                  <a:off x="-3078316" y="-3177270"/>
                  <a:ext cx="17279998" cy="1727997"/>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7" name="TextBox 1486"/>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8" name="TextBox 1487"/>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9" name="TextBox 1488"/>
                <p:cNvSpPr txBox="1"/>
                <p:nvPr/>
              </p:nvSpPr>
              <p:spPr>
                <a:xfrm rot="5400000">
                  <a:off x="4697679" y="4598720"/>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1" name="Group 1290"/>
            <p:cNvGrpSpPr/>
            <p:nvPr/>
          </p:nvGrpSpPr>
          <p:grpSpPr>
            <a:xfrm>
              <a:off x="6840000" y="403071"/>
              <a:ext cx="2707691" cy="2707803"/>
              <a:chOff x="2087532" y="2627999"/>
              <a:chExt cx="3384614" cy="3384754"/>
            </a:xfrm>
          </p:grpSpPr>
          <p:grpSp>
            <p:nvGrpSpPr>
              <p:cNvPr id="1440" name="Group 1439"/>
              <p:cNvGrpSpPr/>
              <p:nvPr/>
            </p:nvGrpSpPr>
            <p:grpSpPr>
              <a:xfrm>
                <a:off x="2087580" y="2628189"/>
                <a:ext cx="3384566" cy="3384564"/>
                <a:chOff x="2087580" y="2628189"/>
                <a:chExt cx="3384566" cy="3384564"/>
              </a:xfrm>
            </p:grpSpPr>
            <p:sp>
              <p:nvSpPr>
                <p:cNvPr id="1446" name="Freeform 1445"/>
                <p:cNvSpPr>
                  <a:spLocks noChangeAspect="1"/>
                </p:cNvSpPr>
                <p:nvPr/>
              </p:nvSpPr>
              <p:spPr>
                <a:xfrm rot="18900000">
                  <a:off x="2087580" y="2628189"/>
                  <a:ext cx="3384566"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47" name="Group 1446"/>
                <p:cNvGrpSpPr/>
                <p:nvPr/>
              </p:nvGrpSpPr>
              <p:grpSpPr>
                <a:xfrm rot="-2700000">
                  <a:off x="2195543" y="2668817"/>
                  <a:ext cx="3168641" cy="3303309"/>
                  <a:chOff x="342000" y="54000"/>
                  <a:chExt cx="14400000" cy="15012000"/>
                </a:xfrm>
              </p:grpSpPr>
              <p:sp>
                <p:nvSpPr>
                  <p:cNvPr id="1448" name="Freeform 1447"/>
                  <p:cNvSpPr>
                    <a:spLocks noChangeAspect="1"/>
                  </p:cNvSpPr>
                  <p:nvPr/>
                </p:nvSpPr>
                <p:spPr>
                  <a:xfrm>
                    <a:off x="1511824" y="1511937"/>
                    <a:ext cx="12096000" cy="12096004"/>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49" name="Group 1448"/>
                  <p:cNvGrpSpPr/>
                  <p:nvPr/>
                </p:nvGrpSpPr>
                <p:grpSpPr>
                  <a:xfrm rot="2700000">
                    <a:off x="36000" y="360000"/>
                    <a:ext cx="15012000" cy="14400000"/>
                    <a:chOff x="36000" y="360000"/>
                    <a:chExt cx="15012000" cy="14400000"/>
                  </a:xfrm>
                </p:grpSpPr>
                <p:grpSp>
                  <p:nvGrpSpPr>
                    <p:cNvPr id="1450" name="Group 1449"/>
                    <p:cNvGrpSpPr/>
                    <p:nvPr/>
                  </p:nvGrpSpPr>
                  <p:grpSpPr>
                    <a:xfrm>
                      <a:off x="36000" y="861317"/>
                      <a:ext cx="15012000" cy="13284000"/>
                      <a:chOff x="36000" y="861317"/>
                      <a:chExt cx="15012000" cy="13284000"/>
                    </a:xfrm>
                  </p:grpSpPr>
                  <p:sp>
                    <p:nvSpPr>
                      <p:cNvPr id="1464" name="Rounded Rectangle 1463"/>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5" name="Rounded Rectangle 1464"/>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66" name="Rounded Rectangle 1465"/>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67" name="Rounded Rectangle 1466"/>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468" name="Rounded Rectangle 1467"/>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9" name="Rounded Rectangle 1468"/>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470" name="Rounded Rectangle 1469"/>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71" name="Rounded Rectangle 1470"/>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72" name="Rounded Rectangle 1471"/>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73" name="Rounded Rectangle 1472"/>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74" name="Rounded Rectangle 1473"/>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75" name="Rounded Rectangle 1474"/>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476" name="Rounded Rectangle 1475"/>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77" name="Rounded Rectangle 1476"/>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478" name="Rounded Rectangle 1477"/>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479" name="Rounded Rectangle 1478"/>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we improve?</a:t>
                        </a:r>
                      </a:p>
                    </p:txBody>
                  </p:sp>
                  <p:sp>
                    <p:nvSpPr>
                      <p:cNvPr id="1480" name="Rounded Rectangle 1479"/>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needs be met?</a:t>
                        </a:r>
                      </a:p>
                    </p:txBody>
                  </p:sp>
                  <p:sp>
                    <p:nvSpPr>
                      <p:cNvPr id="1481" name="Rounded Rectangle 1480"/>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482" name="Rounded Rectangle 1481"/>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483" name="Rounded Rectangle 1482"/>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51" name="Group 1450"/>
                    <p:cNvGrpSpPr/>
                    <p:nvPr/>
                  </p:nvGrpSpPr>
                  <p:grpSpPr>
                    <a:xfrm>
                      <a:off x="4499824" y="4499940"/>
                      <a:ext cx="6120000" cy="6119999"/>
                      <a:chOff x="4499824" y="4499940"/>
                      <a:chExt cx="6120000" cy="6119999"/>
                    </a:xfrm>
                  </p:grpSpPr>
                  <p:grpSp>
                    <p:nvGrpSpPr>
                      <p:cNvPr id="1453" name="Group 1452"/>
                      <p:cNvGrpSpPr/>
                      <p:nvPr/>
                    </p:nvGrpSpPr>
                    <p:grpSpPr>
                      <a:xfrm>
                        <a:off x="5683548" y="5642154"/>
                        <a:ext cx="3769780" cy="3835572"/>
                        <a:chOff x="5875293" y="5391621"/>
                        <a:chExt cx="3769780" cy="3835572"/>
                      </a:xfrm>
                    </p:grpSpPr>
                    <p:grpSp>
                      <p:nvGrpSpPr>
                        <p:cNvPr id="1455" name="Group 1454"/>
                        <p:cNvGrpSpPr/>
                        <p:nvPr/>
                      </p:nvGrpSpPr>
                      <p:grpSpPr>
                        <a:xfrm>
                          <a:off x="6916888" y="6840135"/>
                          <a:ext cx="1474401" cy="1415971"/>
                          <a:chOff x="19108827" y="2076537"/>
                          <a:chExt cx="1474401" cy="1415971"/>
                        </a:xfrm>
                      </p:grpSpPr>
                      <p:sp>
                        <p:nvSpPr>
                          <p:cNvPr id="1462" name="Freeform 1461"/>
                          <p:cNvSpPr>
                            <a:spLocks noChangeAspect="1"/>
                          </p:cNvSpPr>
                          <p:nvPr/>
                        </p:nvSpPr>
                        <p:spPr>
                          <a:xfrm rot="3600000">
                            <a:off x="19202601" y="2031269"/>
                            <a:ext cx="1286854"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3" name="Freeform 13"/>
                          <p:cNvSpPr>
                            <a:spLocks/>
                          </p:cNvSpPr>
                          <p:nvPr/>
                        </p:nvSpPr>
                        <p:spPr bwMode="auto">
                          <a:xfrm>
                            <a:off x="19220683" y="2076537"/>
                            <a:ext cx="1251264" cy="1415971"/>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8" tIns="484" rIns="968" bIns="484" numCol="1" anchor="ctr" anchorCtr="0" compatLnSpc="1">
                            <a:prstTxWarp prst="textNoShape">
                              <a:avLst/>
                            </a:prstTxWarp>
                          </a:bodyP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6" name="Freeform 1455"/>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7" name="Freeform 1456"/>
                        <p:cNvSpPr/>
                        <p:nvPr/>
                      </p:nvSpPr>
                      <p:spPr>
                        <a:xfrm rot="3600000" flipH="1" flipV="1">
                          <a:off x="6552259" y="5699760"/>
                          <a:ext cx="1243286"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8" name="Freeform 1457"/>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9" name="Freeform 1458"/>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0" name="Freeform 1459"/>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1" name="Freeform 1460"/>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4" name="Rectangle 1453"/>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52" name="Rectangle 145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41" name="Group 1440"/>
              <p:cNvGrpSpPr>
                <a:grpSpLocks noChangeAspect="1"/>
              </p:cNvGrpSpPr>
              <p:nvPr/>
            </p:nvGrpSpPr>
            <p:grpSpPr>
              <a:xfrm rot="18900000">
                <a:off x="2087532" y="2627999"/>
                <a:ext cx="3384567" cy="3384565"/>
                <a:chOff x="-3078324" y="-3177277"/>
                <a:chExt cx="17280005" cy="17280002"/>
              </a:xfrm>
            </p:grpSpPr>
            <p:sp>
              <p:nvSpPr>
                <p:cNvPr id="1442" name="TextBox 1441"/>
                <p:cNvSpPr txBox="1"/>
                <p:nvPr/>
              </p:nvSpPr>
              <p:spPr>
                <a:xfrm>
                  <a:off x="-3078309" y="-3177268"/>
                  <a:ext cx="17279990"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3" name="TextBox 1442"/>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4" name="TextBox 1443"/>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5" name="TextBox 1444"/>
                <p:cNvSpPr txBox="1"/>
                <p:nvPr/>
              </p:nvSpPr>
              <p:spPr>
                <a:xfrm rot="5400000">
                  <a:off x="4697676" y="4598723"/>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2" name="Group 1291"/>
            <p:cNvGrpSpPr/>
            <p:nvPr/>
          </p:nvGrpSpPr>
          <p:grpSpPr>
            <a:xfrm>
              <a:off x="3420000" y="403071"/>
              <a:ext cx="2707690" cy="2707804"/>
              <a:chOff x="2087529" y="2627999"/>
              <a:chExt cx="3384612" cy="3384755"/>
            </a:xfrm>
          </p:grpSpPr>
          <p:sp>
            <p:nvSpPr>
              <p:cNvPr id="1395" name="Freeform 1394"/>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96" name="Group 1395"/>
              <p:cNvGrpSpPr>
                <a:grpSpLocks noChangeAspect="1"/>
              </p:cNvGrpSpPr>
              <p:nvPr/>
            </p:nvGrpSpPr>
            <p:grpSpPr>
              <a:xfrm rot="18900000">
                <a:off x="2087529" y="2627999"/>
                <a:ext cx="3384567" cy="3384566"/>
                <a:chOff x="-3078324" y="-3177276"/>
                <a:chExt cx="17280012" cy="17280004"/>
              </a:xfrm>
            </p:grpSpPr>
            <p:sp>
              <p:nvSpPr>
                <p:cNvPr id="1436" name="TextBox 1435"/>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7" name="TextBox 1436"/>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8" name="TextBox 1437"/>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9" name="TextBox 1438"/>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397" name="Group 1396"/>
              <p:cNvGrpSpPr/>
              <p:nvPr/>
            </p:nvGrpSpPr>
            <p:grpSpPr>
              <a:xfrm rot="-2700000">
                <a:off x="2195539" y="2668817"/>
                <a:ext cx="3168641" cy="3303309"/>
                <a:chOff x="342000" y="54000"/>
                <a:chExt cx="14400000" cy="15012000"/>
              </a:xfrm>
            </p:grpSpPr>
            <p:sp>
              <p:nvSpPr>
                <p:cNvPr id="1398" name="Freeform 1397"/>
                <p:cNvSpPr>
                  <a:spLocks noChangeAspect="1"/>
                </p:cNvSpPr>
                <p:nvPr/>
              </p:nvSpPr>
              <p:spPr>
                <a:xfrm>
                  <a:off x="1512000" y="1512000"/>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99" name="Group 1398"/>
                <p:cNvGrpSpPr/>
                <p:nvPr/>
              </p:nvGrpSpPr>
              <p:grpSpPr>
                <a:xfrm rot="2700000">
                  <a:off x="36000" y="360000"/>
                  <a:ext cx="15012000" cy="14400000"/>
                  <a:chOff x="36000" y="360000"/>
                  <a:chExt cx="15012000" cy="14400000"/>
                </a:xfrm>
              </p:grpSpPr>
              <p:grpSp>
                <p:nvGrpSpPr>
                  <p:cNvPr id="1400" name="Group 1399"/>
                  <p:cNvGrpSpPr/>
                  <p:nvPr/>
                </p:nvGrpSpPr>
                <p:grpSpPr>
                  <a:xfrm>
                    <a:off x="36000" y="861317"/>
                    <a:ext cx="15012000" cy="13284000"/>
                    <a:chOff x="36000" y="861317"/>
                    <a:chExt cx="15012000" cy="13284000"/>
                  </a:xfrm>
                </p:grpSpPr>
                <p:sp>
                  <p:nvSpPr>
                    <p:cNvPr id="1416" name="Rounded Rectangle 141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17" name="Rounded Rectangle 141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18" name="Rounded Rectangle 141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19" name="Rounded Rectangle 141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elements?</a:t>
                      </a:r>
                    </a:p>
                  </p:txBody>
                </p:sp>
                <p:sp>
                  <p:nvSpPr>
                    <p:cNvPr id="1420" name="Rounded Rectangle 141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1" name="Rounded Rectangle 142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422" name="Rounded Rectangle 142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23" name="Rounded Rectangle 142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24" name="Rounded Rectangle 142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25" name="Rounded Rectangle 142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26" name="Rounded Rectangle 142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7" name="Rounded Rectangle 142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needs?</a:t>
                      </a:r>
                    </a:p>
                  </p:txBody>
                </p:sp>
                <p:sp>
                  <p:nvSpPr>
                    <p:cNvPr id="1428" name="Rounded Rectangle 142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29" name="Rounded Rectangle 142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430" name="Rounded Rectangle 142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431" name="Rounded Rectangle 143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432" name="Rounded Rectangle 143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433" name="Rounded Rectangle 143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434" name="Rounded Rectangle 143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perform now?</a:t>
                      </a:r>
                    </a:p>
                  </p:txBody>
                </p:sp>
                <p:sp>
                  <p:nvSpPr>
                    <p:cNvPr id="1435" name="Rounded Rectangle 143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01" name="Group 1400"/>
                  <p:cNvGrpSpPr/>
                  <p:nvPr/>
                </p:nvGrpSpPr>
                <p:grpSpPr>
                  <a:xfrm>
                    <a:off x="4499825" y="4499943"/>
                    <a:ext cx="6120000" cy="6119998"/>
                    <a:chOff x="4499825" y="4499943"/>
                    <a:chExt cx="6120000" cy="6119998"/>
                  </a:xfrm>
                </p:grpSpPr>
                <p:grpSp>
                  <p:nvGrpSpPr>
                    <p:cNvPr id="1403" name="Group 1402"/>
                    <p:cNvGrpSpPr/>
                    <p:nvPr/>
                  </p:nvGrpSpPr>
                  <p:grpSpPr>
                    <a:xfrm>
                      <a:off x="5459952" y="6148619"/>
                      <a:ext cx="4199747" cy="2822647"/>
                      <a:chOff x="5273109" y="6514940"/>
                      <a:chExt cx="4199747" cy="2822647"/>
                    </a:xfrm>
                  </p:grpSpPr>
                  <p:grpSp>
                    <p:nvGrpSpPr>
                      <p:cNvPr id="1405" name="Group 1404"/>
                      <p:cNvGrpSpPr/>
                      <p:nvPr/>
                    </p:nvGrpSpPr>
                    <p:grpSpPr>
                      <a:xfrm>
                        <a:off x="5273109" y="6514940"/>
                        <a:ext cx="3932012" cy="2822647"/>
                        <a:chOff x="16744468" y="4725604"/>
                        <a:chExt cx="3932012" cy="2822647"/>
                      </a:xfrm>
                    </p:grpSpPr>
                    <p:sp>
                      <p:nvSpPr>
                        <p:cNvPr id="1409" name="Freeform 1408"/>
                        <p:cNvSpPr>
                          <a:spLocks noChangeAspect="1"/>
                        </p:cNvSpPr>
                        <p:nvPr/>
                      </p:nvSpPr>
                      <p:spPr>
                        <a:xfrm rot="1800000">
                          <a:off x="19389627" y="5386929"/>
                          <a:ext cx="1286853"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0" name="Freeform 1409"/>
                        <p:cNvSpPr/>
                        <p:nvPr/>
                      </p:nvSpPr>
                      <p:spPr>
                        <a:xfrm rot="19809209">
                          <a:off x="17885591" y="5797014"/>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1" name="Freeform 1410"/>
                        <p:cNvSpPr/>
                        <p:nvPr/>
                      </p:nvSpPr>
                      <p:spPr>
                        <a:xfrm rot="1800000" flipH="1" flipV="1">
                          <a:off x="18350252" y="4725604"/>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2" name="Freeform 1411"/>
                        <p:cNvSpPr/>
                        <p:nvPr/>
                      </p:nvSpPr>
                      <p:spPr>
                        <a:xfrm rot="5400000" flipH="1">
                          <a:off x="17973614" y="4918688"/>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3" name="Freeform 1412"/>
                        <p:cNvSpPr/>
                        <p:nvPr/>
                      </p:nvSpPr>
                      <p:spPr>
                        <a:xfrm rot="16200000">
                          <a:off x="18435643" y="6314010"/>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4" name="Freeform 1413"/>
                        <p:cNvSpPr/>
                        <p:nvPr/>
                      </p:nvSpPr>
                      <p:spPr>
                        <a:xfrm rot="12590791" flipH="1">
                          <a:off x="17072733" y="5377631"/>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5" name="Freeform 1414"/>
                        <p:cNvSpPr/>
                        <p:nvPr/>
                      </p:nvSpPr>
                      <p:spPr>
                        <a:xfrm rot="9000000" flipV="1">
                          <a:off x="16744468" y="6475745"/>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406" name="Group 1405"/>
                      <p:cNvGrpSpPr/>
                      <p:nvPr/>
                    </p:nvGrpSpPr>
                    <p:grpSpPr>
                      <a:xfrm>
                        <a:off x="9155855" y="6762891"/>
                        <a:ext cx="317001" cy="664449"/>
                        <a:chOff x="9155855" y="6762891"/>
                        <a:chExt cx="317001" cy="664449"/>
                      </a:xfrm>
                    </p:grpSpPr>
                    <p:sp>
                      <p:nvSpPr>
                        <p:cNvPr id="1407" name="Oval 1406"/>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408" name="Oval 1407"/>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404" name="Rectangle 1403"/>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02" name="Rectangle 140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nvGrpSpPr>
            <p:cNvPr id="1293" name="Group 1292"/>
            <p:cNvGrpSpPr/>
            <p:nvPr/>
          </p:nvGrpSpPr>
          <p:grpSpPr>
            <a:xfrm>
              <a:off x="0" y="403071"/>
              <a:ext cx="2707690" cy="2707804"/>
              <a:chOff x="2087529" y="2627999"/>
              <a:chExt cx="3384612" cy="3384755"/>
            </a:xfrm>
          </p:grpSpPr>
          <p:sp>
            <p:nvSpPr>
              <p:cNvPr id="1356" name="Freeform 1355"/>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57" name="Group 1356"/>
              <p:cNvGrpSpPr>
                <a:grpSpLocks noChangeAspect="1"/>
              </p:cNvGrpSpPr>
              <p:nvPr/>
            </p:nvGrpSpPr>
            <p:grpSpPr>
              <a:xfrm rot="18900000">
                <a:off x="2087529" y="2627999"/>
                <a:ext cx="3384567" cy="3384566"/>
                <a:chOff x="-3078324" y="-3177276"/>
                <a:chExt cx="17280012" cy="17280004"/>
              </a:xfrm>
            </p:grpSpPr>
            <p:sp>
              <p:nvSpPr>
                <p:cNvPr id="1391" name="TextBox 1390"/>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2" name="TextBox 139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3" name="TextBox 139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4" name="TextBox 1393"/>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358" name="Freeform 1357"/>
              <p:cNvSpPr>
                <a:spLocks noChangeAspect="1"/>
              </p:cNvSpPr>
              <p:nvPr/>
            </p:nvSpPr>
            <p:spPr>
              <a:xfrm rot="18900000">
                <a:off x="2451570" y="2986580"/>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grpSp>
            <p:nvGrpSpPr>
              <p:cNvPr id="1359" name="Group 1358"/>
              <p:cNvGrpSpPr/>
              <p:nvPr/>
            </p:nvGrpSpPr>
            <p:grpSpPr>
              <a:xfrm>
                <a:off x="2128205" y="2846463"/>
                <a:ext cx="3303309" cy="2923071"/>
                <a:chOff x="36000" y="861317"/>
                <a:chExt cx="15012000" cy="13284000"/>
              </a:xfrm>
            </p:grpSpPr>
            <p:sp>
              <p:nvSpPr>
                <p:cNvPr id="1371" name="Rounded Rectangle 1370"/>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2" name="Rounded Rectangle 1371"/>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73" name="Rounded Rectangle 1372"/>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374" name="Rounded Rectangle 1373"/>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elements?</a:t>
                  </a:r>
                </a:p>
              </p:txBody>
            </p:sp>
            <p:sp>
              <p:nvSpPr>
                <p:cNvPr id="1375" name="Rounded Rectangle 1374"/>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6" name="Rounded Rectangle 1375"/>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377" name="Rounded Rectangle 1376"/>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do well?</a:t>
                  </a:r>
                </a:p>
              </p:txBody>
            </p:sp>
            <p:sp>
              <p:nvSpPr>
                <p:cNvPr id="1378" name="Rounded Rectangle 1377"/>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379" name="Rounded Rectangle 1378"/>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80" name="Rounded Rectangle 1379"/>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does the system perform?</a:t>
                  </a:r>
                </a:p>
              </p:txBody>
            </p:sp>
            <p:sp>
              <p:nvSpPr>
                <p:cNvPr id="1381" name="Rounded Rectangle 1380"/>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system?</a:t>
                  </a:r>
                </a:p>
              </p:txBody>
            </p:sp>
            <p:sp>
              <p:nvSpPr>
                <p:cNvPr id="1382" name="Rounded Rectangle 1381"/>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needs?</a:t>
                  </a:r>
                </a:p>
              </p:txBody>
            </p:sp>
            <p:sp>
              <p:nvSpPr>
                <p:cNvPr id="1383" name="Rounded Rectangle 1382"/>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‘good’ look like?</a:t>
                  </a:r>
                </a:p>
              </p:txBody>
            </p:sp>
            <p:sp>
              <p:nvSpPr>
                <p:cNvPr id="1384" name="Rounded Rectangle 1383"/>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385" name="Rounded Rectangle 1384"/>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86" name="Rounded Rectangle 1385"/>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87" name="Rounded Rectangle 1386"/>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88" name="Rounded Rectangle 1387"/>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389" name="Rounded Rectangle 1388"/>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perform now?</a:t>
                  </a:r>
                </a:p>
              </p:txBody>
            </p:sp>
            <p:sp>
              <p:nvSpPr>
                <p:cNvPr id="1390" name="Rounded Rectangle 1389"/>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measure?</a:t>
                  </a:r>
                </a:p>
              </p:txBody>
            </p:sp>
          </p:grpSp>
          <p:sp>
            <p:nvSpPr>
              <p:cNvPr id="1360" name="Rectangle 1359"/>
              <p:cNvSpPr/>
              <p:nvPr/>
            </p:nvSpPr>
            <p:spPr>
              <a:xfrm>
                <a:off x="2199499" y="2736151"/>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361" name="Group 1360"/>
              <p:cNvGrpSpPr/>
              <p:nvPr/>
            </p:nvGrpSpPr>
            <p:grpSpPr>
              <a:xfrm>
                <a:off x="3118701" y="3670664"/>
                <a:ext cx="1346672" cy="1315382"/>
                <a:chOff x="4454566" y="4495961"/>
                <a:chExt cx="6119997" cy="6120000"/>
              </a:xfrm>
            </p:grpSpPr>
            <p:sp>
              <p:nvSpPr>
                <p:cNvPr id="1362" name="Rectangle 1361"/>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363" name="Group 1362"/>
                <p:cNvGrpSpPr/>
                <p:nvPr/>
              </p:nvGrpSpPr>
              <p:grpSpPr>
                <a:xfrm flipH="1">
                  <a:off x="5732390" y="5017805"/>
                  <a:ext cx="3762173" cy="4853068"/>
                  <a:chOff x="6953468" y="255843"/>
                  <a:chExt cx="3762173" cy="4853068"/>
                </a:xfrm>
              </p:grpSpPr>
              <p:sp>
                <p:nvSpPr>
                  <p:cNvPr id="1364" name="Freeform 1363"/>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5" name="Freeform 1364"/>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6" name="Freeform 1365"/>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7" name="Freeform 1366"/>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8" name="Freeform 1367"/>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9" name="Freeform 1368"/>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70" name="Freeform 1369"/>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grpSp>
          <p:nvGrpSpPr>
            <p:cNvPr id="1294" name="Group 1293"/>
            <p:cNvGrpSpPr/>
            <p:nvPr/>
          </p:nvGrpSpPr>
          <p:grpSpPr>
            <a:xfrm>
              <a:off x="13680000" y="403071"/>
              <a:ext cx="2707690" cy="2721241"/>
              <a:chOff x="2087529" y="2627999"/>
              <a:chExt cx="3384612" cy="3401551"/>
            </a:xfrm>
          </p:grpSpPr>
          <p:grpSp>
            <p:nvGrpSpPr>
              <p:cNvPr id="1295" name="Group 1294"/>
              <p:cNvGrpSpPr>
                <a:grpSpLocks noChangeAspect="1"/>
              </p:cNvGrpSpPr>
              <p:nvPr/>
            </p:nvGrpSpPr>
            <p:grpSpPr>
              <a:xfrm>
                <a:off x="2194381" y="3149550"/>
                <a:ext cx="3170912" cy="2880000"/>
                <a:chOff x="2857120" y="3153689"/>
                <a:chExt cx="2133231" cy="1937521"/>
              </a:xfrm>
            </p:grpSpPr>
            <p:grpSp>
              <p:nvGrpSpPr>
                <p:cNvPr id="1337" name="Group 1336"/>
                <p:cNvGrpSpPr/>
                <p:nvPr/>
              </p:nvGrpSpPr>
              <p:grpSpPr>
                <a:xfrm>
                  <a:off x="2857120" y="3153689"/>
                  <a:ext cx="2133231" cy="1880303"/>
                  <a:chOff x="1763167" y="1278188"/>
                  <a:chExt cx="4042915" cy="3563560"/>
                </a:xfrm>
              </p:grpSpPr>
              <p:sp>
                <p:nvSpPr>
                  <p:cNvPr id="1348" name="Freeform 1347"/>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420" b="0" i="0" u="none" strike="noStrike" kern="0" cap="none" spc="0" normalizeH="0" baseline="0" noProof="0" dirty="0">
                      <a:ln>
                        <a:noFill/>
                      </a:ln>
                      <a:solidFill>
                        <a:prstClr val="white"/>
                      </a:solidFill>
                      <a:effectLst/>
                      <a:uLnTx/>
                      <a:uFillTx/>
                    </a:endParaRPr>
                  </a:p>
                </p:txBody>
              </p:sp>
              <p:grpSp>
                <p:nvGrpSpPr>
                  <p:cNvPr id="1349" name="Group 1348"/>
                  <p:cNvGrpSpPr/>
                  <p:nvPr/>
                </p:nvGrpSpPr>
                <p:grpSpPr>
                  <a:xfrm>
                    <a:off x="1763167" y="1278188"/>
                    <a:ext cx="4042915" cy="3563560"/>
                    <a:chOff x="1763167" y="1278188"/>
                    <a:chExt cx="4042915" cy="3563560"/>
                  </a:xfrm>
                </p:grpSpPr>
                <p:sp>
                  <p:nvSpPr>
                    <p:cNvPr id="1350" name="Freeform 134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1" name="Freeform 135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2" name="Freeform 135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3" name="Freeform 135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4" name="Freeform 135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5" name="Freeform 135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grpSp>
            </p:grpSp>
            <p:grpSp>
              <p:nvGrpSpPr>
                <p:cNvPr id="1338" name="Group 1337"/>
                <p:cNvGrpSpPr/>
                <p:nvPr/>
              </p:nvGrpSpPr>
              <p:grpSpPr>
                <a:xfrm>
                  <a:off x="3061080" y="3208131"/>
                  <a:ext cx="1697091" cy="1883079"/>
                  <a:chOff x="5880444" y="4140483"/>
                  <a:chExt cx="3270237" cy="3628632"/>
                </a:xfrm>
              </p:grpSpPr>
              <p:grpSp>
                <p:nvGrpSpPr>
                  <p:cNvPr id="1339" name="Group 1338"/>
                  <p:cNvGrpSpPr>
                    <a:grpSpLocks noChangeAspect="1"/>
                  </p:cNvGrpSpPr>
                  <p:nvPr/>
                </p:nvGrpSpPr>
                <p:grpSpPr>
                  <a:xfrm>
                    <a:off x="5880444" y="4140483"/>
                    <a:ext cx="3270237" cy="3628632"/>
                    <a:chOff x="5846602" y="4047330"/>
                    <a:chExt cx="2543201" cy="2821909"/>
                  </a:xfrm>
                </p:grpSpPr>
                <p:sp>
                  <p:nvSpPr>
                    <p:cNvPr id="1346"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995" tIns="11997" rIns="23995" bIns="11997" numCol="1" anchor="t" anchorCtr="0" compatLnSpc="1">
                      <a:prstTxWarp prst="textNoShape">
                        <a:avLst/>
                      </a:prstTxWarp>
                    </a:bodyPr>
                    <a:lstStyle/>
                    <a:p>
                      <a:pPr marL="0" marR="0" lvl="0" indent="0" defTabSz="239939" eaLnBrk="1" fontAlgn="auto" latinLnBrk="0" hangingPunct="1">
                        <a:lnSpc>
                          <a:spcPct val="100000"/>
                        </a:lnSpc>
                        <a:spcBef>
                          <a:spcPts val="0"/>
                        </a:spcBef>
                        <a:spcAft>
                          <a:spcPts val="0"/>
                        </a:spcAft>
                        <a:buClrTx/>
                        <a:buSzTx/>
                        <a:buFontTx/>
                        <a:buNone/>
                        <a:tabLst/>
                        <a:defRPr/>
                      </a:pPr>
                      <a:endParaRPr kumimoji="0" lang="en-GB" sz="722" b="0" i="0" u="none" strike="noStrike" kern="0" cap="none" spc="0" normalizeH="0" baseline="0" noProof="0" dirty="0">
                        <a:ln>
                          <a:noFill/>
                        </a:ln>
                        <a:solidFill>
                          <a:prstClr val="black"/>
                        </a:solidFill>
                        <a:effectLst/>
                        <a:uLnTx/>
                        <a:uFillTx/>
                      </a:endParaRPr>
                    </a:p>
                  </p:txBody>
                </p:sp>
                <p:sp>
                  <p:nvSpPr>
                    <p:cNvPr id="1347"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296" tIns="3148" rIns="6296" bIns="3148" numCol="1" anchor="ctr" anchorCtr="0" compatLnSpc="1">
                      <a:prstTxWarp prst="textNoShape">
                        <a:avLst/>
                      </a:prstTxWarp>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grpSp>
              <p:sp>
                <p:nvSpPr>
                  <p:cNvPr id="1340" name="TextBox 1339"/>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341" name="TextBox 1340"/>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342" name="TextBox 1341"/>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343" name="TextBox 1342"/>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344" name="TextBox 1343"/>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345" name="TextBox 1344"/>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sp>
            <p:nvSpPr>
              <p:cNvPr id="1296" name="Freeform 1295"/>
              <p:cNvSpPr>
                <a:spLocks noChangeAspect="1"/>
              </p:cNvSpPr>
              <p:nvPr/>
            </p:nvSpPr>
            <p:spPr>
              <a:xfrm rot="18900000">
                <a:off x="2087577" y="2627999"/>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297" name="Group 1296"/>
              <p:cNvGrpSpPr>
                <a:grpSpLocks noChangeAspect="1"/>
              </p:cNvGrpSpPr>
              <p:nvPr/>
            </p:nvGrpSpPr>
            <p:grpSpPr>
              <a:xfrm rot="18900000">
                <a:off x="2087529" y="2627999"/>
                <a:ext cx="3384565" cy="3384564"/>
                <a:chOff x="-3078324" y="-3177276"/>
                <a:chExt cx="17280007" cy="17280002"/>
              </a:xfrm>
            </p:grpSpPr>
            <p:sp>
              <p:nvSpPr>
                <p:cNvPr id="1333" name="TextBox 1332"/>
                <p:cNvSpPr txBox="1"/>
                <p:nvPr/>
              </p:nvSpPr>
              <p:spPr>
                <a:xfrm>
                  <a:off x="-3078319" y="-3177267"/>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4" name="TextBox 1333"/>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5" name="TextBox 1334"/>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6" name="TextBox 1335"/>
                <p:cNvSpPr txBox="1"/>
                <p:nvPr/>
              </p:nvSpPr>
              <p:spPr>
                <a:xfrm rot="5400000">
                  <a:off x="4697677" y="4598727"/>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1298" name="Group 1297"/>
              <p:cNvGrpSpPr/>
              <p:nvPr/>
            </p:nvGrpSpPr>
            <p:grpSpPr>
              <a:xfrm rot="-2700000">
                <a:off x="2195539" y="2668627"/>
                <a:ext cx="3168641" cy="3303309"/>
                <a:chOff x="342000" y="54000"/>
                <a:chExt cx="14400000" cy="15012000"/>
              </a:xfrm>
            </p:grpSpPr>
            <p:sp>
              <p:nvSpPr>
                <p:cNvPr id="1299" name="Freeform 1298"/>
                <p:cNvSpPr>
                  <a:spLocks noChangeAspect="1"/>
                </p:cNvSpPr>
                <p:nvPr/>
              </p:nvSpPr>
              <p:spPr>
                <a:xfrm>
                  <a:off x="1511825" y="1511944"/>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00" name="Group 1299"/>
                <p:cNvGrpSpPr/>
                <p:nvPr/>
              </p:nvGrpSpPr>
              <p:grpSpPr>
                <a:xfrm rot="2700000">
                  <a:off x="36000" y="360000"/>
                  <a:ext cx="15012000" cy="14400000"/>
                  <a:chOff x="36000" y="360000"/>
                  <a:chExt cx="15012000" cy="14400000"/>
                </a:xfrm>
              </p:grpSpPr>
              <p:grpSp>
                <p:nvGrpSpPr>
                  <p:cNvPr id="1301" name="Group 1300"/>
                  <p:cNvGrpSpPr/>
                  <p:nvPr/>
                </p:nvGrpSpPr>
                <p:grpSpPr>
                  <a:xfrm>
                    <a:off x="36000" y="861317"/>
                    <a:ext cx="15012000" cy="13284000"/>
                    <a:chOff x="36000" y="861317"/>
                    <a:chExt cx="15012000" cy="13284000"/>
                  </a:xfrm>
                </p:grpSpPr>
                <p:sp>
                  <p:nvSpPr>
                    <p:cNvPr id="1313" name="Rounded Rectangle 1312"/>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4" name="Rounded Rectangle 1313"/>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15" name="Rounded Rectangle 1314"/>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316" name="Rounded Rectangle 1315"/>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317" name="Rounded Rectangle 1316"/>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8" name="Rounded Rectangle 1317"/>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319" name="Rounded Rectangle 1318"/>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well?</a:t>
                      </a:r>
                    </a:p>
                  </p:txBody>
                </p:sp>
                <p:sp>
                  <p:nvSpPr>
                    <p:cNvPr id="1320" name="Rounded Rectangle 1319"/>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case for change?</a:t>
                      </a:r>
                    </a:p>
                  </p:txBody>
                </p:sp>
                <p:sp>
                  <p:nvSpPr>
                    <p:cNvPr id="1321" name="Rounded Rectangle 1320"/>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22" name="Rounded Rectangle 1321"/>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323" name="Rounded Rectangle 1322"/>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24" name="Rounded Rectangle 1323"/>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325" name="Rounded Rectangle 1324"/>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326" name="Rounded Rectangle 1325"/>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327" name="Rounded Rectangle 1326"/>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28" name="Rounded Rectangle 1327"/>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29" name="Rounded Rectangle 1328"/>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30" name="Rounded Rectangle 1329"/>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331" name="Rounded Rectangle 1330"/>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332" name="Rounded Rectangle 1331"/>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measure?</a:t>
                      </a:r>
                    </a:p>
                  </p:txBody>
                </p:sp>
              </p:grpSp>
              <p:grpSp>
                <p:nvGrpSpPr>
                  <p:cNvPr id="1302" name="Group 1301"/>
                  <p:cNvGrpSpPr/>
                  <p:nvPr/>
                </p:nvGrpSpPr>
                <p:grpSpPr>
                  <a:xfrm>
                    <a:off x="4499826" y="4499944"/>
                    <a:ext cx="6119997" cy="6120000"/>
                    <a:chOff x="4499826" y="4499944"/>
                    <a:chExt cx="6119997" cy="6120000"/>
                  </a:xfrm>
                </p:grpSpPr>
                <p:grpSp>
                  <p:nvGrpSpPr>
                    <p:cNvPr id="1304" name="Group 1303"/>
                    <p:cNvGrpSpPr/>
                    <p:nvPr/>
                  </p:nvGrpSpPr>
                  <p:grpSpPr>
                    <a:xfrm>
                      <a:off x="4846729" y="6292485"/>
                      <a:ext cx="5426191" cy="2534918"/>
                      <a:chOff x="5084471" y="6734255"/>
                      <a:chExt cx="5426191" cy="2534918"/>
                    </a:xfrm>
                  </p:grpSpPr>
                  <p:sp>
                    <p:nvSpPr>
                      <p:cNvPr id="1306" name="Freeform 1305"/>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7" name="Freeform 1306"/>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8" name="Freeform 1307"/>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9" name="Freeform 1308"/>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0" name="Freeform 1309"/>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1" name="Freeform 1310"/>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2" name="Freeform 1311"/>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305" name="Rectangle 1304"/>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303" name="Rectangle 1302"/>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grpSp>
        <p:nvGrpSpPr>
          <p:cNvPr id="1526" name="Group 1525"/>
          <p:cNvGrpSpPr/>
          <p:nvPr userDrawn="1"/>
        </p:nvGrpSpPr>
        <p:grpSpPr>
          <a:xfrm>
            <a:off x="840682" y="6758550"/>
            <a:ext cx="13438636" cy="2220520"/>
            <a:chOff x="0" y="9558625"/>
            <a:chExt cx="16387690" cy="2707804"/>
          </a:xfrm>
        </p:grpSpPr>
        <p:grpSp>
          <p:nvGrpSpPr>
            <p:cNvPr id="1527" name="Group 1526"/>
            <p:cNvGrpSpPr/>
            <p:nvPr/>
          </p:nvGrpSpPr>
          <p:grpSpPr>
            <a:xfrm>
              <a:off x="13680001" y="9558626"/>
              <a:ext cx="2707689" cy="2707803"/>
              <a:chOff x="2087529" y="1800000"/>
              <a:chExt cx="3384611" cy="3384754"/>
            </a:xfrm>
          </p:grpSpPr>
          <p:sp>
            <p:nvSpPr>
              <p:cNvPr id="2265" name="Freeform 2264"/>
              <p:cNvSpPr>
                <a:spLocks noChangeAspect="1"/>
              </p:cNvSpPr>
              <p:nvPr/>
            </p:nvSpPr>
            <p:spPr>
              <a:xfrm rot="18900000">
                <a:off x="2087577" y="1800189"/>
                <a:ext cx="3384563"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2266" name="Freeform 2265"/>
              <p:cNvSpPr>
                <a:spLocks noChangeAspect="1"/>
              </p:cNvSpPr>
              <p:nvPr/>
            </p:nvSpPr>
            <p:spPr>
              <a:xfrm rot="18900000">
                <a:off x="2448978" y="2161620"/>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2267" name="Rectangle 2266"/>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2268" name="Group 2267"/>
              <p:cNvGrpSpPr/>
              <p:nvPr/>
            </p:nvGrpSpPr>
            <p:grpSpPr>
              <a:xfrm>
                <a:off x="3106484" y="2819123"/>
                <a:ext cx="1346672" cy="1346672"/>
                <a:chOff x="4499826" y="4499944"/>
                <a:chExt cx="6119997" cy="6120000"/>
              </a:xfrm>
            </p:grpSpPr>
            <p:grpSp>
              <p:nvGrpSpPr>
                <p:cNvPr id="2449" name="Group 2448"/>
                <p:cNvGrpSpPr/>
                <p:nvPr/>
              </p:nvGrpSpPr>
              <p:grpSpPr>
                <a:xfrm>
                  <a:off x="4846729" y="6292485"/>
                  <a:ext cx="5426191" cy="2534918"/>
                  <a:chOff x="5084471" y="6734255"/>
                  <a:chExt cx="5426191" cy="2534918"/>
                </a:xfrm>
              </p:grpSpPr>
              <p:sp>
                <p:nvSpPr>
                  <p:cNvPr id="2451" name="Freeform 2450"/>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2" name="Freeform 2451"/>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3" name="Freeform 2452"/>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4" name="Freeform 2453"/>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5" name="Freeform 2454"/>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6" name="Freeform 2455"/>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7" name="Freeform 2456"/>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450" name="Rectangle 2449"/>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269" name="Group 2268"/>
              <p:cNvGrpSpPr>
                <a:grpSpLocks noChangeAspect="1"/>
              </p:cNvGrpSpPr>
              <p:nvPr/>
            </p:nvGrpSpPr>
            <p:grpSpPr>
              <a:xfrm rot="18900000">
                <a:off x="2087529" y="1800000"/>
                <a:ext cx="3384565" cy="3384566"/>
                <a:chOff x="-3078324" y="-3177276"/>
                <a:chExt cx="17280006" cy="17280005"/>
              </a:xfrm>
            </p:grpSpPr>
            <p:sp>
              <p:nvSpPr>
                <p:cNvPr id="2445" name="TextBox 2444"/>
                <p:cNvSpPr txBox="1"/>
                <p:nvPr/>
              </p:nvSpPr>
              <p:spPr>
                <a:xfrm>
                  <a:off x="-3078320" y="-3177264"/>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6" name="TextBox 2445"/>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7" name="TextBox 2446"/>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8" name="TextBox 2447"/>
                <p:cNvSpPr txBox="1"/>
                <p:nvPr/>
              </p:nvSpPr>
              <p:spPr>
                <a:xfrm rot="5400000">
                  <a:off x="4697676" y="4598729"/>
                  <a:ext cx="17280001"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2270" name="Group 2269"/>
              <p:cNvGrpSpPr/>
              <p:nvPr/>
            </p:nvGrpSpPr>
            <p:grpSpPr>
              <a:xfrm>
                <a:off x="2270161" y="2044071"/>
                <a:ext cx="3019292" cy="2896757"/>
                <a:chOff x="720000" y="1017587"/>
                <a:chExt cx="14004000" cy="13435666"/>
              </a:xfrm>
            </p:grpSpPr>
            <p:grpSp>
              <p:nvGrpSpPr>
                <p:cNvPr id="2271" name="Group 2270"/>
                <p:cNvGrpSpPr/>
                <p:nvPr/>
              </p:nvGrpSpPr>
              <p:grpSpPr>
                <a:xfrm>
                  <a:off x="3555000" y="9503627"/>
                  <a:ext cx="2664000" cy="2124000"/>
                  <a:chOff x="3555000" y="9503627"/>
                  <a:chExt cx="2664000" cy="2124000"/>
                </a:xfrm>
              </p:grpSpPr>
              <p:grpSp>
                <p:nvGrpSpPr>
                  <p:cNvPr id="2431" name="Group 2430"/>
                  <p:cNvGrpSpPr>
                    <a:grpSpLocks noChangeAspect="1"/>
                  </p:cNvGrpSpPr>
                  <p:nvPr/>
                </p:nvGrpSpPr>
                <p:grpSpPr>
                  <a:xfrm>
                    <a:off x="3716253" y="9503627"/>
                    <a:ext cx="2376001" cy="1656000"/>
                    <a:chOff x="9251555" y="3671999"/>
                    <a:chExt cx="3096208" cy="2160001"/>
                  </a:xfrm>
                </p:grpSpPr>
                <p:grpSp>
                  <p:nvGrpSpPr>
                    <p:cNvPr id="2434" name="Group 2433"/>
                    <p:cNvGrpSpPr/>
                    <p:nvPr/>
                  </p:nvGrpSpPr>
                  <p:grpSpPr>
                    <a:xfrm>
                      <a:off x="9251555" y="3671999"/>
                      <a:ext cx="3096208" cy="2160001"/>
                      <a:chOff x="24565482" y="18483250"/>
                      <a:chExt cx="3096208" cy="2160001"/>
                    </a:xfrm>
                  </p:grpSpPr>
                  <p:sp>
                    <p:nvSpPr>
                      <p:cNvPr id="2443" name="Rectangle 2442"/>
                      <p:cNvSpPr/>
                      <p:nvPr/>
                    </p:nvSpPr>
                    <p:spPr>
                      <a:xfrm>
                        <a:off x="24565690"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44" name="Rectangle 2443"/>
                      <p:cNvSpPr/>
                      <p:nvPr/>
                    </p:nvSpPr>
                    <p:spPr bwMode="auto">
                      <a:xfrm>
                        <a:off x="24565482" y="18483250"/>
                        <a:ext cx="3096207"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435" name="Group 2434"/>
                    <p:cNvGrpSpPr/>
                    <p:nvPr/>
                  </p:nvGrpSpPr>
                  <p:grpSpPr>
                    <a:xfrm>
                      <a:off x="9251762" y="3672000"/>
                      <a:ext cx="3096000" cy="2160000"/>
                      <a:chOff x="0" y="0"/>
                      <a:chExt cx="15119350" cy="10691813"/>
                    </a:xfrm>
                  </p:grpSpPr>
                  <p:sp>
                    <p:nvSpPr>
                      <p:cNvPr id="2436" name="Rectangle 243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37" name="TextBox 2436"/>
                      <p:cNvSpPr txBox="1"/>
                      <p:nvPr/>
                    </p:nvSpPr>
                    <p:spPr>
                      <a:xfrm>
                        <a:off x="720000" y="486000"/>
                        <a:ext cx="6120000" cy="37080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grpSp>
                    <p:nvGrpSpPr>
                      <p:cNvPr id="2438" name="Group 2437"/>
                      <p:cNvGrpSpPr/>
                      <p:nvPr/>
                    </p:nvGrpSpPr>
                    <p:grpSpPr>
                      <a:xfrm>
                        <a:off x="719999" y="1440000"/>
                        <a:ext cx="13752001" cy="8640000"/>
                        <a:chOff x="719999" y="1440000"/>
                        <a:chExt cx="13752001" cy="8640000"/>
                      </a:xfrm>
                    </p:grpSpPr>
                    <p:sp>
                      <p:nvSpPr>
                        <p:cNvPr id="2439" name="Rounded Rectangle 243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0" name="Rounded Rectangle 243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1" name="Rounded Rectangle 244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2" name="Rounded Rectangle 244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432" name="TextBox 2431"/>
                  <p:cNvSpPr txBox="1"/>
                  <p:nvPr/>
                </p:nvSpPr>
                <p:spPr>
                  <a:xfrm>
                    <a:off x="3699000" y="1133040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Systems</a:t>
                    </a:r>
                  </a:p>
                </p:txBody>
              </p:sp>
              <p:sp>
                <p:nvSpPr>
                  <p:cNvPr id="2433" name="Rectangle 243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2" name="Group 2271"/>
                <p:cNvGrpSpPr/>
                <p:nvPr/>
              </p:nvGrpSpPr>
              <p:grpSpPr>
                <a:xfrm>
                  <a:off x="720000" y="6678000"/>
                  <a:ext cx="2664000" cy="2130156"/>
                  <a:chOff x="720000" y="6678000"/>
                  <a:chExt cx="2664000" cy="2130156"/>
                </a:xfrm>
              </p:grpSpPr>
              <p:grpSp>
                <p:nvGrpSpPr>
                  <p:cNvPr id="2412" name="Group 2411"/>
                  <p:cNvGrpSpPr/>
                  <p:nvPr/>
                </p:nvGrpSpPr>
                <p:grpSpPr>
                  <a:xfrm>
                    <a:off x="808693" y="6678000"/>
                    <a:ext cx="2486614" cy="2130156"/>
                    <a:chOff x="3557247" y="9499744"/>
                    <a:chExt cx="2486614" cy="2130156"/>
                  </a:xfrm>
                </p:grpSpPr>
                <p:grpSp>
                  <p:nvGrpSpPr>
                    <p:cNvPr id="2414" name="Group 2413"/>
                    <p:cNvGrpSpPr>
                      <a:grpSpLocks noChangeAspect="1"/>
                    </p:cNvGrpSpPr>
                    <p:nvPr/>
                  </p:nvGrpSpPr>
                  <p:grpSpPr>
                    <a:xfrm>
                      <a:off x="3612554" y="9499744"/>
                      <a:ext cx="2376000" cy="1656000"/>
                      <a:chOff x="-503" y="-6"/>
                      <a:chExt cx="15119853" cy="10691819"/>
                    </a:xfrm>
                  </p:grpSpPr>
                  <p:sp>
                    <p:nvSpPr>
                      <p:cNvPr id="2416" name="Rectangle 2415"/>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7" name="Rectangle 2416"/>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418" name="Straight Connector 2417"/>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419" name="Straight Connector 2418"/>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420" name="Straight Connector 2419"/>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421" name="Straight Connector 2420"/>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422" name="Straight Connector 2421"/>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423" name="Straight Connector 2422"/>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424" name="Straight Connector 2423"/>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425" name="Straight Connector 2424"/>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426" name="Straight Connector 2425"/>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27" name="Straight Connector 2426"/>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28" name="Straight Connector 2427"/>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29" name="Straight Connector 2428"/>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430" name="Rounded Rectangle 2429">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415" name="TextBox 2414"/>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413" name="Rectangle 2412"/>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3" name="Group 2272"/>
                <p:cNvGrpSpPr/>
                <p:nvPr/>
              </p:nvGrpSpPr>
              <p:grpSpPr>
                <a:xfrm>
                  <a:off x="9225000" y="3851977"/>
                  <a:ext cx="2664000" cy="2130140"/>
                  <a:chOff x="9225000" y="3851977"/>
                  <a:chExt cx="2664000" cy="2130140"/>
                </a:xfrm>
              </p:grpSpPr>
              <p:grpSp>
                <p:nvGrpSpPr>
                  <p:cNvPr id="2385" name="Group 2384"/>
                  <p:cNvGrpSpPr/>
                  <p:nvPr/>
                </p:nvGrpSpPr>
                <p:grpSpPr>
                  <a:xfrm>
                    <a:off x="9369000" y="3851977"/>
                    <a:ext cx="2376000" cy="2130140"/>
                    <a:chOff x="9145612" y="9499759"/>
                    <a:chExt cx="2376000" cy="2130140"/>
                  </a:xfrm>
                </p:grpSpPr>
                <p:grpSp>
                  <p:nvGrpSpPr>
                    <p:cNvPr id="2387" name="Group 2386"/>
                    <p:cNvGrpSpPr>
                      <a:grpSpLocks noChangeAspect="1"/>
                    </p:cNvGrpSpPr>
                    <p:nvPr/>
                  </p:nvGrpSpPr>
                  <p:grpSpPr>
                    <a:xfrm>
                      <a:off x="9145612" y="9499759"/>
                      <a:ext cx="2376000" cy="1656000"/>
                      <a:chOff x="12258000" y="12744000"/>
                      <a:chExt cx="3096001" cy="2160000"/>
                    </a:xfrm>
                  </p:grpSpPr>
                  <p:grpSp>
                    <p:nvGrpSpPr>
                      <p:cNvPr id="2389" name="Group 2388"/>
                      <p:cNvGrpSpPr/>
                      <p:nvPr/>
                    </p:nvGrpSpPr>
                    <p:grpSpPr>
                      <a:xfrm>
                        <a:off x="12258000" y="12744000"/>
                        <a:ext cx="3096001" cy="2160000"/>
                        <a:chOff x="24565689" y="18483251"/>
                        <a:chExt cx="3096001" cy="2160000"/>
                      </a:xfrm>
                    </p:grpSpPr>
                    <p:sp>
                      <p:nvSpPr>
                        <p:cNvPr id="2410" name="Rectangle 2409"/>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1" name="Rectangle 2410"/>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90" name="Group 2389"/>
                      <p:cNvGrpSpPr/>
                      <p:nvPr/>
                    </p:nvGrpSpPr>
                    <p:grpSpPr>
                      <a:xfrm>
                        <a:off x="12258000" y="12744000"/>
                        <a:ext cx="3096000" cy="2160000"/>
                        <a:chOff x="0" y="0"/>
                        <a:chExt cx="15119350" cy="10691813"/>
                      </a:xfrm>
                    </p:grpSpPr>
                    <p:sp>
                      <p:nvSpPr>
                        <p:cNvPr id="2391" name="Rectangle 239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392" name="Straight Connector 2391"/>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393" name="Straight Connector 2392"/>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394" name="Straight Connector 2393"/>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395" name="Straight Connector 2394"/>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396" name="Straight Connector 2395"/>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397" name="Straight Connector 2396"/>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398" name="Straight Connector 2397"/>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399" name="Straight Connector 2398"/>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00" name="Straight Connector 2399"/>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01" name="Straight Connector 2400"/>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02" name="Straight Connector 2401"/>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403" name="Straight Connector 2402"/>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404" name="Rounded Rectangle 2403">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405" name="Straight Connector 2404"/>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406" name="Straight Connector 2405"/>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407" name="Straight Connector 2406"/>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408" name="Straight Connector 2407"/>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409" name="Straight Connector 2408"/>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388" name="TextBox 2387"/>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386" name="Rectangle 2385"/>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4" name="Group 2273"/>
                <p:cNvGrpSpPr/>
                <p:nvPr/>
              </p:nvGrpSpPr>
              <p:grpSpPr>
                <a:xfrm>
                  <a:off x="9225000" y="9503627"/>
                  <a:ext cx="2664000" cy="2124000"/>
                  <a:chOff x="9225000" y="9503627"/>
                  <a:chExt cx="2664000" cy="2124000"/>
                </a:xfrm>
              </p:grpSpPr>
              <p:grpSp>
                <p:nvGrpSpPr>
                  <p:cNvPr id="2369" name="Group 2368"/>
                  <p:cNvGrpSpPr/>
                  <p:nvPr/>
                </p:nvGrpSpPr>
                <p:grpSpPr>
                  <a:xfrm>
                    <a:off x="9369000" y="9503627"/>
                    <a:ext cx="2376000" cy="2124000"/>
                    <a:chOff x="6378898" y="1152000"/>
                    <a:chExt cx="2376000" cy="2124000"/>
                  </a:xfrm>
                </p:grpSpPr>
                <p:grpSp>
                  <p:nvGrpSpPr>
                    <p:cNvPr id="2371" name="Group 2370"/>
                    <p:cNvGrpSpPr>
                      <a:grpSpLocks noChangeAspect="1"/>
                    </p:cNvGrpSpPr>
                    <p:nvPr/>
                  </p:nvGrpSpPr>
                  <p:grpSpPr>
                    <a:xfrm>
                      <a:off x="6378898" y="1152000"/>
                      <a:ext cx="2376000" cy="1656000"/>
                      <a:chOff x="9251762" y="3672000"/>
                      <a:chExt cx="3096000" cy="2160000"/>
                    </a:xfrm>
                  </p:grpSpPr>
                  <p:sp>
                    <p:nvSpPr>
                      <p:cNvPr id="2373" name="Rectangle 2372"/>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4" name="Group 2373"/>
                      <p:cNvGrpSpPr/>
                      <p:nvPr/>
                    </p:nvGrpSpPr>
                    <p:grpSpPr>
                      <a:xfrm>
                        <a:off x="9251762" y="3672000"/>
                        <a:ext cx="3096000" cy="2160000"/>
                        <a:chOff x="9251762" y="3672000"/>
                        <a:chExt cx="3096000" cy="2160000"/>
                      </a:xfrm>
                    </p:grpSpPr>
                    <p:grpSp>
                      <p:nvGrpSpPr>
                        <p:cNvPr id="2375" name="Group 2374"/>
                        <p:cNvGrpSpPr/>
                        <p:nvPr/>
                      </p:nvGrpSpPr>
                      <p:grpSpPr>
                        <a:xfrm>
                          <a:off x="9251762" y="3672000"/>
                          <a:ext cx="3096000" cy="2160000"/>
                          <a:chOff x="24565689" y="18483251"/>
                          <a:chExt cx="3096000" cy="2160000"/>
                        </a:xfrm>
                      </p:grpSpPr>
                      <p:sp>
                        <p:nvSpPr>
                          <p:cNvPr id="2383" name="Rectangle 2382"/>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84" name="Rectangle 2383"/>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76" name="Group 2375"/>
                        <p:cNvGrpSpPr/>
                        <p:nvPr/>
                      </p:nvGrpSpPr>
                      <p:grpSpPr>
                        <a:xfrm>
                          <a:off x="9251762" y="3672000"/>
                          <a:ext cx="3096000" cy="2160000"/>
                          <a:chOff x="0" y="0"/>
                          <a:chExt cx="15119350" cy="10691813"/>
                        </a:xfrm>
                      </p:grpSpPr>
                      <p:sp>
                        <p:nvSpPr>
                          <p:cNvPr id="2377" name="Rectangle 237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8" name="Group 2377"/>
                          <p:cNvGrpSpPr/>
                          <p:nvPr/>
                        </p:nvGrpSpPr>
                        <p:grpSpPr>
                          <a:xfrm>
                            <a:off x="719999" y="1440000"/>
                            <a:ext cx="13752001" cy="8640000"/>
                            <a:chOff x="719999" y="1440000"/>
                            <a:chExt cx="13752001" cy="8640000"/>
                          </a:xfrm>
                        </p:grpSpPr>
                        <p:sp>
                          <p:nvSpPr>
                            <p:cNvPr id="2379" name="Rounded Rectangle 237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0" name="Rounded Rectangle 237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1" name="Rounded Rectangle 238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2" name="Rounded Rectangle 238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372" name="TextBox 2371"/>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370" name="Rectangle 2369"/>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5" name="Group 2274"/>
                <p:cNvGrpSpPr/>
                <p:nvPr/>
              </p:nvGrpSpPr>
              <p:grpSpPr>
                <a:xfrm>
                  <a:off x="3555000" y="3849698"/>
                  <a:ext cx="2664000" cy="2124000"/>
                  <a:chOff x="3555000" y="3849698"/>
                  <a:chExt cx="2664000" cy="2124000"/>
                </a:xfrm>
              </p:grpSpPr>
              <p:grpSp>
                <p:nvGrpSpPr>
                  <p:cNvPr id="2358" name="Group 2357"/>
                  <p:cNvGrpSpPr/>
                  <p:nvPr/>
                </p:nvGrpSpPr>
                <p:grpSpPr>
                  <a:xfrm>
                    <a:off x="3601065" y="3849698"/>
                    <a:ext cx="2571870" cy="2124000"/>
                    <a:chOff x="3525326" y="3934587"/>
                    <a:chExt cx="2571870" cy="2124000"/>
                  </a:xfrm>
                </p:grpSpPr>
                <p:sp>
                  <p:nvSpPr>
                    <p:cNvPr id="2360" name="TextBox 2359"/>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361" name="Group 2360"/>
                    <p:cNvGrpSpPr>
                      <a:grpSpLocks noChangeAspect="1"/>
                    </p:cNvGrpSpPr>
                    <p:nvPr/>
                  </p:nvGrpSpPr>
                  <p:grpSpPr>
                    <a:xfrm>
                      <a:off x="3623615" y="3934587"/>
                      <a:ext cx="2375292" cy="1656000"/>
                      <a:chOff x="3201117" y="3666939"/>
                      <a:chExt cx="3184908" cy="2221876"/>
                    </a:xfrm>
                  </p:grpSpPr>
                  <p:sp>
                    <p:nvSpPr>
                      <p:cNvPr id="2362" name="Rectangle 2361"/>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63" name="Rectangle 2362"/>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64" name="Group 2363"/>
                      <p:cNvGrpSpPr/>
                      <p:nvPr/>
                    </p:nvGrpSpPr>
                    <p:grpSpPr>
                      <a:xfrm>
                        <a:off x="3352989" y="3966187"/>
                        <a:ext cx="2896681" cy="1795486"/>
                        <a:chOff x="719999" y="1728000"/>
                        <a:chExt cx="13752001" cy="8532000"/>
                      </a:xfrm>
                    </p:grpSpPr>
                    <p:sp>
                      <p:nvSpPr>
                        <p:cNvPr id="2365" name="Rounded Rectangle 2364">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6" name="Rounded Rectangle 2365">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7" name="Rounded Rectangle 2366">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8" name="Rounded Rectangle 2367">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359" name="Rectangle 2358"/>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6" name="Group 2275"/>
                <p:cNvGrpSpPr/>
                <p:nvPr/>
              </p:nvGrpSpPr>
              <p:grpSpPr>
                <a:xfrm>
                  <a:off x="6390000" y="12329253"/>
                  <a:ext cx="2664000" cy="2124000"/>
                  <a:chOff x="6390000" y="12329253"/>
                  <a:chExt cx="2664000" cy="2124000"/>
                </a:xfrm>
              </p:grpSpPr>
              <p:grpSp>
                <p:nvGrpSpPr>
                  <p:cNvPr id="2314" name="Group 2313"/>
                  <p:cNvGrpSpPr/>
                  <p:nvPr/>
                </p:nvGrpSpPr>
                <p:grpSpPr>
                  <a:xfrm>
                    <a:off x="6534000" y="12329253"/>
                    <a:ext cx="2376000" cy="2122807"/>
                    <a:chOff x="11922875" y="6717171"/>
                    <a:chExt cx="2376000" cy="2122807"/>
                  </a:xfrm>
                </p:grpSpPr>
                <p:sp>
                  <p:nvSpPr>
                    <p:cNvPr id="2316" name="TextBox 2315"/>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317" name="Group 2316"/>
                    <p:cNvGrpSpPr>
                      <a:grpSpLocks noChangeAspect="1"/>
                    </p:cNvGrpSpPr>
                    <p:nvPr/>
                  </p:nvGrpSpPr>
                  <p:grpSpPr>
                    <a:xfrm>
                      <a:off x="11923229" y="6717171"/>
                      <a:ext cx="2375292" cy="1656000"/>
                      <a:chOff x="11500731" y="6449523"/>
                      <a:chExt cx="3184908" cy="2221875"/>
                    </a:xfrm>
                  </p:grpSpPr>
                  <p:sp>
                    <p:nvSpPr>
                      <p:cNvPr id="2318" name="Rectangle 2317"/>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19" name="Rectangle 2318"/>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20" name="Group 2319"/>
                      <p:cNvGrpSpPr/>
                      <p:nvPr/>
                    </p:nvGrpSpPr>
                    <p:grpSpPr>
                      <a:xfrm>
                        <a:off x="11500944" y="6449523"/>
                        <a:ext cx="3184695" cy="2221875"/>
                        <a:chOff x="0" y="0"/>
                        <a:chExt cx="15119350" cy="10691813"/>
                      </a:xfrm>
                    </p:grpSpPr>
                    <p:sp>
                      <p:nvSpPr>
                        <p:cNvPr id="2321" name="Rectangle 23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22" name="Rounded Rectangle 2321">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3" name="Rounded Rectangle 2322">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324" name="Rounded Rectangle 2323">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5" name="Rounded Rectangle 2324">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6" name="Rounded Rectangle 2325">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7" name="Rounded Rectangle 2326">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8" name="Rounded Rectangle 2327">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329" name="Rounded Rectangle 2328">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330" name="Rounded Rectangle 2329">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331" name="Rounded Rectangle 2330">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332" name="Rounded Rectangle 2331">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333" name="Group 2332"/>
                        <p:cNvGrpSpPr/>
                        <p:nvPr/>
                      </p:nvGrpSpPr>
                      <p:grpSpPr>
                        <a:xfrm>
                          <a:off x="2607963" y="1440000"/>
                          <a:ext cx="11145004" cy="620779"/>
                          <a:chOff x="5216002" y="3065785"/>
                          <a:chExt cx="22290008" cy="1241558"/>
                        </a:xfrm>
                      </p:grpSpPr>
                      <p:sp>
                        <p:nvSpPr>
                          <p:cNvPr id="2355" name="Rounded Rectangle 2354">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6" name="Rounded Rectangle 2355">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7" name="Rounded Rectangle 2356">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334" name="Rounded Rectangle 2333">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335"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36" name="Rounded Rectangle 2335">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7"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338" name="Rounded Rectangle 2337">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9"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0" name="Rounded Rectangle 2339">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1"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2" name="Rounded Rectangle 2341">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3" name="Rounded Rectangle 2342">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4"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5"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6" name="Rounded Rectangle 2345">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7"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8"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9"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0"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1" name="Rounded Rectangle 2350">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52"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3"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4" name="Rounded Rectangle 2353">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315" name="Rectangle 2314"/>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7" name="Group 2276"/>
                <p:cNvGrpSpPr/>
                <p:nvPr/>
              </p:nvGrpSpPr>
              <p:grpSpPr>
                <a:xfrm>
                  <a:off x="6390000" y="1017587"/>
                  <a:ext cx="2664000" cy="2132368"/>
                  <a:chOff x="6390000" y="1017587"/>
                  <a:chExt cx="2664000" cy="2132368"/>
                </a:xfrm>
              </p:grpSpPr>
              <p:grpSp>
                <p:nvGrpSpPr>
                  <p:cNvPr id="2297" name="Group 2296"/>
                  <p:cNvGrpSpPr/>
                  <p:nvPr/>
                </p:nvGrpSpPr>
                <p:grpSpPr>
                  <a:xfrm>
                    <a:off x="6442638" y="1017587"/>
                    <a:ext cx="2554154" cy="2122807"/>
                    <a:chOff x="757231" y="6717171"/>
                    <a:chExt cx="2554154" cy="2122807"/>
                  </a:xfrm>
                </p:grpSpPr>
                <p:sp>
                  <p:nvSpPr>
                    <p:cNvPr id="2299" name="TextBox 2298"/>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300" name="Group 2299"/>
                    <p:cNvGrpSpPr>
                      <a:grpSpLocks noChangeAspect="1"/>
                    </p:cNvGrpSpPr>
                    <p:nvPr/>
                  </p:nvGrpSpPr>
                  <p:grpSpPr>
                    <a:xfrm>
                      <a:off x="846662" y="6717171"/>
                      <a:ext cx="2391803" cy="1656000"/>
                      <a:chOff x="413606" y="6449523"/>
                      <a:chExt cx="3228312" cy="2221875"/>
                    </a:xfrm>
                  </p:grpSpPr>
                  <p:sp>
                    <p:nvSpPr>
                      <p:cNvPr id="2301" name="Rectangle 2300"/>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2" name="Rectangle 2301"/>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03" name="Group 2302"/>
                      <p:cNvGrpSpPr/>
                      <p:nvPr/>
                    </p:nvGrpSpPr>
                    <p:grpSpPr>
                      <a:xfrm>
                        <a:off x="434936" y="6449523"/>
                        <a:ext cx="3184695" cy="2221875"/>
                        <a:chOff x="0" y="0"/>
                        <a:chExt cx="15119350" cy="10691813"/>
                      </a:xfrm>
                    </p:grpSpPr>
                    <p:sp>
                      <p:nvSpPr>
                        <p:cNvPr id="2304" name="Rectangle 23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5" name="Rounded Rectangle 2304">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6" name="Rounded Rectangle 2305">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7" name="Rounded Rectangle 2306">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8" name="Rounded Rectangle 2307">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9" name="Rounded Rectangle 2308">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0" name="Rounded Rectangle 2309">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1" name="Rounded Rectangle 2310">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2" name="Rounded Rectangle 2311">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3" name="Rounded Rectangle 2312">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298" name="Rectangle 2297"/>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8" name="Group 2277"/>
                <p:cNvGrpSpPr/>
                <p:nvPr/>
              </p:nvGrpSpPr>
              <p:grpSpPr>
                <a:xfrm>
                  <a:off x="12060000" y="6678000"/>
                  <a:ext cx="2664000" cy="2124445"/>
                  <a:chOff x="12060000" y="6678000"/>
                  <a:chExt cx="2664000" cy="2124445"/>
                </a:xfrm>
              </p:grpSpPr>
              <p:grpSp>
                <p:nvGrpSpPr>
                  <p:cNvPr id="2279" name="Group 2278"/>
                  <p:cNvGrpSpPr/>
                  <p:nvPr/>
                </p:nvGrpSpPr>
                <p:grpSpPr>
                  <a:xfrm>
                    <a:off x="12201950" y="6678000"/>
                    <a:ext cx="2378050" cy="2124445"/>
                    <a:chOff x="12201950" y="6678000"/>
                    <a:chExt cx="2378050" cy="2124445"/>
                  </a:xfrm>
                </p:grpSpPr>
                <p:sp>
                  <p:nvSpPr>
                    <p:cNvPr id="2281" name="TextBox 2280"/>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282" name="Group 2281"/>
                    <p:cNvGrpSpPr>
                      <a:grpSpLocks noChangeAspect="1"/>
                    </p:cNvGrpSpPr>
                    <p:nvPr/>
                  </p:nvGrpSpPr>
                  <p:grpSpPr>
                    <a:xfrm>
                      <a:off x="12204000" y="6678000"/>
                      <a:ext cx="2376000" cy="1656000"/>
                      <a:chOff x="8731403" y="3665896"/>
                      <a:chExt cx="3183789" cy="2221246"/>
                    </a:xfrm>
                  </p:grpSpPr>
                  <p:sp>
                    <p:nvSpPr>
                      <p:cNvPr id="2283" name="Rectangle 2282"/>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84" name="Rectangle 2283"/>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285" name="Group 2284"/>
                      <p:cNvGrpSpPr>
                        <a:grpSpLocks noChangeAspect="1"/>
                      </p:cNvGrpSpPr>
                      <p:nvPr/>
                    </p:nvGrpSpPr>
                    <p:grpSpPr>
                      <a:xfrm>
                        <a:off x="9272619" y="3965765"/>
                        <a:ext cx="2101357" cy="1795506"/>
                        <a:chOff x="9744926" y="3956413"/>
                        <a:chExt cx="2051849" cy="1778269"/>
                      </a:xfrm>
                    </p:grpSpPr>
                    <p:sp>
                      <p:nvSpPr>
                        <p:cNvPr id="2286" name="Freeform 2285"/>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7" name="Freeform 2286"/>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8" name="Freeform 2287"/>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9" name="Freeform 2288"/>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0" name="Down Arrow 2289"/>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1" name="Down Arrow 2290"/>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2" name="Down Arrow 2291"/>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3" name="Freeform 2292"/>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4" name="Freeform 2293"/>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5" name="Freeform 2294"/>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6" name="Freeform 2295"/>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280" name="Rectangle 2279"/>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8" name="Group 1527"/>
            <p:cNvGrpSpPr/>
            <p:nvPr/>
          </p:nvGrpSpPr>
          <p:grpSpPr>
            <a:xfrm>
              <a:off x="10260001" y="9558627"/>
              <a:ext cx="2707689" cy="2707802"/>
              <a:chOff x="2087529" y="1800000"/>
              <a:chExt cx="3384611" cy="3384753"/>
            </a:xfrm>
          </p:grpSpPr>
          <p:sp>
            <p:nvSpPr>
              <p:cNvPr id="2073" name="Freeform 2072"/>
              <p:cNvSpPr>
                <a:spLocks noChangeAspect="1"/>
              </p:cNvSpPr>
              <p:nvPr/>
            </p:nvSpPr>
            <p:spPr>
              <a:xfrm rot="18900000">
                <a:off x="2087577" y="1800189"/>
                <a:ext cx="3384563"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2074" name="Group 2073"/>
              <p:cNvGrpSpPr>
                <a:grpSpLocks noChangeAspect="1"/>
              </p:cNvGrpSpPr>
              <p:nvPr/>
            </p:nvGrpSpPr>
            <p:grpSpPr>
              <a:xfrm rot="18900000">
                <a:off x="2087529" y="1800000"/>
                <a:ext cx="3384564" cy="3384564"/>
                <a:chOff x="-3078324" y="-3177277"/>
                <a:chExt cx="17280005" cy="17280002"/>
              </a:xfrm>
            </p:grpSpPr>
            <p:sp>
              <p:nvSpPr>
                <p:cNvPr id="2261" name="TextBox 2260"/>
                <p:cNvSpPr txBox="1"/>
                <p:nvPr/>
              </p:nvSpPr>
              <p:spPr>
                <a:xfrm>
                  <a:off x="-3078322" y="-3177268"/>
                  <a:ext cx="17280003"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2" name="TextBox 226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3" name="TextBox 226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4" name="TextBox 2263"/>
                <p:cNvSpPr txBox="1"/>
                <p:nvPr/>
              </p:nvSpPr>
              <p:spPr>
                <a:xfrm rot="5400000">
                  <a:off x="4697675" y="4598725"/>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sp>
            <p:nvSpPr>
              <p:cNvPr id="2075" name="Freeform 2074"/>
              <p:cNvSpPr>
                <a:spLocks noChangeAspect="1"/>
              </p:cNvSpPr>
              <p:nvPr/>
            </p:nvSpPr>
            <p:spPr>
              <a:xfrm rot="18900000">
                <a:off x="2449011" y="2161606"/>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sp>
            <p:nvSpPr>
              <p:cNvPr id="2076" name="Rectangle 2075"/>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nvGrpSpPr>
              <p:cNvPr id="2077" name="Group 2076"/>
              <p:cNvGrpSpPr/>
              <p:nvPr/>
            </p:nvGrpSpPr>
            <p:grpSpPr>
              <a:xfrm>
                <a:off x="3106484" y="2819122"/>
                <a:ext cx="1346672" cy="1346672"/>
                <a:chOff x="4499825" y="4499941"/>
                <a:chExt cx="6120000" cy="6120000"/>
              </a:xfrm>
            </p:grpSpPr>
            <p:grpSp>
              <p:nvGrpSpPr>
                <p:cNvPr id="2252" name="Group 2251"/>
                <p:cNvGrpSpPr/>
                <p:nvPr/>
              </p:nvGrpSpPr>
              <p:grpSpPr>
                <a:xfrm>
                  <a:off x="5523630" y="5853688"/>
                  <a:ext cx="4072391" cy="3412507"/>
                  <a:chOff x="5370725" y="6036704"/>
                  <a:chExt cx="4072391" cy="3412507"/>
                </a:xfrm>
              </p:grpSpPr>
              <p:sp>
                <p:nvSpPr>
                  <p:cNvPr id="2254" name="Freeform 2253"/>
                  <p:cNvSpPr>
                    <a:spLocks noChangeAspect="1"/>
                  </p:cNvSpPr>
                  <p:nvPr/>
                </p:nvSpPr>
                <p:spPr>
                  <a:xfrm rot="1800000">
                    <a:off x="7016143" y="7684853"/>
                    <a:ext cx="1286854"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5" name="Freeform 2254"/>
                  <p:cNvSpPr/>
                  <p:nvPr/>
                </p:nvSpPr>
                <p:spPr>
                  <a:xfrm rot="9009209">
                    <a:off x="5762641" y="8376709"/>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6" name="Freeform 2255"/>
                  <p:cNvSpPr/>
                  <p:nvPr/>
                </p:nvSpPr>
                <p:spPr>
                  <a:xfrm rot="19800000" flipH="1" flipV="1">
                    <a:off x="5370725" y="7667452"/>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7" name="Freeform 2256"/>
                  <p:cNvSpPr/>
                  <p:nvPr/>
                </p:nvSpPr>
                <p:spPr>
                  <a:xfrm rot="19800000" flipH="1">
                    <a:off x="7985574" y="805362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8" name="Freeform 2257"/>
                  <p:cNvSpPr/>
                  <p:nvPr/>
                </p:nvSpPr>
                <p:spPr>
                  <a:xfrm rot="12600000">
                    <a:off x="5994285" y="6988835"/>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9" name="Freeform 2258"/>
                  <p:cNvSpPr/>
                  <p:nvPr/>
                </p:nvSpPr>
                <p:spPr>
                  <a:xfrm rot="16190791" flipH="1">
                    <a:off x="7791931" y="6917490"/>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60" name="Freeform 2259"/>
                  <p:cNvSpPr/>
                  <p:nvPr/>
                </p:nvSpPr>
                <p:spPr>
                  <a:xfrm rot="1785300" flipV="1">
                    <a:off x="8199831" y="6036704"/>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253" name="Rectangle 2252"/>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078" name="Group 2077"/>
              <p:cNvGrpSpPr/>
              <p:nvPr/>
            </p:nvGrpSpPr>
            <p:grpSpPr>
              <a:xfrm>
                <a:off x="2270194" y="2044057"/>
                <a:ext cx="3019292" cy="2896757"/>
                <a:chOff x="720000" y="1017587"/>
                <a:chExt cx="14004000" cy="13435666"/>
              </a:xfrm>
            </p:grpSpPr>
            <p:grpSp>
              <p:nvGrpSpPr>
                <p:cNvPr id="2079" name="Group 2078"/>
                <p:cNvGrpSpPr/>
                <p:nvPr/>
              </p:nvGrpSpPr>
              <p:grpSpPr>
                <a:xfrm>
                  <a:off x="720000" y="6678000"/>
                  <a:ext cx="2664000" cy="2130156"/>
                  <a:chOff x="720000" y="6678000"/>
                  <a:chExt cx="2664000" cy="2130156"/>
                </a:xfrm>
              </p:grpSpPr>
              <p:grpSp>
                <p:nvGrpSpPr>
                  <p:cNvPr id="2233" name="Group 2232"/>
                  <p:cNvGrpSpPr/>
                  <p:nvPr/>
                </p:nvGrpSpPr>
                <p:grpSpPr>
                  <a:xfrm>
                    <a:off x="808693" y="6678000"/>
                    <a:ext cx="2486614" cy="2130156"/>
                    <a:chOff x="3557247" y="9499744"/>
                    <a:chExt cx="2486614" cy="2130156"/>
                  </a:xfrm>
                </p:grpSpPr>
                <p:grpSp>
                  <p:nvGrpSpPr>
                    <p:cNvPr id="2235" name="Group 2234"/>
                    <p:cNvGrpSpPr>
                      <a:grpSpLocks noChangeAspect="1"/>
                    </p:cNvGrpSpPr>
                    <p:nvPr/>
                  </p:nvGrpSpPr>
                  <p:grpSpPr>
                    <a:xfrm>
                      <a:off x="3612554" y="9499744"/>
                      <a:ext cx="2376000" cy="1656000"/>
                      <a:chOff x="-503" y="-6"/>
                      <a:chExt cx="15119853" cy="10691819"/>
                    </a:xfrm>
                  </p:grpSpPr>
                  <p:sp>
                    <p:nvSpPr>
                      <p:cNvPr id="2237" name="Rectangle 2236"/>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8" name="Rectangle 2237"/>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239" name="Straight Connector 2238"/>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240" name="Straight Connector 2239"/>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41" name="Straight Connector 2240"/>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42" name="Straight Connector 2241"/>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43" name="Straight Connector 2242"/>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44" name="Straight Connector 2243"/>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45" name="Straight Connector 2244"/>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46" name="Straight Connector 2245"/>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47" name="Straight Connector 2246"/>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48" name="Straight Connector 2247"/>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49" name="Straight Connector 2248"/>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50" name="Straight Connector 2249"/>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251" name="Rounded Rectangle 2250">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236" name="TextBox 2235"/>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234" name="Rectangle 2233"/>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0" name="Group 2079"/>
                <p:cNvGrpSpPr/>
                <p:nvPr/>
              </p:nvGrpSpPr>
              <p:grpSpPr>
                <a:xfrm>
                  <a:off x="9225000" y="3851977"/>
                  <a:ext cx="2664000" cy="2130140"/>
                  <a:chOff x="9225000" y="3851977"/>
                  <a:chExt cx="2664000" cy="2130140"/>
                </a:xfrm>
              </p:grpSpPr>
              <p:grpSp>
                <p:nvGrpSpPr>
                  <p:cNvPr id="2206" name="Group 2205"/>
                  <p:cNvGrpSpPr/>
                  <p:nvPr/>
                </p:nvGrpSpPr>
                <p:grpSpPr>
                  <a:xfrm>
                    <a:off x="9369000" y="3851977"/>
                    <a:ext cx="2376000" cy="2130140"/>
                    <a:chOff x="9145612" y="9499759"/>
                    <a:chExt cx="2376000" cy="2130140"/>
                  </a:xfrm>
                </p:grpSpPr>
                <p:grpSp>
                  <p:nvGrpSpPr>
                    <p:cNvPr id="2208" name="Group 2207"/>
                    <p:cNvGrpSpPr>
                      <a:grpSpLocks noChangeAspect="1"/>
                    </p:cNvGrpSpPr>
                    <p:nvPr/>
                  </p:nvGrpSpPr>
                  <p:grpSpPr>
                    <a:xfrm>
                      <a:off x="9145612" y="9499759"/>
                      <a:ext cx="2376000" cy="1656000"/>
                      <a:chOff x="12258000" y="12744000"/>
                      <a:chExt cx="3096001" cy="2160000"/>
                    </a:xfrm>
                  </p:grpSpPr>
                  <p:grpSp>
                    <p:nvGrpSpPr>
                      <p:cNvPr id="2210" name="Group 2209"/>
                      <p:cNvGrpSpPr/>
                      <p:nvPr/>
                    </p:nvGrpSpPr>
                    <p:grpSpPr>
                      <a:xfrm>
                        <a:off x="12258000" y="12744000"/>
                        <a:ext cx="3096001" cy="2160000"/>
                        <a:chOff x="24565689" y="18483251"/>
                        <a:chExt cx="3096001" cy="2160000"/>
                      </a:xfrm>
                    </p:grpSpPr>
                    <p:sp>
                      <p:nvSpPr>
                        <p:cNvPr id="2231" name="Rectangle 2230"/>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2" name="Rectangle 2231"/>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211" name="Group 2210"/>
                      <p:cNvGrpSpPr/>
                      <p:nvPr/>
                    </p:nvGrpSpPr>
                    <p:grpSpPr>
                      <a:xfrm>
                        <a:off x="12258000" y="12744000"/>
                        <a:ext cx="3096000" cy="2160000"/>
                        <a:chOff x="0" y="0"/>
                        <a:chExt cx="15119350" cy="10691813"/>
                      </a:xfrm>
                    </p:grpSpPr>
                    <p:sp>
                      <p:nvSpPr>
                        <p:cNvPr id="2212" name="Rectangle 22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213" name="Straight Connector 2212"/>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14" name="Straight Connector 2213"/>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15" name="Straight Connector 2214"/>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16" name="Straight Connector 2215"/>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17" name="Straight Connector 2216"/>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18" name="Straight Connector 2217"/>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19" name="Straight Connector 2218"/>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20" name="Straight Connector 2219"/>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21" name="Straight Connector 2220"/>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22" name="Straight Connector 2221"/>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23" name="Straight Connector 2222"/>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224" name="Straight Connector 2223"/>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225" name="Rounded Rectangle 2224">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226" name="Straight Connector 2225"/>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227" name="Straight Connector 2226"/>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228" name="Straight Connector 2227"/>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229" name="Straight Connector 2228"/>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230" name="Straight Connector 2229"/>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209" name="TextBox 2208"/>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207" name="Rectangle 220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1" name="Group 2080"/>
                <p:cNvGrpSpPr/>
                <p:nvPr/>
              </p:nvGrpSpPr>
              <p:grpSpPr>
                <a:xfrm>
                  <a:off x="9225000" y="9503627"/>
                  <a:ext cx="2664000" cy="2124000"/>
                  <a:chOff x="9225000" y="9503627"/>
                  <a:chExt cx="2664000" cy="2124000"/>
                </a:xfrm>
              </p:grpSpPr>
              <p:grpSp>
                <p:nvGrpSpPr>
                  <p:cNvPr id="2190" name="Group 2189"/>
                  <p:cNvGrpSpPr/>
                  <p:nvPr/>
                </p:nvGrpSpPr>
                <p:grpSpPr>
                  <a:xfrm>
                    <a:off x="9369000" y="9503627"/>
                    <a:ext cx="2376000" cy="2124000"/>
                    <a:chOff x="6378898" y="1152000"/>
                    <a:chExt cx="2376000" cy="2124000"/>
                  </a:xfrm>
                </p:grpSpPr>
                <p:grpSp>
                  <p:nvGrpSpPr>
                    <p:cNvPr id="2192" name="Group 2191"/>
                    <p:cNvGrpSpPr>
                      <a:grpSpLocks noChangeAspect="1"/>
                    </p:cNvGrpSpPr>
                    <p:nvPr/>
                  </p:nvGrpSpPr>
                  <p:grpSpPr>
                    <a:xfrm>
                      <a:off x="6378898" y="1152000"/>
                      <a:ext cx="2376000" cy="1656000"/>
                      <a:chOff x="9251762" y="3672000"/>
                      <a:chExt cx="3096000" cy="2160000"/>
                    </a:xfrm>
                  </p:grpSpPr>
                  <p:sp>
                    <p:nvSpPr>
                      <p:cNvPr id="2194" name="Rectangle 2193"/>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5" name="Group 2194"/>
                      <p:cNvGrpSpPr/>
                      <p:nvPr/>
                    </p:nvGrpSpPr>
                    <p:grpSpPr>
                      <a:xfrm>
                        <a:off x="9251762" y="3672000"/>
                        <a:ext cx="3096000" cy="2160000"/>
                        <a:chOff x="9251762" y="3672000"/>
                        <a:chExt cx="3096000" cy="2160000"/>
                      </a:xfrm>
                    </p:grpSpPr>
                    <p:grpSp>
                      <p:nvGrpSpPr>
                        <p:cNvPr id="2196" name="Group 2195"/>
                        <p:cNvGrpSpPr/>
                        <p:nvPr/>
                      </p:nvGrpSpPr>
                      <p:grpSpPr>
                        <a:xfrm>
                          <a:off x="9251762" y="3672000"/>
                          <a:ext cx="3096000" cy="2160000"/>
                          <a:chOff x="24565689" y="18483251"/>
                          <a:chExt cx="3096000" cy="2160000"/>
                        </a:xfrm>
                      </p:grpSpPr>
                      <p:sp>
                        <p:nvSpPr>
                          <p:cNvPr id="2204" name="Rectangle 2203"/>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05" name="Rectangle 2204"/>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197" name="Group 2196"/>
                        <p:cNvGrpSpPr/>
                        <p:nvPr/>
                      </p:nvGrpSpPr>
                      <p:grpSpPr>
                        <a:xfrm>
                          <a:off x="9251762" y="3672000"/>
                          <a:ext cx="3096000" cy="2160000"/>
                          <a:chOff x="0" y="0"/>
                          <a:chExt cx="15119350" cy="10691813"/>
                        </a:xfrm>
                      </p:grpSpPr>
                      <p:sp>
                        <p:nvSpPr>
                          <p:cNvPr id="2198" name="Rectangle 2197"/>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9" name="Group 2198"/>
                          <p:cNvGrpSpPr/>
                          <p:nvPr/>
                        </p:nvGrpSpPr>
                        <p:grpSpPr>
                          <a:xfrm>
                            <a:off x="719999" y="1440000"/>
                            <a:ext cx="13752001" cy="8640000"/>
                            <a:chOff x="719999" y="1440000"/>
                            <a:chExt cx="13752001" cy="8640000"/>
                          </a:xfrm>
                        </p:grpSpPr>
                        <p:sp>
                          <p:nvSpPr>
                            <p:cNvPr id="2200" name="Rounded Rectangle 219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1" name="Rounded Rectangle 2200">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2" name="Rounded Rectangle 2201">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3" name="Rounded Rectangle 2202">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193" name="TextBox 2192"/>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191" name="Rectangle 2190"/>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2" name="Group 2081"/>
                <p:cNvGrpSpPr/>
                <p:nvPr/>
              </p:nvGrpSpPr>
              <p:grpSpPr>
                <a:xfrm>
                  <a:off x="3555000" y="3849698"/>
                  <a:ext cx="2664000" cy="2124000"/>
                  <a:chOff x="3555000" y="3849698"/>
                  <a:chExt cx="2664000" cy="2124000"/>
                </a:xfrm>
              </p:grpSpPr>
              <p:grpSp>
                <p:nvGrpSpPr>
                  <p:cNvPr id="2179" name="Group 2178"/>
                  <p:cNvGrpSpPr/>
                  <p:nvPr/>
                </p:nvGrpSpPr>
                <p:grpSpPr>
                  <a:xfrm>
                    <a:off x="3601065" y="3849698"/>
                    <a:ext cx="2571870" cy="2124000"/>
                    <a:chOff x="3525326" y="3934587"/>
                    <a:chExt cx="2571870" cy="2124000"/>
                  </a:xfrm>
                </p:grpSpPr>
                <p:sp>
                  <p:nvSpPr>
                    <p:cNvPr id="2181" name="TextBox 218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182" name="Group 2181"/>
                    <p:cNvGrpSpPr>
                      <a:grpSpLocks noChangeAspect="1"/>
                    </p:cNvGrpSpPr>
                    <p:nvPr/>
                  </p:nvGrpSpPr>
                  <p:grpSpPr>
                    <a:xfrm>
                      <a:off x="3623615" y="3934587"/>
                      <a:ext cx="2375292" cy="1656000"/>
                      <a:chOff x="3201117" y="3666939"/>
                      <a:chExt cx="3184908" cy="2221876"/>
                    </a:xfrm>
                  </p:grpSpPr>
                  <p:sp>
                    <p:nvSpPr>
                      <p:cNvPr id="2183" name="Rectangle 218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84" name="Rectangle 218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85" name="Group 2184"/>
                      <p:cNvGrpSpPr/>
                      <p:nvPr/>
                    </p:nvGrpSpPr>
                    <p:grpSpPr>
                      <a:xfrm>
                        <a:off x="3352989" y="3966187"/>
                        <a:ext cx="2896681" cy="1795486"/>
                        <a:chOff x="719999" y="1728000"/>
                        <a:chExt cx="13752001" cy="8532000"/>
                      </a:xfrm>
                    </p:grpSpPr>
                    <p:sp>
                      <p:nvSpPr>
                        <p:cNvPr id="2186" name="Rounded Rectangle 218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7" name="Rounded Rectangle 218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8" name="Rounded Rectangle 218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9" name="Rounded Rectangle 218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180" name="Rectangle 217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3" name="Group 2082"/>
                <p:cNvGrpSpPr/>
                <p:nvPr/>
              </p:nvGrpSpPr>
              <p:grpSpPr>
                <a:xfrm>
                  <a:off x="6390000" y="12329253"/>
                  <a:ext cx="2664000" cy="2124000"/>
                  <a:chOff x="6390000" y="12329253"/>
                  <a:chExt cx="2664000" cy="2124000"/>
                </a:xfrm>
              </p:grpSpPr>
              <p:grpSp>
                <p:nvGrpSpPr>
                  <p:cNvPr id="2135" name="Group 2134"/>
                  <p:cNvGrpSpPr/>
                  <p:nvPr/>
                </p:nvGrpSpPr>
                <p:grpSpPr>
                  <a:xfrm>
                    <a:off x="6534000" y="12329253"/>
                    <a:ext cx="2376000" cy="2122807"/>
                    <a:chOff x="11922875" y="6717171"/>
                    <a:chExt cx="2376000" cy="2122807"/>
                  </a:xfrm>
                </p:grpSpPr>
                <p:sp>
                  <p:nvSpPr>
                    <p:cNvPr id="2137" name="TextBox 2136"/>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138" name="Group 2137"/>
                    <p:cNvGrpSpPr>
                      <a:grpSpLocks noChangeAspect="1"/>
                    </p:cNvGrpSpPr>
                    <p:nvPr/>
                  </p:nvGrpSpPr>
                  <p:grpSpPr>
                    <a:xfrm>
                      <a:off x="11923229" y="6717171"/>
                      <a:ext cx="2375292" cy="1656000"/>
                      <a:chOff x="11500731" y="6449523"/>
                      <a:chExt cx="3184908" cy="2221875"/>
                    </a:xfrm>
                  </p:grpSpPr>
                  <p:sp>
                    <p:nvSpPr>
                      <p:cNvPr id="2139" name="Rectangle 2138"/>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0" name="Rectangle 2139"/>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41" name="Group 2140"/>
                      <p:cNvGrpSpPr/>
                      <p:nvPr/>
                    </p:nvGrpSpPr>
                    <p:grpSpPr>
                      <a:xfrm>
                        <a:off x="11500944" y="6449523"/>
                        <a:ext cx="3184695" cy="2221875"/>
                        <a:chOff x="0" y="0"/>
                        <a:chExt cx="15119350" cy="10691813"/>
                      </a:xfrm>
                    </p:grpSpPr>
                    <p:sp>
                      <p:nvSpPr>
                        <p:cNvPr id="2142" name="Rectangle 214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3" name="Rounded Rectangle 2142">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4" name="Rounded Rectangle 2143">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145" name="Rounded Rectangle 2144">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6" name="Rounded Rectangle 2145">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7" name="Rounded Rectangle 2146">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8" name="Rounded Rectangle 2147">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9" name="Rounded Rectangle 2148">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150" name="Rounded Rectangle 2149">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151" name="Rounded Rectangle 2150">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152" name="Rounded Rectangle 2151">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153" name="Rounded Rectangle 2152">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154" name="Group 2153"/>
                        <p:cNvGrpSpPr/>
                        <p:nvPr/>
                      </p:nvGrpSpPr>
                      <p:grpSpPr>
                        <a:xfrm>
                          <a:off x="2607963" y="1440000"/>
                          <a:ext cx="11145004" cy="620779"/>
                          <a:chOff x="5216002" y="3065785"/>
                          <a:chExt cx="22290008" cy="1241558"/>
                        </a:xfrm>
                      </p:grpSpPr>
                      <p:sp>
                        <p:nvSpPr>
                          <p:cNvPr id="2176" name="Rounded Rectangle 2175">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7" name="Rounded Rectangle 2176">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8" name="Rounded Rectangle 2177">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155" name="Rounded Rectangle 2154">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156"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57" name="Rounded Rectangle 2156">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58"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159" name="Rounded Rectangle 2158">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0"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1" name="Rounded Rectangle 2160">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2"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3" name="Rounded Rectangle 2162">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4" name="Rounded Rectangle 2163">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5"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6"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7" name="Rounded Rectangle 2166">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8"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9"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0"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1"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2" name="Rounded Rectangle 2171">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73"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4"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5" name="Rounded Rectangle 2174">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136" name="Rectangle 2135"/>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4" name="Group 2083"/>
                <p:cNvGrpSpPr/>
                <p:nvPr/>
              </p:nvGrpSpPr>
              <p:grpSpPr>
                <a:xfrm>
                  <a:off x="3555000" y="9503627"/>
                  <a:ext cx="2664000" cy="2124000"/>
                  <a:chOff x="3555000" y="9503627"/>
                  <a:chExt cx="2664000" cy="2124000"/>
                </a:xfrm>
              </p:grpSpPr>
              <p:grpSp>
                <p:nvGrpSpPr>
                  <p:cNvPr id="2122" name="Group 2121"/>
                  <p:cNvGrpSpPr/>
                  <p:nvPr/>
                </p:nvGrpSpPr>
                <p:grpSpPr>
                  <a:xfrm>
                    <a:off x="3699000" y="9503627"/>
                    <a:ext cx="2378757" cy="2099079"/>
                    <a:chOff x="3699000" y="9503627"/>
                    <a:chExt cx="2378757" cy="2099079"/>
                  </a:xfrm>
                </p:grpSpPr>
                <p:grpSp>
                  <p:nvGrpSpPr>
                    <p:cNvPr id="2124" name="Group 2123"/>
                    <p:cNvGrpSpPr/>
                    <p:nvPr/>
                  </p:nvGrpSpPr>
                  <p:grpSpPr>
                    <a:xfrm>
                      <a:off x="3699000" y="9503627"/>
                      <a:ext cx="2378757" cy="1656000"/>
                      <a:chOff x="3699000" y="9503627"/>
                      <a:chExt cx="2378757" cy="1656000"/>
                    </a:xfrm>
                  </p:grpSpPr>
                  <p:sp>
                    <p:nvSpPr>
                      <p:cNvPr id="2126" name="Rectangle 2125"/>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27" name="Rectangle 2126"/>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28" name="Group 2127"/>
                      <p:cNvGrpSpPr/>
                      <p:nvPr/>
                    </p:nvGrpSpPr>
                    <p:grpSpPr>
                      <a:xfrm>
                        <a:off x="3729456" y="9503627"/>
                        <a:ext cx="2315088" cy="1639290"/>
                        <a:chOff x="0" y="0"/>
                        <a:chExt cx="15119350" cy="10691813"/>
                      </a:xfrm>
                    </p:grpSpPr>
                    <p:sp>
                      <p:nvSpPr>
                        <p:cNvPr id="2129" name="Rectangle 212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30" name="Group 2129"/>
                        <p:cNvGrpSpPr/>
                        <p:nvPr/>
                      </p:nvGrpSpPr>
                      <p:grpSpPr>
                        <a:xfrm>
                          <a:off x="722195" y="1447652"/>
                          <a:ext cx="13762703" cy="8640000"/>
                          <a:chOff x="722195" y="1447652"/>
                          <a:chExt cx="13762703" cy="8640000"/>
                        </a:xfrm>
                      </p:grpSpPr>
                      <p:grpSp>
                        <p:nvGrpSpPr>
                          <p:cNvPr id="2131" name="Group 2130"/>
                          <p:cNvGrpSpPr/>
                          <p:nvPr userDrawn="1"/>
                        </p:nvGrpSpPr>
                        <p:grpSpPr>
                          <a:xfrm>
                            <a:off x="722195" y="1447652"/>
                            <a:ext cx="13762703" cy="8640000"/>
                            <a:chOff x="722195" y="1447652"/>
                            <a:chExt cx="13762703" cy="8640000"/>
                          </a:xfrm>
                        </p:grpSpPr>
                        <p:sp>
                          <p:nvSpPr>
                            <p:cNvPr id="2133" name="Freeform 2132"/>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34" name="Freeform 2133"/>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2132" name="Oval 2131"/>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2125" name="TextBox 2124"/>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2123" name="Rectangle 212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5" name="Group 2084"/>
                <p:cNvGrpSpPr/>
                <p:nvPr/>
              </p:nvGrpSpPr>
              <p:grpSpPr>
                <a:xfrm>
                  <a:off x="6390000" y="1017587"/>
                  <a:ext cx="2664000" cy="2132368"/>
                  <a:chOff x="6390000" y="1017587"/>
                  <a:chExt cx="2664000" cy="2132368"/>
                </a:xfrm>
              </p:grpSpPr>
              <p:grpSp>
                <p:nvGrpSpPr>
                  <p:cNvPr id="2105" name="Group 2104"/>
                  <p:cNvGrpSpPr/>
                  <p:nvPr/>
                </p:nvGrpSpPr>
                <p:grpSpPr>
                  <a:xfrm>
                    <a:off x="6442638" y="1017587"/>
                    <a:ext cx="2554154" cy="2122807"/>
                    <a:chOff x="757231" y="6717171"/>
                    <a:chExt cx="2554154" cy="2122807"/>
                  </a:xfrm>
                </p:grpSpPr>
                <p:sp>
                  <p:nvSpPr>
                    <p:cNvPr id="2107" name="TextBox 2106"/>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108" name="Group 2107"/>
                    <p:cNvGrpSpPr>
                      <a:grpSpLocks noChangeAspect="1"/>
                    </p:cNvGrpSpPr>
                    <p:nvPr/>
                  </p:nvGrpSpPr>
                  <p:grpSpPr>
                    <a:xfrm>
                      <a:off x="846662" y="6717171"/>
                      <a:ext cx="2391803" cy="1656000"/>
                      <a:chOff x="413606" y="6449523"/>
                      <a:chExt cx="3228312" cy="2221875"/>
                    </a:xfrm>
                  </p:grpSpPr>
                  <p:sp>
                    <p:nvSpPr>
                      <p:cNvPr id="2109" name="Rectangle 2108"/>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0" name="Rectangle 2109"/>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11" name="Group 2110"/>
                      <p:cNvGrpSpPr/>
                      <p:nvPr/>
                    </p:nvGrpSpPr>
                    <p:grpSpPr>
                      <a:xfrm>
                        <a:off x="434936" y="6449523"/>
                        <a:ext cx="3184695" cy="2221875"/>
                        <a:chOff x="0" y="0"/>
                        <a:chExt cx="15119350" cy="10691813"/>
                      </a:xfrm>
                    </p:grpSpPr>
                    <p:sp>
                      <p:nvSpPr>
                        <p:cNvPr id="2112" name="Rectangle 21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3" name="Rounded Rectangle 2112">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4" name="Rounded Rectangle 2113">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5" name="Rounded Rectangle 2114">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6" name="Rounded Rectangle 2115">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7" name="Rounded Rectangle 2116">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8" name="Rounded Rectangle 2117">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9" name="Rounded Rectangle 2118">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0" name="Rounded Rectangle 2119">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1" name="Rounded Rectangle 2120">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106" name="Rectangle 2105"/>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6" name="Group 2085"/>
                <p:cNvGrpSpPr/>
                <p:nvPr/>
              </p:nvGrpSpPr>
              <p:grpSpPr>
                <a:xfrm>
                  <a:off x="12060000" y="6678000"/>
                  <a:ext cx="2664000" cy="2124445"/>
                  <a:chOff x="12060000" y="6678000"/>
                  <a:chExt cx="2664000" cy="2124445"/>
                </a:xfrm>
              </p:grpSpPr>
              <p:grpSp>
                <p:nvGrpSpPr>
                  <p:cNvPr id="2087" name="Group 2086"/>
                  <p:cNvGrpSpPr/>
                  <p:nvPr/>
                </p:nvGrpSpPr>
                <p:grpSpPr>
                  <a:xfrm>
                    <a:off x="12201950" y="6678000"/>
                    <a:ext cx="2378050" cy="2124445"/>
                    <a:chOff x="12201950" y="6678000"/>
                    <a:chExt cx="2378050" cy="2124445"/>
                  </a:xfrm>
                </p:grpSpPr>
                <p:sp>
                  <p:nvSpPr>
                    <p:cNvPr id="2089" name="TextBox 2088"/>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090" name="Group 2089"/>
                    <p:cNvGrpSpPr>
                      <a:grpSpLocks noChangeAspect="1"/>
                    </p:cNvGrpSpPr>
                    <p:nvPr/>
                  </p:nvGrpSpPr>
                  <p:grpSpPr>
                    <a:xfrm>
                      <a:off x="12204000" y="6678000"/>
                      <a:ext cx="2376000" cy="1656000"/>
                      <a:chOff x="8731403" y="3665896"/>
                      <a:chExt cx="3183789" cy="2221246"/>
                    </a:xfrm>
                  </p:grpSpPr>
                  <p:sp>
                    <p:nvSpPr>
                      <p:cNvPr id="2091" name="Rectangle 2090"/>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92" name="Rectangle 2091"/>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93" name="Group 2092"/>
                      <p:cNvGrpSpPr>
                        <a:grpSpLocks noChangeAspect="1"/>
                      </p:cNvGrpSpPr>
                      <p:nvPr/>
                    </p:nvGrpSpPr>
                    <p:grpSpPr>
                      <a:xfrm>
                        <a:off x="9272619" y="3965765"/>
                        <a:ext cx="2101357" cy="1795506"/>
                        <a:chOff x="9744926" y="3956413"/>
                        <a:chExt cx="2051849" cy="1778269"/>
                      </a:xfrm>
                    </p:grpSpPr>
                    <p:sp>
                      <p:nvSpPr>
                        <p:cNvPr id="2094" name="Freeform 2093"/>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5" name="Freeform 2094"/>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6" name="Freeform 2095"/>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7" name="Freeform 2096"/>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8" name="Down Arrow 2097"/>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099" name="Down Arrow 2098"/>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0" name="Down Arrow 2099"/>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1" name="Freeform 2100"/>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2" name="Freeform 2101"/>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3" name="Freeform 2102"/>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4" name="Freeform 2103"/>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088" name="Rectangle 208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9" name="Group 1528"/>
            <p:cNvGrpSpPr/>
            <p:nvPr/>
          </p:nvGrpSpPr>
          <p:grpSpPr>
            <a:xfrm>
              <a:off x="6838712" y="9558729"/>
              <a:ext cx="2708979" cy="2707700"/>
              <a:chOff x="2087530" y="1800000"/>
              <a:chExt cx="3386224" cy="3384625"/>
            </a:xfrm>
          </p:grpSpPr>
          <p:sp>
            <p:nvSpPr>
              <p:cNvPr id="1871" name="Freeform 1870"/>
              <p:cNvSpPr>
                <a:spLocks noChangeAspect="1"/>
              </p:cNvSpPr>
              <p:nvPr/>
            </p:nvSpPr>
            <p:spPr>
              <a:xfrm rot="18900000">
                <a:off x="2089189" y="1800000"/>
                <a:ext cx="3384565"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872" name="Freeform 1871"/>
              <p:cNvSpPr>
                <a:spLocks noChangeAspect="1"/>
              </p:cNvSpPr>
              <p:nvPr/>
            </p:nvSpPr>
            <p:spPr>
              <a:xfrm rot="18900000">
                <a:off x="2450733" y="2161544"/>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873" name="Rectangle 1872"/>
              <p:cNvSpPr/>
              <p:nvPr/>
            </p:nvSpPr>
            <p:spPr>
              <a:xfrm>
                <a:off x="2197151" y="190796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874" name="Group 1873"/>
              <p:cNvGrpSpPr/>
              <p:nvPr/>
            </p:nvGrpSpPr>
            <p:grpSpPr>
              <a:xfrm>
                <a:off x="3108097" y="2818933"/>
                <a:ext cx="1346672" cy="1346672"/>
                <a:chOff x="4499824" y="4499940"/>
                <a:chExt cx="6120000" cy="6119999"/>
              </a:xfrm>
            </p:grpSpPr>
            <p:grpSp>
              <p:nvGrpSpPr>
                <p:cNvPr id="2064" name="Group 2063"/>
                <p:cNvGrpSpPr/>
                <p:nvPr/>
              </p:nvGrpSpPr>
              <p:grpSpPr>
                <a:xfrm>
                  <a:off x="5683548" y="5642154"/>
                  <a:ext cx="3769780" cy="3835572"/>
                  <a:chOff x="5875293" y="5391621"/>
                  <a:chExt cx="3769780" cy="3835572"/>
                </a:xfrm>
              </p:grpSpPr>
              <p:sp>
                <p:nvSpPr>
                  <p:cNvPr id="2066" name="Freeform 2065"/>
                  <p:cNvSpPr>
                    <a:spLocks noChangeAspect="1"/>
                  </p:cNvSpPr>
                  <p:nvPr/>
                </p:nvSpPr>
                <p:spPr>
                  <a:xfrm rot="3600000">
                    <a:off x="7010664" y="6794863"/>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7" name="Freeform 2066"/>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8" name="Freeform 2067"/>
                  <p:cNvSpPr/>
                  <p:nvPr/>
                </p:nvSpPr>
                <p:spPr>
                  <a:xfrm rot="3600000" flipH="1" flipV="1">
                    <a:off x="6552262" y="569976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9" name="Freeform 2068"/>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0" name="Freeform 2069"/>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1" name="Freeform 2070"/>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2" name="Freeform 2071"/>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065" name="Rectangle 2064"/>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875" name="Group 1874"/>
              <p:cNvGrpSpPr>
                <a:grpSpLocks noChangeAspect="1"/>
              </p:cNvGrpSpPr>
              <p:nvPr/>
            </p:nvGrpSpPr>
            <p:grpSpPr>
              <a:xfrm rot="18900000">
                <a:off x="2087530" y="1800060"/>
                <a:ext cx="3384566" cy="3384565"/>
                <a:chOff x="-3078324" y="-3177276"/>
                <a:chExt cx="17280003" cy="17280006"/>
              </a:xfrm>
            </p:grpSpPr>
            <p:sp>
              <p:nvSpPr>
                <p:cNvPr id="2060" name="TextBox 2059"/>
                <p:cNvSpPr txBox="1"/>
                <p:nvPr/>
              </p:nvSpPr>
              <p:spPr>
                <a:xfrm>
                  <a:off x="-3078318" y="-3177269"/>
                  <a:ext cx="17279997"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1" name="TextBox 2060"/>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2" name="TextBox 2061"/>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3" name="TextBox 2062"/>
                <p:cNvSpPr txBox="1"/>
                <p:nvPr/>
              </p:nvSpPr>
              <p:spPr>
                <a:xfrm rot="5400000">
                  <a:off x="4697671" y="4598729"/>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nvGrpSpPr>
              <p:cNvPr id="1876" name="Group 1875"/>
              <p:cNvGrpSpPr/>
              <p:nvPr/>
            </p:nvGrpSpPr>
            <p:grpSpPr>
              <a:xfrm>
                <a:off x="2271916" y="2043995"/>
                <a:ext cx="3019292" cy="2896757"/>
                <a:chOff x="720000" y="1017587"/>
                <a:chExt cx="14004000" cy="13435666"/>
              </a:xfrm>
            </p:grpSpPr>
            <p:grpSp>
              <p:nvGrpSpPr>
                <p:cNvPr id="1877" name="Group 1876"/>
                <p:cNvGrpSpPr/>
                <p:nvPr/>
              </p:nvGrpSpPr>
              <p:grpSpPr>
                <a:xfrm>
                  <a:off x="6390000" y="12329253"/>
                  <a:ext cx="2664000" cy="2124000"/>
                  <a:chOff x="6390000" y="12329253"/>
                  <a:chExt cx="2664000" cy="2124000"/>
                </a:xfrm>
              </p:grpSpPr>
              <p:grpSp>
                <p:nvGrpSpPr>
                  <p:cNvPr id="2016" name="Group 2015"/>
                  <p:cNvGrpSpPr/>
                  <p:nvPr/>
                </p:nvGrpSpPr>
                <p:grpSpPr>
                  <a:xfrm>
                    <a:off x="6534000" y="12329253"/>
                    <a:ext cx="2376000" cy="2122807"/>
                    <a:chOff x="11922875" y="6717171"/>
                    <a:chExt cx="2376000" cy="2122807"/>
                  </a:xfrm>
                </p:grpSpPr>
                <p:sp>
                  <p:nvSpPr>
                    <p:cNvPr id="2018" name="TextBox 2017"/>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019" name="Group 2018"/>
                    <p:cNvGrpSpPr>
                      <a:grpSpLocks noChangeAspect="1"/>
                    </p:cNvGrpSpPr>
                    <p:nvPr/>
                  </p:nvGrpSpPr>
                  <p:grpSpPr>
                    <a:xfrm>
                      <a:off x="11923229" y="6717171"/>
                      <a:ext cx="2375292" cy="1656000"/>
                      <a:chOff x="11500731" y="6449523"/>
                      <a:chExt cx="3184908" cy="2221875"/>
                    </a:xfrm>
                  </p:grpSpPr>
                  <p:sp>
                    <p:nvSpPr>
                      <p:cNvPr id="2020" name="Rectangle 2019"/>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1" name="Rectangle 2020"/>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22" name="Group 2021"/>
                      <p:cNvGrpSpPr/>
                      <p:nvPr/>
                    </p:nvGrpSpPr>
                    <p:grpSpPr>
                      <a:xfrm>
                        <a:off x="11500944" y="6449523"/>
                        <a:ext cx="3184695" cy="2221875"/>
                        <a:chOff x="0" y="0"/>
                        <a:chExt cx="15119350" cy="10691813"/>
                      </a:xfrm>
                    </p:grpSpPr>
                    <p:sp>
                      <p:nvSpPr>
                        <p:cNvPr id="2023" name="Rectangle 2022"/>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4" name="Rounded Rectangle 2023">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5" name="Rounded Rectangle 2024">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026" name="Rounded Rectangle 2025">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7" name="Rounded Rectangle 2026">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8" name="Rounded Rectangle 2027">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9" name="Rounded Rectangle 2028">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0" name="Rounded Rectangle 2029">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031" name="Rounded Rectangle 2030">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032" name="Rounded Rectangle 2031">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033" name="Rounded Rectangle 2032">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034" name="Rounded Rectangle 2033">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035" name="Group 2034"/>
                        <p:cNvGrpSpPr/>
                        <p:nvPr/>
                      </p:nvGrpSpPr>
                      <p:grpSpPr>
                        <a:xfrm>
                          <a:off x="2607963" y="1440000"/>
                          <a:ext cx="11145004" cy="620779"/>
                          <a:chOff x="5216002" y="3065785"/>
                          <a:chExt cx="22290008" cy="1241558"/>
                        </a:xfrm>
                      </p:grpSpPr>
                      <p:sp>
                        <p:nvSpPr>
                          <p:cNvPr id="2057" name="Rounded Rectangle 2056">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8" name="Rounded Rectangle 2057">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9" name="Rounded Rectangle 2058">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036" name="Rounded Rectangle 2035">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037"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38" name="Rounded Rectangle 2037">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9"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040" name="Rounded Rectangle 2039">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1"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2" name="Rounded Rectangle 2041">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3"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4" name="Rounded Rectangle 2043">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5" name="Rounded Rectangle 2044">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6"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7"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8" name="Rounded Rectangle 2047">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9"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0"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1"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2"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3" name="Rounded Rectangle 2052">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54"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5"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6" name="Rounded Rectangle 2055">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017" name="Rectangle 2016"/>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8" name="Group 1877"/>
                <p:cNvGrpSpPr/>
                <p:nvPr/>
              </p:nvGrpSpPr>
              <p:grpSpPr>
                <a:xfrm>
                  <a:off x="9225000" y="3851977"/>
                  <a:ext cx="2664000" cy="2124000"/>
                  <a:chOff x="9225000" y="3851977"/>
                  <a:chExt cx="2664000" cy="2124000"/>
                </a:xfrm>
              </p:grpSpPr>
              <p:grpSp>
                <p:nvGrpSpPr>
                  <p:cNvPr id="1991" name="Group 1990"/>
                  <p:cNvGrpSpPr/>
                  <p:nvPr/>
                </p:nvGrpSpPr>
                <p:grpSpPr>
                  <a:xfrm>
                    <a:off x="9369000" y="3851977"/>
                    <a:ext cx="2376000" cy="2123640"/>
                    <a:chOff x="20988895" y="3575160"/>
                    <a:chExt cx="2376000" cy="2123640"/>
                  </a:xfrm>
                </p:grpSpPr>
                <p:grpSp>
                  <p:nvGrpSpPr>
                    <p:cNvPr id="1993" name="Group 1992"/>
                    <p:cNvGrpSpPr>
                      <a:grpSpLocks noChangeAspect="1"/>
                    </p:cNvGrpSpPr>
                    <p:nvPr/>
                  </p:nvGrpSpPr>
                  <p:grpSpPr>
                    <a:xfrm>
                      <a:off x="20988895" y="3575160"/>
                      <a:ext cx="2376000" cy="1656000"/>
                      <a:chOff x="5965583" y="882991"/>
                      <a:chExt cx="3183789" cy="2222219"/>
                    </a:xfrm>
                  </p:grpSpPr>
                  <p:sp>
                    <p:nvSpPr>
                      <p:cNvPr id="1995" name="Rectangle 1994"/>
                      <p:cNvSpPr/>
                      <p:nvPr/>
                    </p:nvSpPr>
                    <p:spPr>
                      <a:xfrm>
                        <a:off x="5965583" y="882992"/>
                        <a:ext cx="3183789" cy="2222218"/>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6" name="Rectangle 1995"/>
                      <p:cNvSpPr/>
                      <p:nvPr/>
                    </p:nvSpPr>
                    <p:spPr>
                      <a:xfrm>
                        <a:off x="5965583" y="882992"/>
                        <a:ext cx="3183789" cy="2222218"/>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7" name="Rectangle 1996"/>
                      <p:cNvSpPr/>
                      <p:nvPr/>
                    </p:nvSpPr>
                    <p:spPr bwMode="auto">
                      <a:xfrm>
                        <a:off x="5984658" y="882992"/>
                        <a:ext cx="3164714"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98" name="Group 1997"/>
                      <p:cNvGrpSpPr/>
                      <p:nvPr/>
                    </p:nvGrpSpPr>
                    <p:grpSpPr>
                      <a:xfrm>
                        <a:off x="5965583" y="882991"/>
                        <a:ext cx="3183789" cy="2222218"/>
                        <a:chOff x="0" y="0"/>
                        <a:chExt cx="15119350" cy="10691813"/>
                      </a:xfrm>
                    </p:grpSpPr>
                    <p:sp>
                      <p:nvSpPr>
                        <p:cNvPr id="1999" name="Rectangle 199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00" name="Rounded Rectangle 1999">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001" name="Straight Connector 2000"/>
                        <p:cNvCxnSpPr/>
                        <p:nvPr/>
                      </p:nvCxnSpPr>
                      <p:spPr>
                        <a:xfrm>
                          <a:off x="3470398" y="1440000"/>
                          <a:ext cx="0" cy="8640000"/>
                        </a:xfrm>
                        <a:prstGeom prst="line">
                          <a:avLst/>
                        </a:prstGeom>
                        <a:noFill/>
                        <a:ln w="809" cap="flat" cmpd="sng" algn="ctr">
                          <a:solidFill>
                            <a:srgbClr val="A51739"/>
                          </a:solidFill>
                          <a:prstDash val="solid"/>
                          <a:miter lim="800000"/>
                        </a:ln>
                        <a:effectLst/>
                      </p:spPr>
                    </p:cxnSp>
                    <p:cxnSp>
                      <p:nvCxnSpPr>
                        <p:cNvPr id="2002" name="Straight Connector 2001"/>
                        <p:cNvCxnSpPr/>
                        <p:nvPr/>
                      </p:nvCxnSpPr>
                      <p:spPr>
                        <a:xfrm>
                          <a:off x="6220798" y="1440000"/>
                          <a:ext cx="0" cy="8640000"/>
                        </a:xfrm>
                        <a:prstGeom prst="line">
                          <a:avLst/>
                        </a:prstGeom>
                        <a:noFill/>
                        <a:ln w="809" cap="flat" cmpd="sng" algn="ctr">
                          <a:solidFill>
                            <a:srgbClr val="A51739"/>
                          </a:solidFill>
                          <a:prstDash val="solid"/>
                          <a:miter lim="800000"/>
                        </a:ln>
                        <a:effectLst/>
                      </p:spPr>
                    </p:cxnSp>
                    <p:cxnSp>
                      <p:nvCxnSpPr>
                        <p:cNvPr id="2003" name="Straight Connector 2002"/>
                        <p:cNvCxnSpPr/>
                        <p:nvPr/>
                      </p:nvCxnSpPr>
                      <p:spPr>
                        <a:xfrm>
                          <a:off x="8971198" y="1440000"/>
                          <a:ext cx="0" cy="8640000"/>
                        </a:xfrm>
                        <a:prstGeom prst="line">
                          <a:avLst/>
                        </a:prstGeom>
                        <a:noFill/>
                        <a:ln w="809" cap="flat" cmpd="sng" algn="ctr">
                          <a:solidFill>
                            <a:srgbClr val="A51739"/>
                          </a:solidFill>
                          <a:prstDash val="solid"/>
                          <a:miter lim="800000"/>
                        </a:ln>
                        <a:effectLst/>
                      </p:spPr>
                    </p:cxnSp>
                    <p:cxnSp>
                      <p:nvCxnSpPr>
                        <p:cNvPr id="2004" name="Straight Connector 2003"/>
                        <p:cNvCxnSpPr/>
                        <p:nvPr/>
                      </p:nvCxnSpPr>
                      <p:spPr>
                        <a:xfrm>
                          <a:off x="11721598" y="1440000"/>
                          <a:ext cx="0" cy="8640000"/>
                        </a:xfrm>
                        <a:prstGeom prst="line">
                          <a:avLst/>
                        </a:prstGeom>
                        <a:noFill/>
                        <a:ln w="809" cap="flat" cmpd="sng" algn="ctr">
                          <a:solidFill>
                            <a:srgbClr val="A51739"/>
                          </a:solidFill>
                          <a:prstDash val="solid"/>
                          <a:miter lim="800000"/>
                        </a:ln>
                        <a:effectLst/>
                      </p:spPr>
                    </p:cxnSp>
                    <p:cxnSp>
                      <p:nvCxnSpPr>
                        <p:cNvPr id="2005" name="Straight Connector 2004"/>
                        <p:cNvCxnSpPr/>
                        <p:nvPr/>
                      </p:nvCxnSpPr>
                      <p:spPr>
                        <a:xfrm>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006" name="Straight Connector 2005"/>
                        <p:cNvCxnSpPr/>
                        <p:nvPr/>
                      </p:nvCxnSpPr>
                      <p:spPr>
                        <a:xfrm>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007" name="Straight Connector 2006"/>
                        <p:cNvCxnSpPr/>
                        <p:nvPr/>
                      </p:nvCxnSpPr>
                      <p:spPr>
                        <a:xfrm>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008" name="Straight Connector 2007"/>
                        <p:cNvCxnSpPr/>
                        <p:nvPr/>
                      </p:nvCxnSpPr>
                      <p:spPr>
                        <a:xfrm>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009" name="Straight Connector 2008"/>
                        <p:cNvCxnSpPr/>
                        <p:nvPr/>
                      </p:nvCxnSpPr>
                      <p:spPr>
                        <a:xfrm>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010" name="Straight Connector 2009"/>
                        <p:cNvCxnSpPr/>
                        <p:nvPr/>
                      </p:nvCxnSpPr>
                      <p:spPr>
                        <a:xfrm>
                          <a:off x="719998" y="2045776"/>
                          <a:ext cx="13752000" cy="0"/>
                        </a:xfrm>
                        <a:prstGeom prst="line">
                          <a:avLst/>
                        </a:prstGeom>
                        <a:noFill/>
                        <a:ln w="809" cap="flat" cmpd="sng" algn="ctr">
                          <a:solidFill>
                            <a:srgbClr val="A51739"/>
                          </a:solidFill>
                          <a:prstDash val="solid"/>
                          <a:miter lim="800000"/>
                        </a:ln>
                        <a:effectLst/>
                      </p:spPr>
                    </p:cxnSp>
                    <p:cxnSp>
                      <p:nvCxnSpPr>
                        <p:cNvPr id="2011" name="Straight Connector 2010"/>
                        <p:cNvCxnSpPr/>
                        <p:nvPr/>
                      </p:nvCxnSpPr>
                      <p:spPr>
                        <a:xfrm>
                          <a:off x="719998" y="3384813"/>
                          <a:ext cx="13752000" cy="0"/>
                        </a:xfrm>
                        <a:prstGeom prst="line">
                          <a:avLst/>
                        </a:prstGeom>
                        <a:noFill/>
                        <a:ln w="809" cap="flat" cmpd="sng" algn="ctr">
                          <a:solidFill>
                            <a:srgbClr val="A51739"/>
                          </a:solidFill>
                          <a:prstDash val="solid"/>
                          <a:miter lim="800000"/>
                        </a:ln>
                        <a:effectLst/>
                      </p:spPr>
                    </p:cxnSp>
                    <p:cxnSp>
                      <p:nvCxnSpPr>
                        <p:cNvPr id="2012" name="Straight Connector 2011"/>
                        <p:cNvCxnSpPr/>
                        <p:nvPr/>
                      </p:nvCxnSpPr>
                      <p:spPr>
                        <a:xfrm>
                          <a:off x="719998" y="4723850"/>
                          <a:ext cx="13752000" cy="0"/>
                        </a:xfrm>
                        <a:prstGeom prst="line">
                          <a:avLst/>
                        </a:prstGeom>
                        <a:noFill/>
                        <a:ln w="809" cap="flat" cmpd="sng" algn="ctr">
                          <a:solidFill>
                            <a:srgbClr val="A51739"/>
                          </a:solidFill>
                          <a:prstDash val="solid"/>
                          <a:miter lim="800000"/>
                        </a:ln>
                        <a:effectLst/>
                      </p:spPr>
                    </p:cxnSp>
                    <p:cxnSp>
                      <p:nvCxnSpPr>
                        <p:cNvPr id="2013" name="Straight Connector 2012"/>
                        <p:cNvCxnSpPr/>
                        <p:nvPr/>
                      </p:nvCxnSpPr>
                      <p:spPr>
                        <a:xfrm>
                          <a:off x="719998" y="6062887"/>
                          <a:ext cx="13752000" cy="0"/>
                        </a:xfrm>
                        <a:prstGeom prst="line">
                          <a:avLst/>
                        </a:prstGeom>
                        <a:noFill/>
                        <a:ln w="809" cap="flat" cmpd="sng" algn="ctr">
                          <a:solidFill>
                            <a:srgbClr val="A51739"/>
                          </a:solidFill>
                          <a:prstDash val="solid"/>
                          <a:miter lim="800000"/>
                        </a:ln>
                        <a:effectLst/>
                      </p:spPr>
                    </p:cxnSp>
                    <p:cxnSp>
                      <p:nvCxnSpPr>
                        <p:cNvPr id="2014" name="Straight Connector 2013"/>
                        <p:cNvCxnSpPr/>
                        <p:nvPr/>
                      </p:nvCxnSpPr>
                      <p:spPr>
                        <a:xfrm>
                          <a:off x="719998" y="7401924"/>
                          <a:ext cx="13752000" cy="0"/>
                        </a:xfrm>
                        <a:prstGeom prst="line">
                          <a:avLst/>
                        </a:prstGeom>
                        <a:noFill/>
                        <a:ln w="809" cap="flat" cmpd="sng" algn="ctr">
                          <a:solidFill>
                            <a:srgbClr val="A51739"/>
                          </a:solidFill>
                          <a:prstDash val="solid"/>
                          <a:miter lim="800000"/>
                        </a:ln>
                        <a:effectLst/>
                      </p:spPr>
                    </p:cxnSp>
                    <p:cxnSp>
                      <p:nvCxnSpPr>
                        <p:cNvPr id="2015" name="Straight Connector 2014"/>
                        <p:cNvCxnSpPr/>
                        <p:nvPr/>
                      </p:nvCxnSpPr>
                      <p:spPr>
                        <a:xfrm>
                          <a:off x="719998" y="8740961"/>
                          <a:ext cx="13752000" cy="0"/>
                        </a:xfrm>
                        <a:prstGeom prst="line">
                          <a:avLst/>
                        </a:prstGeom>
                        <a:noFill/>
                        <a:ln w="809" cap="flat" cmpd="sng" algn="ctr">
                          <a:solidFill>
                            <a:srgbClr val="A51739"/>
                          </a:solidFill>
                          <a:prstDash val="solid"/>
                          <a:miter lim="800000"/>
                        </a:ln>
                        <a:effectLst/>
                      </p:spPr>
                    </p:cxnSp>
                  </p:grpSp>
                </p:grpSp>
                <p:sp>
                  <p:nvSpPr>
                    <p:cNvPr id="1994" name="TextBox 1993"/>
                    <p:cNvSpPr txBox="1"/>
                    <p:nvPr/>
                  </p:nvSpPr>
                  <p:spPr>
                    <a:xfrm>
                      <a:off x="20988895" y="54108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Morphological Chart</a:t>
                      </a:r>
                    </a:p>
                  </p:txBody>
                </p:sp>
              </p:grpSp>
              <p:sp>
                <p:nvSpPr>
                  <p:cNvPr id="1992" name="Rectangle 199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9" name="Group 1878"/>
                <p:cNvGrpSpPr/>
                <p:nvPr/>
              </p:nvGrpSpPr>
              <p:grpSpPr>
                <a:xfrm>
                  <a:off x="9225000" y="9503627"/>
                  <a:ext cx="2664000" cy="2124000"/>
                  <a:chOff x="9225000" y="9503627"/>
                  <a:chExt cx="2664000" cy="2124000"/>
                </a:xfrm>
              </p:grpSpPr>
              <p:grpSp>
                <p:nvGrpSpPr>
                  <p:cNvPr id="1963" name="Group 1962"/>
                  <p:cNvGrpSpPr/>
                  <p:nvPr/>
                </p:nvGrpSpPr>
                <p:grpSpPr>
                  <a:xfrm>
                    <a:off x="9369000" y="9503627"/>
                    <a:ext cx="2376000" cy="2114435"/>
                    <a:chOff x="23754343" y="11920545"/>
                    <a:chExt cx="2376000" cy="2114435"/>
                  </a:xfrm>
                </p:grpSpPr>
                <p:grpSp>
                  <p:nvGrpSpPr>
                    <p:cNvPr id="1965" name="Group 1964"/>
                    <p:cNvGrpSpPr>
                      <a:grpSpLocks noChangeAspect="1"/>
                    </p:cNvGrpSpPr>
                    <p:nvPr/>
                  </p:nvGrpSpPr>
                  <p:grpSpPr>
                    <a:xfrm>
                      <a:off x="23754343" y="11920545"/>
                      <a:ext cx="2376000" cy="1656000"/>
                      <a:chOff x="8730553" y="9228376"/>
                      <a:chExt cx="3184746" cy="2222219"/>
                    </a:xfrm>
                  </p:grpSpPr>
                  <p:sp>
                    <p:nvSpPr>
                      <p:cNvPr id="1967" name="Rectangle 1966"/>
                      <p:cNvSpPr/>
                      <p:nvPr/>
                    </p:nvSpPr>
                    <p:spPr>
                      <a:xfrm>
                        <a:off x="8731509" y="9228376"/>
                        <a:ext cx="3183789" cy="2222219"/>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8" name="Rectangle 1967"/>
                      <p:cNvSpPr/>
                      <p:nvPr/>
                    </p:nvSpPr>
                    <p:spPr bwMode="auto">
                      <a:xfrm>
                        <a:off x="8730553" y="9228376"/>
                        <a:ext cx="3184746" cy="229716"/>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69" name="Group 1968"/>
                      <p:cNvGrpSpPr/>
                      <p:nvPr/>
                    </p:nvGrpSpPr>
                    <p:grpSpPr>
                      <a:xfrm>
                        <a:off x="8731509" y="9228376"/>
                        <a:ext cx="3183789" cy="2222219"/>
                        <a:chOff x="0" y="0"/>
                        <a:chExt cx="15119350" cy="10691813"/>
                      </a:xfrm>
                    </p:grpSpPr>
                    <p:sp>
                      <p:nvSpPr>
                        <p:cNvPr id="1970" name="Rounded Rectangle 196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1" name="Rounded Rectangle 1970">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2" name="Rounded Rectangle 1971">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3" name="Rounded Rectangle 1972">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4" name="Rectangle 197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75" name="Group 1974"/>
                        <p:cNvGrpSpPr>
                          <a:grpSpLocks/>
                        </p:cNvGrpSpPr>
                        <p:nvPr/>
                      </p:nvGrpSpPr>
                      <p:grpSpPr>
                        <a:xfrm>
                          <a:off x="7884000" y="2052000"/>
                          <a:ext cx="2160000" cy="2880000"/>
                          <a:chOff x="11321717" y="2225842"/>
                          <a:chExt cx="2880000" cy="3600000"/>
                        </a:xfrm>
                      </p:grpSpPr>
                      <p:sp>
                        <p:nvSpPr>
                          <p:cNvPr id="1988" name="Rounded Rectangle 1987"/>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9" name="Straight Connector 1988"/>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90" name="Straight Connector 1989"/>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6" name="Group 1975"/>
                        <p:cNvGrpSpPr>
                          <a:grpSpLocks/>
                        </p:cNvGrpSpPr>
                        <p:nvPr/>
                      </p:nvGrpSpPr>
                      <p:grpSpPr>
                        <a:xfrm>
                          <a:off x="900000" y="2052000"/>
                          <a:ext cx="2160000" cy="2880000"/>
                          <a:chOff x="11321717" y="2225842"/>
                          <a:chExt cx="2880000" cy="3600000"/>
                        </a:xfrm>
                      </p:grpSpPr>
                      <p:sp>
                        <p:nvSpPr>
                          <p:cNvPr id="1985" name="Rounded Rectangle 1984"/>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6" name="Straight Connector 1985"/>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7" name="Straight Connector 1986"/>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7" name="Group 1976"/>
                        <p:cNvGrpSpPr>
                          <a:grpSpLocks/>
                        </p:cNvGrpSpPr>
                        <p:nvPr/>
                      </p:nvGrpSpPr>
                      <p:grpSpPr>
                        <a:xfrm>
                          <a:off x="900000" y="6480000"/>
                          <a:ext cx="2160000" cy="2880000"/>
                          <a:chOff x="11321717" y="2225842"/>
                          <a:chExt cx="2880000" cy="3600000"/>
                        </a:xfrm>
                      </p:grpSpPr>
                      <p:sp>
                        <p:nvSpPr>
                          <p:cNvPr id="1982" name="Rounded Rectangle 1981"/>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3" name="Straight Connector 1982"/>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4" name="Straight Connector 1983"/>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8" name="Group 1977"/>
                        <p:cNvGrpSpPr>
                          <a:grpSpLocks/>
                        </p:cNvGrpSpPr>
                        <p:nvPr/>
                      </p:nvGrpSpPr>
                      <p:grpSpPr>
                        <a:xfrm>
                          <a:off x="7884000" y="6480000"/>
                          <a:ext cx="2160000" cy="2880000"/>
                          <a:chOff x="11321717" y="2225842"/>
                          <a:chExt cx="2880000" cy="3600000"/>
                        </a:xfrm>
                      </p:grpSpPr>
                      <p:sp>
                        <p:nvSpPr>
                          <p:cNvPr id="1979" name="Rounded Rectangle 1978"/>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0" name="Straight Connector 1979"/>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1" name="Straight Connector 1980"/>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sp>
                  <p:nvSpPr>
                    <p:cNvPr id="1966" name="TextBox 1965"/>
                    <p:cNvSpPr txBox="1"/>
                    <p:nvPr/>
                  </p:nvSpPr>
                  <p:spPr>
                    <a:xfrm>
                      <a:off x="23754343" y="1374698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Responses</a:t>
                      </a:r>
                    </a:p>
                  </p:txBody>
                </p:sp>
              </p:grpSp>
              <p:sp>
                <p:nvSpPr>
                  <p:cNvPr id="1964" name="Rectangle 1963"/>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0" name="Group 1879"/>
                <p:cNvGrpSpPr/>
                <p:nvPr/>
              </p:nvGrpSpPr>
              <p:grpSpPr>
                <a:xfrm>
                  <a:off x="3555000" y="9503627"/>
                  <a:ext cx="2664000" cy="2124000"/>
                  <a:chOff x="3555000" y="9503627"/>
                  <a:chExt cx="2664000" cy="2124000"/>
                </a:xfrm>
              </p:grpSpPr>
              <p:grpSp>
                <p:nvGrpSpPr>
                  <p:cNvPr id="1950" name="Group 1949"/>
                  <p:cNvGrpSpPr/>
                  <p:nvPr/>
                </p:nvGrpSpPr>
                <p:grpSpPr>
                  <a:xfrm>
                    <a:off x="3699000" y="9503627"/>
                    <a:ext cx="2378757" cy="2099079"/>
                    <a:chOff x="3699000" y="9503627"/>
                    <a:chExt cx="2378757" cy="2099079"/>
                  </a:xfrm>
                </p:grpSpPr>
                <p:grpSp>
                  <p:nvGrpSpPr>
                    <p:cNvPr id="1952" name="Group 1951"/>
                    <p:cNvGrpSpPr/>
                    <p:nvPr/>
                  </p:nvGrpSpPr>
                  <p:grpSpPr>
                    <a:xfrm>
                      <a:off x="3699000" y="9503627"/>
                      <a:ext cx="2378757" cy="1656000"/>
                      <a:chOff x="3699000" y="9503627"/>
                      <a:chExt cx="2378757" cy="1656000"/>
                    </a:xfrm>
                  </p:grpSpPr>
                  <p:sp>
                    <p:nvSpPr>
                      <p:cNvPr id="1954" name="Rectangle 1953"/>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55" name="Rectangle 1954"/>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56" name="Group 1955"/>
                      <p:cNvGrpSpPr/>
                      <p:nvPr/>
                    </p:nvGrpSpPr>
                    <p:grpSpPr>
                      <a:xfrm>
                        <a:off x="3729456" y="9503627"/>
                        <a:ext cx="2315088" cy="1639290"/>
                        <a:chOff x="0" y="0"/>
                        <a:chExt cx="15119350" cy="10691813"/>
                      </a:xfrm>
                    </p:grpSpPr>
                    <p:sp>
                      <p:nvSpPr>
                        <p:cNvPr id="1957" name="Rectangle 195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58" name="Group 1957"/>
                        <p:cNvGrpSpPr/>
                        <p:nvPr/>
                      </p:nvGrpSpPr>
                      <p:grpSpPr>
                        <a:xfrm>
                          <a:off x="722195" y="1447652"/>
                          <a:ext cx="13762703" cy="8640000"/>
                          <a:chOff x="722195" y="1447652"/>
                          <a:chExt cx="13762703" cy="8640000"/>
                        </a:xfrm>
                      </p:grpSpPr>
                      <p:grpSp>
                        <p:nvGrpSpPr>
                          <p:cNvPr id="1959" name="Group 1958"/>
                          <p:cNvGrpSpPr/>
                          <p:nvPr userDrawn="1"/>
                        </p:nvGrpSpPr>
                        <p:grpSpPr>
                          <a:xfrm>
                            <a:off x="722195" y="1447652"/>
                            <a:ext cx="13762703" cy="8640000"/>
                            <a:chOff x="722195" y="1447652"/>
                            <a:chExt cx="13762703" cy="8640000"/>
                          </a:xfrm>
                        </p:grpSpPr>
                        <p:sp>
                          <p:nvSpPr>
                            <p:cNvPr id="1961" name="Freeform 1960"/>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2" name="Freeform 1961"/>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1960" name="Oval 1959"/>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953" name="TextBox 1952"/>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1951" name="Rectangle 1950"/>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1" name="Group 1880"/>
                <p:cNvGrpSpPr/>
                <p:nvPr/>
              </p:nvGrpSpPr>
              <p:grpSpPr>
                <a:xfrm>
                  <a:off x="3555000" y="3849698"/>
                  <a:ext cx="2664000" cy="2124000"/>
                  <a:chOff x="3555000" y="3849698"/>
                  <a:chExt cx="2664000" cy="2124000"/>
                </a:xfrm>
              </p:grpSpPr>
              <p:grpSp>
                <p:nvGrpSpPr>
                  <p:cNvPr id="1939" name="Group 1938"/>
                  <p:cNvGrpSpPr/>
                  <p:nvPr/>
                </p:nvGrpSpPr>
                <p:grpSpPr>
                  <a:xfrm>
                    <a:off x="3601065" y="3849698"/>
                    <a:ext cx="2571870" cy="2124000"/>
                    <a:chOff x="3525326" y="3934587"/>
                    <a:chExt cx="2571870" cy="2124000"/>
                  </a:xfrm>
                </p:grpSpPr>
                <p:sp>
                  <p:nvSpPr>
                    <p:cNvPr id="1941" name="TextBox 194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942" name="Group 1941"/>
                    <p:cNvGrpSpPr>
                      <a:grpSpLocks noChangeAspect="1"/>
                    </p:cNvGrpSpPr>
                    <p:nvPr/>
                  </p:nvGrpSpPr>
                  <p:grpSpPr>
                    <a:xfrm>
                      <a:off x="3623615" y="3934587"/>
                      <a:ext cx="2375292" cy="1656000"/>
                      <a:chOff x="3201117" y="3666939"/>
                      <a:chExt cx="3184908" cy="2221876"/>
                    </a:xfrm>
                  </p:grpSpPr>
                  <p:sp>
                    <p:nvSpPr>
                      <p:cNvPr id="1943" name="Rectangle 194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44" name="Rectangle 194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45" name="Group 1944"/>
                      <p:cNvGrpSpPr/>
                      <p:nvPr/>
                    </p:nvGrpSpPr>
                    <p:grpSpPr>
                      <a:xfrm>
                        <a:off x="3352989" y="3966187"/>
                        <a:ext cx="2896681" cy="1795486"/>
                        <a:chOff x="719999" y="1728000"/>
                        <a:chExt cx="13752001" cy="8532000"/>
                      </a:xfrm>
                    </p:grpSpPr>
                    <p:sp>
                      <p:nvSpPr>
                        <p:cNvPr id="1946" name="Rounded Rectangle 194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7" name="Rounded Rectangle 194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8" name="Rounded Rectangle 194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9" name="Rounded Rectangle 194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940" name="Rectangle 193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2" name="Group 1881"/>
                <p:cNvGrpSpPr/>
                <p:nvPr/>
              </p:nvGrpSpPr>
              <p:grpSpPr>
                <a:xfrm>
                  <a:off x="720000" y="6678000"/>
                  <a:ext cx="2664000" cy="2124445"/>
                  <a:chOff x="720000" y="6678000"/>
                  <a:chExt cx="2664000" cy="2124445"/>
                </a:xfrm>
              </p:grpSpPr>
              <p:grpSp>
                <p:nvGrpSpPr>
                  <p:cNvPr id="1920" name="Group 1919"/>
                  <p:cNvGrpSpPr/>
                  <p:nvPr/>
                </p:nvGrpSpPr>
                <p:grpSpPr>
                  <a:xfrm>
                    <a:off x="862305" y="6678445"/>
                    <a:ext cx="2377695" cy="2124000"/>
                    <a:chOff x="3623668" y="9499761"/>
                    <a:chExt cx="2377695" cy="2124000"/>
                  </a:xfrm>
                </p:grpSpPr>
                <p:sp>
                  <p:nvSpPr>
                    <p:cNvPr id="1922" name="TextBox 1921"/>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923" name="Group 1922"/>
                    <p:cNvGrpSpPr>
                      <a:grpSpLocks noChangeAspect="1"/>
                    </p:cNvGrpSpPr>
                    <p:nvPr/>
                  </p:nvGrpSpPr>
                  <p:grpSpPr>
                    <a:xfrm>
                      <a:off x="3623668" y="9499761"/>
                      <a:ext cx="2375292" cy="1656000"/>
                      <a:chOff x="3201117" y="9232113"/>
                      <a:chExt cx="3185015" cy="2221878"/>
                    </a:xfrm>
                  </p:grpSpPr>
                  <p:sp>
                    <p:nvSpPr>
                      <p:cNvPr id="1924" name="Rectangle 1923"/>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25" name="Rectangle 1924"/>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926" name="Straight Connector 1925"/>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927" name="Straight Connector 1926"/>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928" name="Straight Connector 1927"/>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929" name="Straight Connector 1928"/>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930" name="Straight Connector 1929"/>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931" name="Straight Connector 1930"/>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932" name="Straight Connector 1931"/>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933" name="Straight Connector 1932"/>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934" name="Straight Connector 1933"/>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935" name="Straight Connector 1934"/>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936" name="Straight Connector 1935"/>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937" name="Straight Connector 1936"/>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938" name="Rounded Rectangle 1937">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921" name="Rectangle 1920"/>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3" name="Group 1882"/>
                <p:cNvGrpSpPr/>
                <p:nvPr/>
              </p:nvGrpSpPr>
              <p:grpSpPr>
                <a:xfrm>
                  <a:off x="6390000" y="1017587"/>
                  <a:ext cx="2664000" cy="2132368"/>
                  <a:chOff x="6390000" y="1017587"/>
                  <a:chExt cx="2664000" cy="2132368"/>
                </a:xfrm>
              </p:grpSpPr>
              <p:grpSp>
                <p:nvGrpSpPr>
                  <p:cNvPr id="1903" name="Group 1902"/>
                  <p:cNvGrpSpPr/>
                  <p:nvPr/>
                </p:nvGrpSpPr>
                <p:grpSpPr>
                  <a:xfrm>
                    <a:off x="6442638" y="1017587"/>
                    <a:ext cx="2554154" cy="2122807"/>
                    <a:chOff x="757231" y="6717171"/>
                    <a:chExt cx="2554154" cy="2122807"/>
                  </a:xfrm>
                </p:grpSpPr>
                <p:sp>
                  <p:nvSpPr>
                    <p:cNvPr id="1905" name="TextBox 190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906" name="Group 1905"/>
                    <p:cNvGrpSpPr>
                      <a:grpSpLocks noChangeAspect="1"/>
                    </p:cNvGrpSpPr>
                    <p:nvPr/>
                  </p:nvGrpSpPr>
                  <p:grpSpPr>
                    <a:xfrm>
                      <a:off x="846662" y="6717171"/>
                      <a:ext cx="2391803" cy="1656000"/>
                      <a:chOff x="413606" y="6449523"/>
                      <a:chExt cx="3228312" cy="2221875"/>
                    </a:xfrm>
                  </p:grpSpPr>
                  <p:sp>
                    <p:nvSpPr>
                      <p:cNvPr id="1907" name="Rectangle 190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08" name="Rectangle 190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09" name="Group 1908"/>
                      <p:cNvGrpSpPr/>
                      <p:nvPr/>
                    </p:nvGrpSpPr>
                    <p:grpSpPr>
                      <a:xfrm>
                        <a:off x="434936" y="6449523"/>
                        <a:ext cx="3184695" cy="2221875"/>
                        <a:chOff x="0" y="0"/>
                        <a:chExt cx="15119350" cy="10691813"/>
                      </a:xfrm>
                    </p:grpSpPr>
                    <p:sp>
                      <p:nvSpPr>
                        <p:cNvPr id="1910" name="Rectangle 190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11" name="Rounded Rectangle 191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2" name="Rounded Rectangle 191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3" name="Rounded Rectangle 191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4" name="Rounded Rectangle 191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5" name="Rounded Rectangle 191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6" name="Rounded Rectangle 191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7" name="Rounded Rectangle 191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8" name="Rounded Rectangle 191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9" name="Rounded Rectangle 191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904" name="Rectangle 190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4" name="Group 1883"/>
                <p:cNvGrpSpPr/>
                <p:nvPr/>
              </p:nvGrpSpPr>
              <p:grpSpPr>
                <a:xfrm>
                  <a:off x="12060000" y="6678000"/>
                  <a:ext cx="2664000" cy="2124445"/>
                  <a:chOff x="12060000" y="6678000"/>
                  <a:chExt cx="2664000" cy="2124445"/>
                </a:xfrm>
              </p:grpSpPr>
              <p:grpSp>
                <p:nvGrpSpPr>
                  <p:cNvPr id="1885" name="Group 1884"/>
                  <p:cNvGrpSpPr/>
                  <p:nvPr/>
                </p:nvGrpSpPr>
                <p:grpSpPr>
                  <a:xfrm>
                    <a:off x="12201950" y="6678000"/>
                    <a:ext cx="2378050" cy="2124445"/>
                    <a:chOff x="12201950" y="6678000"/>
                    <a:chExt cx="2378050" cy="2124445"/>
                  </a:xfrm>
                </p:grpSpPr>
                <p:sp>
                  <p:nvSpPr>
                    <p:cNvPr id="1887" name="TextBox 1886"/>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1888" name="Group 1887"/>
                    <p:cNvGrpSpPr>
                      <a:grpSpLocks noChangeAspect="1"/>
                    </p:cNvGrpSpPr>
                    <p:nvPr/>
                  </p:nvGrpSpPr>
                  <p:grpSpPr>
                    <a:xfrm>
                      <a:off x="12204000" y="6678000"/>
                      <a:ext cx="2376000" cy="1656000"/>
                      <a:chOff x="8731403" y="3665896"/>
                      <a:chExt cx="3183789" cy="2221246"/>
                    </a:xfrm>
                  </p:grpSpPr>
                  <p:sp>
                    <p:nvSpPr>
                      <p:cNvPr id="1889" name="Rectangle 1888"/>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90" name="Rectangle 1889"/>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91" name="Group 1890"/>
                      <p:cNvGrpSpPr>
                        <a:grpSpLocks noChangeAspect="1"/>
                      </p:cNvGrpSpPr>
                      <p:nvPr/>
                    </p:nvGrpSpPr>
                    <p:grpSpPr>
                      <a:xfrm>
                        <a:off x="9272619" y="3965765"/>
                        <a:ext cx="2101357" cy="1795506"/>
                        <a:chOff x="9744926" y="3956413"/>
                        <a:chExt cx="2051849" cy="1778269"/>
                      </a:xfrm>
                    </p:grpSpPr>
                    <p:sp>
                      <p:nvSpPr>
                        <p:cNvPr id="1892" name="Freeform 1891"/>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3" name="Freeform 1892"/>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4" name="Freeform 1893"/>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5" name="Freeform 1894"/>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6" name="Down Arrow 1895"/>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7" name="Down Arrow 1896"/>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8" name="Down Arrow 1897"/>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9" name="Freeform 1898"/>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0" name="Freeform 1899"/>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1" name="Freeform 1900"/>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2" name="Freeform 1901"/>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1886" name="Rectangle 1885"/>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0" name="Group 1529"/>
            <p:cNvGrpSpPr/>
            <p:nvPr/>
          </p:nvGrpSpPr>
          <p:grpSpPr>
            <a:xfrm>
              <a:off x="3420000" y="9558627"/>
              <a:ext cx="2707690" cy="2707802"/>
              <a:chOff x="2087531" y="1800001"/>
              <a:chExt cx="3384612" cy="3384753"/>
            </a:xfrm>
          </p:grpSpPr>
          <p:sp>
            <p:nvSpPr>
              <p:cNvPr id="1673" name="Freeform 1672"/>
              <p:cNvSpPr>
                <a:spLocks noChangeAspect="1"/>
              </p:cNvSpPr>
              <p:nvPr/>
            </p:nvSpPr>
            <p:spPr>
              <a:xfrm rot="18900000">
                <a:off x="2087579" y="1800190"/>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674" name="Freeform 1673"/>
              <p:cNvSpPr>
                <a:spLocks noChangeAspect="1"/>
              </p:cNvSpPr>
              <p:nvPr/>
            </p:nvSpPr>
            <p:spPr>
              <a:xfrm rot="18900000">
                <a:off x="2449014" y="2161607"/>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675" name="Rectangle 1674"/>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676" name="Group 1675"/>
              <p:cNvGrpSpPr/>
              <p:nvPr/>
            </p:nvGrpSpPr>
            <p:grpSpPr>
              <a:xfrm>
                <a:off x="3106487" y="2819124"/>
                <a:ext cx="1346672" cy="1346672"/>
                <a:chOff x="4499825" y="4499943"/>
                <a:chExt cx="6120000" cy="6119998"/>
              </a:xfrm>
            </p:grpSpPr>
            <p:grpSp>
              <p:nvGrpSpPr>
                <p:cNvPr id="1858" name="Group 1857"/>
                <p:cNvGrpSpPr/>
                <p:nvPr/>
              </p:nvGrpSpPr>
              <p:grpSpPr>
                <a:xfrm>
                  <a:off x="5459952" y="6148619"/>
                  <a:ext cx="4199747" cy="2822647"/>
                  <a:chOff x="5273109" y="6514940"/>
                  <a:chExt cx="4199747" cy="2822647"/>
                </a:xfrm>
              </p:grpSpPr>
              <p:grpSp>
                <p:nvGrpSpPr>
                  <p:cNvPr id="1860" name="Group 1859"/>
                  <p:cNvGrpSpPr/>
                  <p:nvPr/>
                </p:nvGrpSpPr>
                <p:grpSpPr>
                  <a:xfrm>
                    <a:off x="5273109" y="6514940"/>
                    <a:ext cx="3932012" cy="2822647"/>
                    <a:chOff x="16744468" y="4725604"/>
                    <a:chExt cx="3932012" cy="2822647"/>
                  </a:xfrm>
                </p:grpSpPr>
                <p:sp>
                  <p:nvSpPr>
                    <p:cNvPr id="1864" name="Freeform 1863"/>
                    <p:cNvSpPr>
                      <a:spLocks noChangeAspect="1"/>
                    </p:cNvSpPr>
                    <p:nvPr/>
                  </p:nvSpPr>
                  <p:spPr>
                    <a:xfrm rot="1800000">
                      <a:off x="19389626" y="5386929"/>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5" name="Freeform 1864"/>
                    <p:cNvSpPr/>
                    <p:nvPr/>
                  </p:nvSpPr>
                  <p:spPr>
                    <a:xfrm rot="19809209">
                      <a:off x="17885593" y="5797014"/>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6" name="Freeform 1865"/>
                    <p:cNvSpPr/>
                    <p:nvPr/>
                  </p:nvSpPr>
                  <p:spPr>
                    <a:xfrm rot="1800000" flipH="1" flipV="1">
                      <a:off x="18350253" y="4725604"/>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7" name="Freeform 1866"/>
                    <p:cNvSpPr/>
                    <p:nvPr/>
                  </p:nvSpPr>
                  <p:spPr>
                    <a:xfrm rot="5400000" flipH="1">
                      <a:off x="17973616" y="4918687"/>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8" name="Freeform 1867"/>
                    <p:cNvSpPr/>
                    <p:nvPr/>
                  </p:nvSpPr>
                  <p:spPr>
                    <a:xfrm rot="16200000">
                      <a:off x="18435646" y="631400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9" name="Freeform 1868"/>
                    <p:cNvSpPr/>
                    <p:nvPr/>
                  </p:nvSpPr>
                  <p:spPr>
                    <a:xfrm rot="12590791" flipH="1">
                      <a:off x="17072734" y="5377631"/>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70" name="Freeform 1869"/>
                    <p:cNvSpPr/>
                    <p:nvPr/>
                  </p:nvSpPr>
                  <p:spPr>
                    <a:xfrm rot="9000000" flipV="1">
                      <a:off x="16744468" y="6475745"/>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861" name="Group 1860"/>
                  <p:cNvGrpSpPr/>
                  <p:nvPr/>
                </p:nvGrpSpPr>
                <p:grpSpPr>
                  <a:xfrm>
                    <a:off x="9155855" y="6762891"/>
                    <a:ext cx="317001" cy="664449"/>
                    <a:chOff x="9155855" y="6762891"/>
                    <a:chExt cx="317001" cy="664449"/>
                  </a:xfrm>
                </p:grpSpPr>
                <p:sp>
                  <p:nvSpPr>
                    <p:cNvPr id="1862" name="Oval 1861"/>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863" name="Oval 1862"/>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859" name="Rectangle 1858"/>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677" name="Group 1676"/>
              <p:cNvGrpSpPr>
                <a:grpSpLocks noChangeAspect="1"/>
              </p:cNvGrpSpPr>
              <p:nvPr/>
            </p:nvGrpSpPr>
            <p:grpSpPr>
              <a:xfrm rot="18900000">
                <a:off x="2087531" y="1800001"/>
                <a:ext cx="3384565" cy="3384565"/>
                <a:chOff x="-3078325" y="-3177276"/>
                <a:chExt cx="17280005" cy="17280003"/>
              </a:xfrm>
            </p:grpSpPr>
            <p:sp>
              <p:nvSpPr>
                <p:cNvPr id="1854" name="TextBox 1853"/>
                <p:cNvSpPr txBox="1"/>
                <p:nvPr/>
              </p:nvSpPr>
              <p:spPr>
                <a:xfrm>
                  <a:off x="-3078325" y="-3177275"/>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5" name="TextBox 1854"/>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6" name="TextBox 1855"/>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7" name="TextBox 1856"/>
                <p:cNvSpPr txBox="1"/>
                <p:nvPr/>
              </p:nvSpPr>
              <p:spPr>
                <a:xfrm rot="5400000">
                  <a:off x="4697681" y="4598729"/>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678" name="Group 1677"/>
              <p:cNvGrpSpPr/>
              <p:nvPr/>
            </p:nvGrpSpPr>
            <p:grpSpPr>
              <a:xfrm>
                <a:off x="2270197" y="2044058"/>
                <a:ext cx="3019292" cy="2896757"/>
                <a:chOff x="720000" y="1017587"/>
                <a:chExt cx="14004000" cy="13435666"/>
              </a:xfrm>
            </p:grpSpPr>
            <p:grpSp>
              <p:nvGrpSpPr>
                <p:cNvPr id="1679" name="Group 1678"/>
                <p:cNvGrpSpPr/>
                <p:nvPr/>
              </p:nvGrpSpPr>
              <p:grpSpPr>
                <a:xfrm>
                  <a:off x="720000" y="6678000"/>
                  <a:ext cx="2664000" cy="2124445"/>
                  <a:chOff x="720000" y="6678000"/>
                  <a:chExt cx="2664000" cy="2124445"/>
                </a:xfrm>
              </p:grpSpPr>
              <p:grpSp>
                <p:nvGrpSpPr>
                  <p:cNvPr id="1835" name="Group 1834"/>
                  <p:cNvGrpSpPr/>
                  <p:nvPr/>
                </p:nvGrpSpPr>
                <p:grpSpPr>
                  <a:xfrm>
                    <a:off x="862305" y="6678445"/>
                    <a:ext cx="2377695" cy="2124000"/>
                    <a:chOff x="3623668" y="9499761"/>
                    <a:chExt cx="2377695" cy="2124000"/>
                  </a:xfrm>
                </p:grpSpPr>
                <p:sp>
                  <p:nvSpPr>
                    <p:cNvPr id="1837" name="TextBox 1836"/>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838" name="Group 1837"/>
                    <p:cNvGrpSpPr>
                      <a:grpSpLocks noChangeAspect="1"/>
                    </p:cNvGrpSpPr>
                    <p:nvPr/>
                  </p:nvGrpSpPr>
                  <p:grpSpPr>
                    <a:xfrm>
                      <a:off x="3623668" y="9499761"/>
                      <a:ext cx="2375292" cy="1656000"/>
                      <a:chOff x="3201117" y="9232113"/>
                      <a:chExt cx="3185015" cy="2221878"/>
                    </a:xfrm>
                  </p:grpSpPr>
                  <p:sp>
                    <p:nvSpPr>
                      <p:cNvPr id="1839" name="Rectangle 1838"/>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40" name="Rectangle 1839"/>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841" name="Straight Connector 1840"/>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842" name="Straight Connector 1841"/>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843" name="Straight Connector 1842"/>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844" name="Straight Connector 1843"/>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845" name="Straight Connector 1844"/>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846" name="Straight Connector 1845"/>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847" name="Straight Connector 1846"/>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848" name="Straight Connector 1847"/>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849" name="Straight Connector 1848"/>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850" name="Straight Connector 1849"/>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851" name="Straight Connector 1850"/>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852" name="Straight Connector 1851"/>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853" name="Rounded Rectangle 1852">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836" name="Rectangle 1835"/>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0" name="Group 1679"/>
                <p:cNvGrpSpPr/>
                <p:nvPr/>
              </p:nvGrpSpPr>
              <p:grpSpPr>
                <a:xfrm>
                  <a:off x="12060000" y="6678000"/>
                  <a:ext cx="2664000" cy="2124445"/>
                  <a:chOff x="12060000" y="6678000"/>
                  <a:chExt cx="2664000" cy="2124445"/>
                </a:xfrm>
              </p:grpSpPr>
              <p:grpSp>
                <p:nvGrpSpPr>
                  <p:cNvPr id="1804" name="Group 1803"/>
                  <p:cNvGrpSpPr/>
                  <p:nvPr/>
                </p:nvGrpSpPr>
                <p:grpSpPr>
                  <a:xfrm>
                    <a:off x="12201950" y="6678445"/>
                    <a:ext cx="2376000" cy="2124000"/>
                    <a:chOff x="9156371" y="3934590"/>
                    <a:chExt cx="2376000" cy="2124000"/>
                  </a:xfrm>
                </p:grpSpPr>
                <p:sp>
                  <p:nvSpPr>
                    <p:cNvPr id="1806" name="TextBox 1805"/>
                    <p:cNvSpPr txBox="1"/>
                    <p:nvPr/>
                  </p:nvSpPr>
                  <p:spPr>
                    <a:xfrm>
                      <a:off x="9156371" y="577059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Themes</a:t>
                      </a:r>
                    </a:p>
                  </p:txBody>
                </p:sp>
                <p:grpSp>
                  <p:nvGrpSpPr>
                    <p:cNvPr id="1807" name="Group 1806"/>
                    <p:cNvGrpSpPr>
                      <a:grpSpLocks noChangeAspect="1"/>
                    </p:cNvGrpSpPr>
                    <p:nvPr/>
                  </p:nvGrpSpPr>
                  <p:grpSpPr>
                    <a:xfrm>
                      <a:off x="9156725" y="3934590"/>
                      <a:ext cx="2375292" cy="1656000"/>
                      <a:chOff x="8734332" y="3666942"/>
                      <a:chExt cx="3184696" cy="2221878"/>
                    </a:xfrm>
                  </p:grpSpPr>
                  <p:grpSp>
                    <p:nvGrpSpPr>
                      <p:cNvPr id="1808" name="Group 1807"/>
                      <p:cNvGrpSpPr/>
                      <p:nvPr/>
                    </p:nvGrpSpPr>
                    <p:grpSpPr>
                      <a:xfrm>
                        <a:off x="8734333" y="3666942"/>
                        <a:ext cx="3184695" cy="2221877"/>
                        <a:chOff x="22660657" y="12103599"/>
                        <a:chExt cx="3096000" cy="2160000"/>
                      </a:xfrm>
                    </p:grpSpPr>
                    <p:grpSp>
                      <p:nvGrpSpPr>
                        <p:cNvPr id="1819" name="Group 1818"/>
                        <p:cNvGrpSpPr/>
                        <p:nvPr/>
                      </p:nvGrpSpPr>
                      <p:grpSpPr>
                        <a:xfrm>
                          <a:off x="22660657" y="12103599"/>
                          <a:ext cx="3096000" cy="2160000"/>
                          <a:chOff x="24565689" y="18483251"/>
                          <a:chExt cx="3096000" cy="2160000"/>
                        </a:xfrm>
                      </p:grpSpPr>
                      <p:sp>
                        <p:nvSpPr>
                          <p:cNvPr id="1832" name="Rectangle 1831"/>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33" name="TextBox 1832"/>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834" name="Rectangle 1833"/>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820" name="Group 1819"/>
                        <p:cNvGrpSpPr/>
                        <p:nvPr/>
                      </p:nvGrpSpPr>
                      <p:grpSpPr>
                        <a:xfrm>
                          <a:off x="22660657" y="12103599"/>
                          <a:ext cx="3096000" cy="2160000"/>
                          <a:chOff x="0" y="0"/>
                          <a:chExt cx="15119350" cy="10691813"/>
                        </a:xfrm>
                      </p:grpSpPr>
                      <p:sp>
                        <p:nvSpPr>
                          <p:cNvPr id="1821" name="Rectangle 18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22" name="Rounded Rectangle 1821">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3" name="Rounded Rectangle 1822">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4" name="Rounded Rectangle 1823">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5" name="Rounded Rectangle 1824">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6" name="Rounded Rectangle 1825">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7" name="Rounded Rectangle 1826">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8" name="TextBox 1827"/>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829" name="Rounded Rectangle 1828">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0" name="Rounded Rectangle 1829">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1" name="Rounded Rectangle 1830">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809" name="Rectangle 1808"/>
                      <p:cNvSpPr/>
                      <p:nvPr/>
                    </p:nvSpPr>
                    <p:spPr>
                      <a:xfrm>
                        <a:off x="8734332" y="3666943"/>
                        <a:ext cx="3184695" cy="2221877"/>
                      </a:xfrm>
                      <a:prstGeom prst="rect">
                        <a:avLst/>
                      </a:prstGeom>
                      <a:solidFill>
                        <a:sysClr val="window" lastClr="FFFFFF"/>
                      </a:solidFill>
                      <a:ln w="6286" cap="flat" cmpd="sng" algn="ctr">
                        <a:solidFill>
                          <a:srgbClr val="09662F"/>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10" name="Rectangle 1809"/>
                      <p:cNvSpPr/>
                      <p:nvPr/>
                    </p:nvSpPr>
                    <p:spPr bwMode="auto">
                      <a:xfrm>
                        <a:off x="8742806" y="3666942"/>
                        <a:ext cx="3176221" cy="229781"/>
                      </a:xfrm>
                      <a:prstGeom prst="rect">
                        <a:avLst/>
                      </a:prstGeom>
                      <a:solidFill>
                        <a:srgbClr val="09662F"/>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11" name="Group 1810"/>
                      <p:cNvGrpSpPr>
                        <a:grpSpLocks noChangeAspect="1"/>
                      </p:cNvGrpSpPr>
                      <p:nvPr/>
                    </p:nvGrpSpPr>
                    <p:grpSpPr>
                      <a:xfrm>
                        <a:off x="9276428" y="3966897"/>
                        <a:ext cx="2100507" cy="1796017"/>
                        <a:chOff x="12762845" y="6935942"/>
                        <a:chExt cx="2100947" cy="1796395"/>
                      </a:xfrm>
                    </p:grpSpPr>
                    <p:sp>
                      <p:nvSpPr>
                        <p:cNvPr id="1812" name="Freeform 1811"/>
                        <p:cNvSpPr>
                          <a:spLocks noChangeAspect="1"/>
                        </p:cNvSpPr>
                        <p:nvPr/>
                      </p:nvSpPr>
                      <p:spPr>
                        <a:xfrm>
                          <a:off x="13300297" y="7395485"/>
                          <a:ext cx="1026044" cy="417766"/>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3" name="Freeform 1812"/>
                        <p:cNvSpPr>
                          <a:spLocks noChangeAspect="1"/>
                        </p:cNvSpPr>
                        <p:nvPr/>
                      </p:nvSpPr>
                      <p:spPr>
                        <a:xfrm>
                          <a:off x="13031571" y="7855028"/>
                          <a:ext cx="1563496" cy="417766"/>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4" name="Freeform 1813"/>
                        <p:cNvSpPr>
                          <a:spLocks noChangeAspect="1"/>
                        </p:cNvSpPr>
                        <p:nvPr/>
                      </p:nvSpPr>
                      <p:spPr>
                        <a:xfrm>
                          <a:off x="13569023" y="6935942"/>
                          <a:ext cx="488592" cy="417766"/>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5" name="Freeform 1814"/>
                        <p:cNvSpPr>
                          <a:spLocks noChangeAspect="1"/>
                        </p:cNvSpPr>
                        <p:nvPr/>
                      </p:nvSpPr>
                      <p:spPr>
                        <a:xfrm>
                          <a:off x="12762845" y="8314571"/>
                          <a:ext cx="2100947" cy="417766"/>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6" name="Down Arrow 1815"/>
                        <p:cNvSpPr>
                          <a:spLocks noChangeAspect="1"/>
                        </p:cNvSpPr>
                        <p:nvPr/>
                      </p:nvSpPr>
                      <p:spPr>
                        <a:xfrm>
                          <a:off x="13898277" y="732071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7" name="Down Arrow 1816"/>
                        <p:cNvSpPr>
                          <a:spLocks noChangeAspect="1"/>
                        </p:cNvSpPr>
                        <p:nvPr/>
                      </p:nvSpPr>
                      <p:spPr>
                        <a:xfrm>
                          <a:off x="14167559" y="778095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8" name="Down Arrow 1817"/>
                        <p:cNvSpPr>
                          <a:spLocks noChangeAspect="1"/>
                        </p:cNvSpPr>
                        <p:nvPr/>
                      </p:nvSpPr>
                      <p:spPr>
                        <a:xfrm>
                          <a:off x="14436840" y="8241190"/>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grpSp>
                </p:grpSp>
              </p:grpSp>
              <p:sp>
                <p:nvSpPr>
                  <p:cNvPr id="1805" name="Rectangle 1804"/>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1" name="Group 1680"/>
                <p:cNvGrpSpPr/>
                <p:nvPr/>
              </p:nvGrpSpPr>
              <p:grpSpPr>
                <a:xfrm>
                  <a:off x="6390000" y="12329253"/>
                  <a:ext cx="2664000" cy="2124000"/>
                  <a:chOff x="6390000" y="12329253"/>
                  <a:chExt cx="2664000" cy="2124000"/>
                </a:xfrm>
              </p:grpSpPr>
              <p:grpSp>
                <p:nvGrpSpPr>
                  <p:cNvPr id="1760" name="Group 1759"/>
                  <p:cNvGrpSpPr/>
                  <p:nvPr/>
                </p:nvGrpSpPr>
                <p:grpSpPr>
                  <a:xfrm>
                    <a:off x="6534000" y="12330445"/>
                    <a:ext cx="2376000" cy="2122807"/>
                    <a:chOff x="11922875" y="6717171"/>
                    <a:chExt cx="2376000" cy="2122807"/>
                  </a:xfrm>
                </p:grpSpPr>
                <p:sp>
                  <p:nvSpPr>
                    <p:cNvPr id="1762" name="TextBox 1761"/>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763" name="Group 1762"/>
                    <p:cNvGrpSpPr>
                      <a:grpSpLocks noChangeAspect="1"/>
                    </p:cNvGrpSpPr>
                    <p:nvPr/>
                  </p:nvGrpSpPr>
                  <p:grpSpPr>
                    <a:xfrm>
                      <a:off x="11923229" y="6717171"/>
                      <a:ext cx="2375292" cy="1656000"/>
                      <a:chOff x="11500731" y="6449523"/>
                      <a:chExt cx="3184908" cy="2221875"/>
                    </a:xfrm>
                  </p:grpSpPr>
                  <p:sp>
                    <p:nvSpPr>
                      <p:cNvPr id="1764" name="Rectangle 1763"/>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5" name="Rectangle 1764"/>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66" name="Group 1765"/>
                      <p:cNvGrpSpPr/>
                      <p:nvPr/>
                    </p:nvGrpSpPr>
                    <p:grpSpPr>
                      <a:xfrm>
                        <a:off x="11500944" y="6449523"/>
                        <a:ext cx="3184695" cy="2221875"/>
                        <a:chOff x="0" y="0"/>
                        <a:chExt cx="15119350" cy="10691813"/>
                      </a:xfrm>
                    </p:grpSpPr>
                    <p:sp>
                      <p:nvSpPr>
                        <p:cNvPr id="1767" name="Rectangle 176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8" name="Rounded Rectangle 1767">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69" name="Rounded Rectangle 1768">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770" name="Rounded Rectangle 1769">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1" name="Rounded Rectangle 1770">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2" name="Rounded Rectangle 1771">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3" name="Rounded Rectangle 1772">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4" name="Rounded Rectangle 1773">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775" name="Rounded Rectangle 1774">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776" name="Rounded Rectangle 1775">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777" name="Rounded Rectangle 1776">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778" name="Rounded Rectangle 1777">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779" name="Group 1778"/>
                        <p:cNvGrpSpPr/>
                        <p:nvPr/>
                      </p:nvGrpSpPr>
                      <p:grpSpPr>
                        <a:xfrm>
                          <a:off x="2607963" y="1440000"/>
                          <a:ext cx="11145004" cy="620779"/>
                          <a:chOff x="5216002" y="3065785"/>
                          <a:chExt cx="22290008" cy="1241558"/>
                        </a:xfrm>
                      </p:grpSpPr>
                      <p:sp>
                        <p:nvSpPr>
                          <p:cNvPr id="1801" name="Rounded Rectangle 1800">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2" name="Rounded Rectangle 1801">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3" name="Rounded Rectangle 1802">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780" name="Rounded Rectangle 1779">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781"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2" name="Rounded Rectangle 1781">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3"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784" name="Rounded Rectangle 1783">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5"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6" name="Rounded Rectangle 1785">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7"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8" name="Rounded Rectangle 1787">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9" name="Rounded Rectangle 1788">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0"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1"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2" name="Rounded Rectangle 1791">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3"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4"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5"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6"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7" name="Rounded Rectangle 1796">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8"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9"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800" name="Rounded Rectangle 1799">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761" name="Rectangle 1760"/>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2" name="Group 1681"/>
                <p:cNvGrpSpPr/>
                <p:nvPr/>
              </p:nvGrpSpPr>
              <p:grpSpPr>
                <a:xfrm>
                  <a:off x="6390000" y="1017587"/>
                  <a:ext cx="2664000" cy="2132368"/>
                  <a:chOff x="6390000" y="1017587"/>
                  <a:chExt cx="2664000" cy="2132368"/>
                </a:xfrm>
              </p:grpSpPr>
              <p:grpSp>
                <p:nvGrpSpPr>
                  <p:cNvPr id="1743" name="Group 1742"/>
                  <p:cNvGrpSpPr/>
                  <p:nvPr/>
                </p:nvGrpSpPr>
                <p:grpSpPr>
                  <a:xfrm>
                    <a:off x="6442638" y="1017587"/>
                    <a:ext cx="2554154" cy="2122807"/>
                    <a:chOff x="757231" y="6717171"/>
                    <a:chExt cx="2554154" cy="2122807"/>
                  </a:xfrm>
                </p:grpSpPr>
                <p:sp>
                  <p:nvSpPr>
                    <p:cNvPr id="1745" name="TextBox 174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746" name="Group 1745"/>
                    <p:cNvGrpSpPr>
                      <a:grpSpLocks noChangeAspect="1"/>
                    </p:cNvGrpSpPr>
                    <p:nvPr/>
                  </p:nvGrpSpPr>
                  <p:grpSpPr>
                    <a:xfrm>
                      <a:off x="846662" y="6717171"/>
                      <a:ext cx="2391803" cy="1656000"/>
                      <a:chOff x="413606" y="6449523"/>
                      <a:chExt cx="3228312" cy="2221875"/>
                    </a:xfrm>
                  </p:grpSpPr>
                  <p:sp>
                    <p:nvSpPr>
                      <p:cNvPr id="1747" name="Rectangle 174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8" name="Rectangle 174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49" name="Group 1748"/>
                      <p:cNvGrpSpPr/>
                      <p:nvPr/>
                    </p:nvGrpSpPr>
                    <p:grpSpPr>
                      <a:xfrm>
                        <a:off x="434936" y="6449523"/>
                        <a:ext cx="3184695" cy="2221875"/>
                        <a:chOff x="0" y="0"/>
                        <a:chExt cx="15119350" cy="10691813"/>
                      </a:xfrm>
                    </p:grpSpPr>
                    <p:sp>
                      <p:nvSpPr>
                        <p:cNvPr id="1750" name="Rectangle 174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51" name="Rounded Rectangle 175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2" name="Rounded Rectangle 175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3" name="Rounded Rectangle 175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4" name="Rounded Rectangle 175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5" name="Rounded Rectangle 175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6" name="Rounded Rectangle 175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7" name="Rounded Rectangle 175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8" name="Rounded Rectangle 175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9" name="Rounded Rectangle 175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744" name="Rectangle 174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3" name="Group 1682"/>
                <p:cNvGrpSpPr/>
                <p:nvPr/>
              </p:nvGrpSpPr>
              <p:grpSpPr>
                <a:xfrm>
                  <a:off x="9225000" y="3847419"/>
                  <a:ext cx="2664000" cy="2128558"/>
                  <a:chOff x="9225000" y="3847419"/>
                  <a:chExt cx="2664000" cy="2128558"/>
                </a:xfrm>
              </p:grpSpPr>
              <p:grpSp>
                <p:nvGrpSpPr>
                  <p:cNvPr id="1736" name="Group 1735"/>
                  <p:cNvGrpSpPr/>
                  <p:nvPr/>
                </p:nvGrpSpPr>
                <p:grpSpPr>
                  <a:xfrm>
                    <a:off x="9369000" y="3847419"/>
                    <a:ext cx="2376000" cy="2124000"/>
                    <a:chOff x="6389870" y="12282347"/>
                    <a:chExt cx="2376000" cy="2124000"/>
                  </a:xfrm>
                </p:grpSpPr>
                <p:sp>
                  <p:nvSpPr>
                    <p:cNvPr id="1738" name="TextBox 1737"/>
                    <p:cNvSpPr txBox="1"/>
                    <p:nvPr/>
                  </p:nvSpPr>
                  <p:spPr>
                    <a:xfrm>
                      <a:off x="6389870" y="14118347"/>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Rich Picture</a:t>
                      </a:r>
                    </a:p>
                  </p:txBody>
                </p:sp>
                <p:grpSp>
                  <p:nvGrpSpPr>
                    <p:cNvPr id="1739" name="Group 1738"/>
                    <p:cNvGrpSpPr>
                      <a:grpSpLocks noChangeAspect="1"/>
                    </p:cNvGrpSpPr>
                    <p:nvPr/>
                  </p:nvGrpSpPr>
                  <p:grpSpPr>
                    <a:xfrm>
                      <a:off x="6390224" y="12282347"/>
                      <a:ext cx="2375292" cy="1656000"/>
                      <a:chOff x="5967726" y="12014699"/>
                      <a:chExt cx="3184908" cy="2221878"/>
                    </a:xfrm>
                  </p:grpSpPr>
                  <p:sp>
                    <p:nvSpPr>
                      <p:cNvPr id="1740" name="Rectangle 1739"/>
                      <p:cNvSpPr/>
                      <p:nvPr/>
                    </p:nvSpPr>
                    <p:spPr>
                      <a:xfrm>
                        <a:off x="5967939" y="12014700"/>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1" name="Rounded Rectangle 1740">
                        <a:extLst>
                          <a:ext uri="{FF2B5EF4-FFF2-40B4-BE49-F238E27FC236}">
                            <a16:creationId xmlns:a16="http://schemas.microsoft.com/office/drawing/2014/main" id="{52F74A05-C249-8C4F-A7EC-3501ED98CBAD}"/>
                          </a:ext>
                        </a:extLst>
                      </p:cNvPr>
                      <p:cNvSpPr>
                        <a:spLocks/>
                      </p:cNvSpPr>
                      <p:nvPr/>
                    </p:nvSpPr>
                    <p:spPr bwMode="auto">
                      <a:xfrm>
                        <a:off x="6119598" y="12313948"/>
                        <a:ext cx="2896681" cy="1795487"/>
                      </a:xfrm>
                      <a:prstGeom prst="roundRect">
                        <a:avLst>
                          <a:gd name="adj" fmla="val 262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42" name="Rectangle 1741"/>
                      <p:cNvSpPr/>
                      <p:nvPr/>
                    </p:nvSpPr>
                    <p:spPr bwMode="auto">
                      <a:xfrm>
                        <a:off x="5967726" y="1201469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sp>
                <p:nvSpPr>
                  <p:cNvPr id="1737" name="Rectangle 173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4" name="Group 1683"/>
                <p:cNvGrpSpPr/>
                <p:nvPr/>
              </p:nvGrpSpPr>
              <p:grpSpPr>
                <a:xfrm>
                  <a:off x="9225000" y="9503627"/>
                  <a:ext cx="2664000" cy="2124818"/>
                  <a:chOff x="9225000" y="9503627"/>
                  <a:chExt cx="2664000" cy="2124818"/>
                </a:xfrm>
              </p:grpSpPr>
              <p:grpSp>
                <p:nvGrpSpPr>
                  <p:cNvPr id="1708" name="Group 1707"/>
                  <p:cNvGrpSpPr/>
                  <p:nvPr/>
                </p:nvGrpSpPr>
                <p:grpSpPr>
                  <a:xfrm>
                    <a:off x="9308477" y="9504445"/>
                    <a:ext cx="2497046" cy="2124000"/>
                    <a:chOff x="9095956" y="9499763"/>
                    <a:chExt cx="2497046" cy="2124000"/>
                  </a:xfrm>
                </p:grpSpPr>
                <p:sp>
                  <p:nvSpPr>
                    <p:cNvPr id="1710" name="TextBox 1709"/>
                    <p:cNvSpPr txBox="1"/>
                    <p:nvPr/>
                  </p:nvSpPr>
                  <p:spPr>
                    <a:xfrm>
                      <a:off x="9095956" y="11335763"/>
                      <a:ext cx="2497046"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Descriptions</a:t>
                      </a:r>
                    </a:p>
                  </p:txBody>
                </p:sp>
                <p:grpSp>
                  <p:nvGrpSpPr>
                    <p:cNvPr id="1711" name="Group 1710"/>
                    <p:cNvGrpSpPr>
                      <a:grpSpLocks noChangeAspect="1"/>
                    </p:cNvGrpSpPr>
                    <p:nvPr/>
                  </p:nvGrpSpPr>
                  <p:grpSpPr>
                    <a:xfrm>
                      <a:off x="9156833" y="9499763"/>
                      <a:ext cx="2375292" cy="1656000"/>
                      <a:chOff x="8734442" y="9232115"/>
                      <a:chExt cx="3184695" cy="2221878"/>
                    </a:xfrm>
                  </p:grpSpPr>
                  <p:sp>
                    <p:nvSpPr>
                      <p:cNvPr id="1712" name="Rectangle 1711"/>
                      <p:cNvSpPr/>
                      <p:nvPr/>
                    </p:nvSpPr>
                    <p:spPr>
                      <a:xfrm>
                        <a:off x="8734442" y="9232116"/>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13" name="Rectangle 1712"/>
                      <p:cNvSpPr/>
                      <p:nvPr/>
                    </p:nvSpPr>
                    <p:spPr bwMode="auto">
                      <a:xfrm>
                        <a:off x="8742807" y="9232115"/>
                        <a:ext cx="3176330"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14" name="Group 1713"/>
                      <p:cNvGrpSpPr/>
                      <p:nvPr/>
                    </p:nvGrpSpPr>
                    <p:grpSpPr>
                      <a:xfrm>
                        <a:off x="8734442" y="9232116"/>
                        <a:ext cx="3184695" cy="2221877"/>
                        <a:chOff x="0" y="0"/>
                        <a:chExt cx="15119350" cy="10691813"/>
                      </a:xfrm>
                    </p:grpSpPr>
                    <p:sp>
                      <p:nvSpPr>
                        <p:cNvPr id="1715" name="Rounded Rectangle 1714">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6" name="Rounded Rectangle 1715">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7" name="Rounded Rectangle 1716">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8" name="Rounded Rectangle 1717">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9" name="Rectangle 171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720" name="Group 1719"/>
                        <p:cNvGrpSpPr>
                          <a:grpSpLocks/>
                        </p:cNvGrpSpPr>
                        <p:nvPr/>
                      </p:nvGrpSpPr>
                      <p:grpSpPr>
                        <a:xfrm>
                          <a:off x="7884000" y="2052000"/>
                          <a:ext cx="2160000" cy="2880000"/>
                          <a:chOff x="11321717" y="2225842"/>
                          <a:chExt cx="2880000" cy="3600000"/>
                        </a:xfrm>
                      </p:grpSpPr>
                      <p:sp>
                        <p:nvSpPr>
                          <p:cNvPr id="1733" name="Rounded Rectangle 1732"/>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4" name="Straight Connector 1733"/>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5" name="Straight Connector 1734"/>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1" name="Group 1720"/>
                        <p:cNvGrpSpPr>
                          <a:grpSpLocks/>
                        </p:cNvGrpSpPr>
                        <p:nvPr/>
                      </p:nvGrpSpPr>
                      <p:grpSpPr>
                        <a:xfrm>
                          <a:off x="900000" y="2052000"/>
                          <a:ext cx="2160000" cy="2880000"/>
                          <a:chOff x="11321717" y="2225842"/>
                          <a:chExt cx="2880000" cy="3600000"/>
                        </a:xfrm>
                      </p:grpSpPr>
                      <p:sp>
                        <p:nvSpPr>
                          <p:cNvPr id="1730" name="Rounded Rectangle 1729"/>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1" name="Straight Connector 1730"/>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2" name="Straight Connector 1731"/>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2" name="Group 1721"/>
                        <p:cNvGrpSpPr>
                          <a:grpSpLocks/>
                        </p:cNvGrpSpPr>
                        <p:nvPr/>
                      </p:nvGrpSpPr>
                      <p:grpSpPr>
                        <a:xfrm>
                          <a:off x="900000" y="6480000"/>
                          <a:ext cx="2160000" cy="2880000"/>
                          <a:chOff x="11321717" y="2225842"/>
                          <a:chExt cx="2880000" cy="3600000"/>
                        </a:xfrm>
                      </p:grpSpPr>
                      <p:sp>
                        <p:nvSpPr>
                          <p:cNvPr id="1727" name="Rounded Rectangle 1726"/>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8" name="Straight Connector 1727"/>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9" name="Straight Connector 1728"/>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3" name="Group 1722"/>
                        <p:cNvGrpSpPr>
                          <a:grpSpLocks/>
                        </p:cNvGrpSpPr>
                        <p:nvPr/>
                      </p:nvGrpSpPr>
                      <p:grpSpPr>
                        <a:xfrm>
                          <a:off x="7884000" y="6480000"/>
                          <a:ext cx="2160000" cy="2880000"/>
                          <a:chOff x="11321717" y="2225842"/>
                          <a:chExt cx="2880000" cy="3600000"/>
                        </a:xfrm>
                      </p:grpSpPr>
                      <p:sp>
                        <p:nvSpPr>
                          <p:cNvPr id="1724" name="Rounded Rectangle 1723"/>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5" name="Straight Connector 1724"/>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6" name="Straight Connector 1725"/>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grpSp>
              <p:sp>
                <p:nvSpPr>
                  <p:cNvPr id="1709" name="Rectangle 1708"/>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5" name="Group 1684"/>
                <p:cNvGrpSpPr/>
                <p:nvPr/>
              </p:nvGrpSpPr>
              <p:grpSpPr>
                <a:xfrm>
                  <a:off x="3555000" y="9503627"/>
                  <a:ext cx="2664000" cy="2124818"/>
                  <a:chOff x="3555000" y="9503627"/>
                  <a:chExt cx="2664000" cy="2124818"/>
                </a:xfrm>
              </p:grpSpPr>
              <p:grpSp>
                <p:nvGrpSpPr>
                  <p:cNvPr id="1698" name="Group 1697"/>
                  <p:cNvGrpSpPr/>
                  <p:nvPr/>
                </p:nvGrpSpPr>
                <p:grpSpPr>
                  <a:xfrm>
                    <a:off x="3699000" y="9504445"/>
                    <a:ext cx="2392899" cy="2124000"/>
                    <a:chOff x="6389765" y="1152000"/>
                    <a:chExt cx="2392899" cy="2124000"/>
                  </a:xfrm>
                </p:grpSpPr>
                <p:sp>
                  <p:nvSpPr>
                    <p:cNvPr id="1700" name="TextBox 1699"/>
                    <p:cNvSpPr txBox="1"/>
                    <p:nvPr/>
                  </p:nvSpPr>
                  <p:spPr>
                    <a:xfrm>
                      <a:off x="6389765"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System Boundaries</a:t>
                      </a:r>
                    </a:p>
                  </p:txBody>
                </p:sp>
                <p:grpSp>
                  <p:nvGrpSpPr>
                    <p:cNvPr id="1701" name="Group 1700"/>
                    <p:cNvGrpSpPr>
                      <a:grpSpLocks noChangeAspect="1"/>
                    </p:cNvGrpSpPr>
                    <p:nvPr/>
                  </p:nvGrpSpPr>
                  <p:grpSpPr>
                    <a:xfrm>
                      <a:off x="6390119" y="1152000"/>
                      <a:ext cx="2392545" cy="1656000"/>
                      <a:chOff x="5967728" y="884352"/>
                      <a:chExt cx="3207828" cy="2221877"/>
                    </a:xfrm>
                  </p:grpSpPr>
                  <p:sp>
                    <p:nvSpPr>
                      <p:cNvPr id="1702" name="Rectangle 1701"/>
                      <p:cNvSpPr/>
                      <p:nvPr/>
                    </p:nvSpPr>
                    <p:spPr>
                      <a:xfrm>
                        <a:off x="5990861" y="884353"/>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03" name="Rectangle 1702"/>
                      <p:cNvSpPr/>
                      <p:nvPr/>
                    </p:nvSpPr>
                    <p:spPr bwMode="auto">
                      <a:xfrm>
                        <a:off x="5967729" y="884352"/>
                        <a:ext cx="318469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04" name="Group 1703"/>
                      <p:cNvGrpSpPr/>
                      <p:nvPr/>
                    </p:nvGrpSpPr>
                    <p:grpSpPr>
                      <a:xfrm>
                        <a:off x="5967728" y="884353"/>
                        <a:ext cx="3184695" cy="2221876"/>
                        <a:chOff x="0" y="-1"/>
                        <a:chExt cx="15119350" cy="10691813"/>
                      </a:xfrm>
                    </p:grpSpPr>
                    <p:sp>
                      <p:nvSpPr>
                        <p:cNvPr id="1705" name="Oval 1704"/>
                        <p:cNvSpPr>
                          <a:spLocks noChangeAspect="1"/>
                        </p:cNvSpPr>
                        <p:nvPr/>
                      </p:nvSpPr>
                      <p:spPr>
                        <a:xfrm>
                          <a:off x="3059678" y="1299797"/>
                          <a:ext cx="9000001" cy="9000000"/>
                        </a:xfrm>
                        <a:prstGeom prst="ellipse">
                          <a:avLst/>
                        </a:prstGeom>
                        <a:solidFill>
                          <a:srgbClr val="FFFFFF"/>
                        </a:solidFill>
                        <a:ln w="809" cap="flat" cmpd="sng" algn="ctr">
                          <a:solidFill>
                            <a:srgbClr val="09662F"/>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44101"/>
                            </a:solidFill>
                            <a:effectLst/>
                            <a:uLnTx/>
                            <a:uFillTx/>
                            <a:ea typeface="Verdana" panose="020B0604030504040204" pitchFamily="34" charset="0"/>
                            <a:cs typeface="Calibri" panose="020F0502020204030204" pitchFamily="34" charset="0"/>
                          </a:endParaRPr>
                        </a:p>
                      </p:txBody>
                    </p:sp>
                    <p:sp>
                      <p:nvSpPr>
                        <p:cNvPr id="1706" name="Oval 1705"/>
                        <p:cNvSpPr>
                          <a:spLocks noChangeAspect="1"/>
                        </p:cNvSpPr>
                        <p:nvPr/>
                      </p:nvSpPr>
                      <p:spPr>
                        <a:xfrm>
                          <a:off x="5219672" y="3459796"/>
                          <a:ext cx="4679999" cy="4680002"/>
                        </a:xfrm>
                        <a:prstGeom prst="ellipse">
                          <a:avLst/>
                        </a:prstGeom>
                        <a:solidFill>
                          <a:srgbClr val="FFFFFF"/>
                        </a:solidFill>
                        <a:ln w="809" cap="flat" cmpd="sng" algn="ctr">
                          <a:solidFill>
                            <a:srgbClr val="C80000"/>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80000"/>
                            </a:solidFill>
                            <a:effectLst/>
                            <a:uLnTx/>
                            <a:uFillTx/>
                            <a:ea typeface="Verdana" panose="020B0604030504040204" pitchFamily="34" charset="0"/>
                            <a:cs typeface="Calibri" panose="020F0502020204030204" pitchFamily="34" charset="0"/>
                          </a:endParaRPr>
                        </a:p>
                      </p:txBody>
                    </p:sp>
                    <p:sp>
                      <p:nvSpPr>
                        <p:cNvPr id="1707" name="Rectangle 1706"/>
                        <p:cNvSpPr/>
                        <p:nvPr/>
                      </p:nvSpPr>
                      <p:spPr>
                        <a:xfrm>
                          <a:off x="0" y="-1"/>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699" name="Rectangle 1698"/>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6" name="Group 1685"/>
                <p:cNvGrpSpPr/>
                <p:nvPr/>
              </p:nvGrpSpPr>
              <p:grpSpPr>
                <a:xfrm>
                  <a:off x="3555000" y="3849698"/>
                  <a:ext cx="2664000" cy="2124000"/>
                  <a:chOff x="3555000" y="3849698"/>
                  <a:chExt cx="2664000" cy="2124000"/>
                </a:xfrm>
              </p:grpSpPr>
              <p:grpSp>
                <p:nvGrpSpPr>
                  <p:cNvPr id="1687" name="Group 1686"/>
                  <p:cNvGrpSpPr/>
                  <p:nvPr/>
                </p:nvGrpSpPr>
                <p:grpSpPr>
                  <a:xfrm>
                    <a:off x="3601065" y="3849698"/>
                    <a:ext cx="2571870" cy="2124000"/>
                    <a:chOff x="3525326" y="3934587"/>
                    <a:chExt cx="2571870" cy="2124000"/>
                  </a:xfrm>
                </p:grpSpPr>
                <p:sp>
                  <p:nvSpPr>
                    <p:cNvPr id="1689" name="TextBox 1688"/>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690" name="Group 1689"/>
                    <p:cNvGrpSpPr>
                      <a:grpSpLocks noChangeAspect="1"/>
                    </p:cNvGrpSpPr>
                    <p:nvPr/>
                  </p:nvGrpSpPr>
                  <p:grpSpPr>
                    <a:xfrm>
                      <a:off x="3623615" y="3934587"/>
                      <a:ext cx="2375292" cy="1656000"/>
                      <a:chOff x="3201117" y="3666939"/>
                      <a:chExt cx="3184908" cy="2221876"/>
                    </a:xfrm>
                  </p:grpSpPr>
                  <p:sp>
                    <p:nvSpPr>
                      <p:cNvPr id="1691" name="Rectangle 1690"/>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92" name="Rectangle 1691"/>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93" name="Group 1692"/>
                      <p:cNvGrpSpPr/>
                      <p:nvPr/>
                    </p:nvGrpSpPr>
                    <p:grpSpPr>
                      <a:xfrm>
                        <a:off x="3352989" y="3966187"/>
                        <a:ext cx="2896681" cy="1795486"/>
                        <a:chOff x="719999" y="1728000"/>
                        <a:chExt cx="13752001" cy="8532000"/>
                      </a:xfrm>
                    </p:grpSpPr>
                    <p:sp>
                      <p:nvSpPr>
                        <p:cNvPr id="1694" name="Rounded Rectangle 1693">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5" name="Rounded Rectangle 1694">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6" name="Rounded Rectangle 1695">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7" name="Rounded Rectangle 1696">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688" name="Rectangle 1687"/>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1" name="Group 1530"/>
            <p:cNvGrpSpPr/>
            <p:nvPr/>
          </p:nvGrpSpPr>
          <p:grpSpPr>
            <a:xfrm>
              <a:off x="0" y="9558625"/>
              <a:ext cx="2707690" cy="2707804"/>
              <a:chOff x="2087529" y="1800001"/>
              <a:chExt cx="3384612" cy="3384755"/>
            </a:xfrm>
          </p:grpSpPr>
          <p:sp>
            <p:nvSpPr>
              <p:cNvPr id="1532" name="Freeform 1531"/>
              <p:cNvSpPr>
                <a:spLocks noChangeAspect="1"/>
              </p:cNvSpPr>
              <p:nvPr/>
            </p:nvSpPr>
            <p:spPr>
              <a:xfrm rot="18900000">
                <a:off x="2087577" y="1800191"/>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533" name="Group 1532"/>
              <p:cNvGrpSpPr>
                <a:grpSpLocks noChangeAspect="1"/>
              </p:cNvGrpSpPr>
              <p:nvPr/>
            </p:nvGrpSpPr>
            <p:grpSpPr>
              <a:xfrm rot="18900000">
                <a:off x="2087529" y="1800001"/>
                <a:ext cx="3384567" cy="3384566"/>
                <a:chOff x="-3078324" y="-3177276"/>
                <a:chExt cx="17280012" cy="17280004"/>
              </a:xfrm>
            </p:grpSpPr>
            <p:sp>
              <p:nvSpPr>
                <p:cNvPr id="1669" name="TextBox 1668"/>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0" name="TextBox 1669"/>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1" name="TextBox 1670"/>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2" name="TextBox 1671"/>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534" name="Freeform 1533"/>
              <p:cNvSpPr>
                <a:spLocks noChangeAspect="1"/>
              </p:cNvSpPr>
              <p:nvPr/>
            </p:nvSpPr>
            <p:spPr>
              <a:xfrm rot="18900000">
                <a:off x="2451570" y="2158582"/>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sp>
            <p:nvSpPr>
              <p:cNvPr id="1535" name="Rectangle 1534"/>
              <p:cNvSpPr/>
              <p:nvPr/>
            </p:nvSpPr>
            <p:spPr>
              <a:xfrm>
                <a:off x="2199499" y="1908153"/>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sp>
            <p:nvSpPr>
              <p:cNvPr id="1536" name="Rectangle 1535"/>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537" name="Group 1536"/>
              <p:cNvGrpSpPr/>
              <p:nvPr/>
            </p:nvGrpSpPr>
            <p:grpSpPr>
              <a:xfrm>
                <a:off x="3118701" y="2842666"/>
                <a:ext cx="1346672" cy="1315382"/>
                <a:chOff x="4454566" y="4495961"/>
                <a:chExt cx="6119997" cy="6120000"/>
              </a:xfrm>
            </p:grpSpPr>
            <p:sp>
              <p:nvSpPr>
                <p:cNvPr id="1660" name="Rectangle 1659"/>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661" name="Group 1660"/>
                <p:cNvGrpSpPr/>
                <p:nvPr/>
              </p:nvGrpSpPr>
              <p:grpSpPr>
                <a:xfrm flipH="1">
                  <a:off x="5732390" y="5017805"/>
                  <a:ext cx="3762173" cy="4853068"/>
                  <a:chOff x="6953468" y="255843"/>
                  <a:chExt cx="3762173" cy="4853068"/>
                </a:xfrm>
              </p:grpSpPr>
              <p:sp>
                <p:nvSpPr>
                  <p:cNvPr id="1662" name="Freeform 1661"/>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3" name="Freeform 1662"/>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4" name="Freeform 1663"/>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5" name="Freeform 1664"/>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6" name="Freeform 1665"/>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7" name="Freeform 1666"/>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8" name="Freeform 1667"/>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nvGrpSpPr>
              <p:cNvPr id="1538" name="Group 1537"/>
              <p:cNvGrpSpPr/>
              <p:nvPr/>
            </p:nvGrpSpPr>
            <p:grpSpPr>
              <a:xfrm>
                <a:off x="2272124" y="2040404"/>
                <a:ext cx="3019292" cy="2896757"/>
                <a:chOff x="720000" y="1017587"/>
                <a:chExt cx="14004000" cy="13435666"/>
              </a:xfrm>
            </p:grpSpPr>
            <p:grpSp>
              <p:nvGrpSpPr>
                <p:cNvPr id="1539" name="Group 1538"/>
                <p:cNvGrpSpPr/>
                <p:nvPr/>
              </p:nvGrpSpPr>
              <p:grpSpPr>
                <a:xfrm>
                  <a:off x="720000" y="6678000"/>
                  <a:ext cx="2664000" cy="2124445"/>
                  <a:chOff x="720000" y="6678000"/>
                  <a:chExt cx="2664000" cy="2124445"/>
                </a:xfrm>
              </p:grpSpPr>
              <p:grpSp>
                <p:nvGrpSpPr>
                  <p:cNvPr id="1641" name="Group 1640"/>
                  <p:cNvGrpSpPr/>
                  <p:nvPr/>
                </p:nvGrpSpPr>
                <p:grpSpPr>
                  <a:xfrm>
                    <a:off x="862305" y="6678445"/>
                    <a:ext cx="2377695" cy="2124000"/>
                    <a:chOff x="3623668" y="9499761"/>
                    <a:chExt cx="2377695" cy="2124000"/>
                  </a:xfrm>
                </p:grpSpPr>
                <p:sp>
                  <p:nvSpPr>
                    <p:cNvPr id="1643" name="TextBox 1642"/>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644" name="Group 1643"/>
                    <p:cNvGrpSpPr>
                      <a:grpSpLocks noChangeAspect="1"/>
                    </p:cNvGrpSpPr>
                    <p:nvPr/>
                  </p:nvGrpSpPr>
                  <p:grpSpPr>
                    <a:xfrm>
                      <a:off x="3623668" y="9499761"/>
                      <a:ext cx="2375292" cy="1656000"/>
                      <a:chOff x="3201117" y="9232113"/>
                      <a:chExt cx="3185015" cy="2221878"/>
                    </a:xfrm>
                  </p:grpSpPr>
                  <p:sp>
                    <p:nvSpPr>
                      <p:cNvPr id="1645" name="Rectangle 1644"/>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46" name="Rectangle 1645"/>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647" name="Straight Connector 1646"/>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648" name="Straight Connector 1647"/>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649" name="Straight Connector 1648"/>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650" name="Straight Connector 1649"/>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651" name="Straight Connector 1650"/>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652" name="Straight Connector 1651"/>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653" name="Straight Connector 1652"/>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654" name="Straight Connector 1653"/>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655" name="Straight Connector 1654"/>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656" name="Straight Connector 1655"/>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657" name="Straight Connector 1656"/>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658" name="Straight Connector 1657"/>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659" name="Rounded Rectangle 1658">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642" name="Rectangle 1641"/>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0" name="Group 1539"/>
                <p:cNvGrpSpPr/>
                <p:nvPr/>
              </p:nvGrpSpPr>
              <p:grpSpPr>
                <a:xfrm>
                  <a:off x="6390000" y="12329253"/>
                  <a:ext cx="2664000" cy="2124000"/>
                  <a:chOff x="6390000" y="12329253"/>
                  <a:chExt cx="2664000" cy="2124000"/>
                </a:xfrm>
              </p:grpSpPr>
              <p:grpSp>
                <p:nvGrpSpPr>
                  <p:cNvPr id="1597" name="Group 1596"/>
                  <p:cNvGrpSpPr/>
                  <p:nvPr/>
                </p:nvGrpSpPr>
                <p:grpSpPr>
                  <a:xfrm>
                    <a:off x="6534000" y="12330445"/>
                    <a:ext cx="2376000" cy="2122807"/>
                    <a:chOff x="11922875" y="6717171"/>
                    <a:chExt cx="2376000" cy="2122807"/>
                  </a:xfrm>
                </p:grpSpPr>
                <p:sp>
                  <p:nvSpPr>
                    <p:cNvPr id="1599" name="TextBox 1598"/>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600" name="Group 1599"/>
                    <p:cNvGrpSpPr>
                      <a:grpSpLocks noChangeAspect="1"/>
                    </p:cNvGrpSpPr>
                    <p:nvPr/>
                  </p:nvGrpSpPr>
                  <p:grpSpPr>
                    <a:xfrm>
                      <a:off x="11923229" y="6717171"/>
                      <a:ext cx="2375292" cy="1656000"/>
                      <a:chOff x="11500731" y="6449523"/>
                      <a:chExt cx="3184908" cy="2221875"/>
                    </a:xfrm>
                  </p:grpSpPr>
                  <p:sp>
                    <p:nvSpPr>
                      <p:cNvPr id="1601" name="Rectangle 1600"/>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2" name="Rectangle 1601"/>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03" name="Group 1602"/>
                      <p:cNvGrpSpPr/>
                      <p:nvPr/>
                    </p:nvGrpSpPr>
                    <p:grpSpPr>
                      <a:xfrm>
                        <a:off x="11500944" y="6449523"/>
                        <a:ext cx="3184695" cy="2221875"/>
                        <a:chOff x="0" y="0"/>
                        <a:chExt cx="15119350" cy="10691813"/>
                      </a:xfrm>
                    </p:grpSpPr>
                    <p:sp>
                      <p:nvSpPr>
                        <p:cNvPr id="1604" name="Rectangle 16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5" name="Rounded Rectangle 1604">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6" name="Rounded Rectangle 1605">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607" name="Rounded Rectangle 1606">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8" name="Rounded Rectangle 1607">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9" name="Rounded Rectangle 1608">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0" name="Rounded Rectangle 1609">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1" name="Rounded Rectangle 1610">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612" name="Rounded Rectangle 1611">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613" name="Rounded Rectangle 1612">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614" name="Rounded Rectangle 1613">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615" name="Rounded Rectangle 1614">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616" name="Group 1615"/>
                        <p:cNvGrpSpPr/>
                        <p:nvPr/>
                      </p:nvGrpSpPr>
                      <p:grpSpPr>
                        <a:xfrm>
                          <a:off x="2607963" y="1440000"/>
                          <a:ext cx="11145004" cy="620779"/>
                          <a:chOff x="5216002" y="3065785"/>
                          <a:chExt cx="22290008" cy="1241558"/>
                        </a:xfrm>
                      </p:grpSpPr>
                      <p:sp>
                        <p:nvSpPr>
                          <p:cNvPr id="1638" name="Rounded Rectangle 1637">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39" name="Rounded Rectangle 1638">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40" name="Rounded Rectangle 1639">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617" name="Rounded Rectangle 1616">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618"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19" name="Rounded Rectangle 1618">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0"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621" name="Rounded Rectangle 1620">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2"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3" name="Rounded Rectangle 1622">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4"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5" name="Rounded Rectangle 1624">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6" name="Rounded Rectangle 1625">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7"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8"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9" name="Rounded Rectangle 1628">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0"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1"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2"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3"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4" name="Rounded Rectangle 1633">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5"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6"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7" name="Rounded Rectangle 1636">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598" name="Rectangle 1597"/>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1" name="Group 1540"/>
                <p:cNvGrpSpPr/>
                <p:nvPr/>
              </p:nvGrpSpPr>
              <p:grpSpPr>
                <a:xfrm>
                  <a:off x="6390000" y="1017587"/>
                  <a:ext cx="2664000" cy="2132368"/>
                  <a:chOff x="6390000" y="1017587"/>
                  <a:chExt cx="2664000" cy="2132368"/>
                </a:xfrm>
              </p:grpSpPr>
              <p:grpSp>
                <p:nvGrpSpPr>
                  <p:cNvPr id="1580" name="Group 1579"/>
                  <p:cNvGrpSpPr/>
                  <p:nvPr/>
                </p:nvGrpSpPr>
                <p:grpSpPr>
                  <a:xfrm>
                    <a:off x="6442638" y="1017587"/>
                    <a:ext cx="2554154" cy="2122807"/>
                    <a:chOff x="757231" y="6717171"/>
                    <a:chExt cx="2554154" cy="2122807"/>
                  </a:xfrm>
                </p:grpSpPr>
                <p:sp>
                  <p:nvSpPr>
                    <p:cNvPr id="1582" name="TextBox 1581"/>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583" name="Group 1582"/>
                    <p:cNvGrpSpPr>
                      <a:grpSpLocks noChangeAspect="1"/>
                    </p:cNvGrpSpPr>
                    <p:nvPr/>
                  </p:nvGrpSpPr>
                  <p:grpSpPr>
                    <a:xfrm>
                      <a:off x="846662" y="6717171"/>
                      <a:ext cx="2391803" cy="1656000"/>
                      <a:chOff x="413606" y="6449523"/>
                      <a:chExt cx="3228312" cy="2221875"/>
                    </a:xfrm>
                  </p:grpSpPr>
                  <p:sp>
                    <p:nvSpPr>
                      <p:cNvPr id="1584" name="Rectangle 1583"/>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5" name="Rectangle 1584"/>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86" name="Group 1585"/>
                      <p:cNvGrpSpPr/>
                      <p:nvPr/>
                    </p:nvGrpSpPr>
                    <p:grpSpPr>
                      <a:xfrm>
                        <a:off x="434936" y="6449523"/>
                        <a:ext cx="3184695" cy="2221875"/>
                        <a:chOff x="0" y="0"/>
                        <a:chExt cx="15119350" cy="10691813"/>
                      </a:xfrm>
                    </p:grpSpPr>
                    <p:sp>
                      <p:nvSpPr>
                        <p:cNvPr id="1587" name="Rectangle 158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8" name="Rounded Rectangle 1587">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89" name="Rounded Rectangle 1588">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0" name="Rounded Rectangle 1589">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1" name="Rounded Rectangle 1590">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2" name="Rounded Rectangle 1591">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3" name="Rounded Rectangle 1592">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4" name="Rounded Rectangle 1593">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5" name="Rounded Rectangle 1594">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6" name="Rounded Rectangle 1595">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581" name="Rectangle 1580"/>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sp>
              <p:nvSpPr>
                <p:cNvPr id="1542" name="Rectangle 154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3" name="Rectangle 1542"/>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4" name="Rectangle 1543"/>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5" name="Rectangle 1544"/>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6" name="Group 1545"/>
                <p:cNvGrpSpPr/>
                <p:nvPr/>
              </p:nvGrpSpPr>
              <p:grpSpPr>
                <a:xfrm>
                  <a:off x="12060000" y="6678000"/>
                  <a:ext cx="2664000" cy="2124445"/>
                  <a:chOff x="12060000" y="6678000"/>
                  <a:chExt cx="2664000" cy="2124445"/>
                </a:xfrm>
              </p:grpSpPr>
              <p:sp>
                <p:nvSpPr>
                  <p:cNvPr id="1547" name="Rectangle 1546"/>
                  <p:cNvSpPr/>
                  <p:nvPr/>
                </p:nvSpPr>
                <p:spPr>
                  <a:xfrm>
                    <a:off x="12060000" y="667844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8" name="Rectangle 154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9" name="Group 1548"/>
                  <p:cNvGrpSpPr/>
                  <p:nvPr/>
                </p:nvGrpSpPr>
                <p:grpSpPr>
                  <a:xfrm>
                    <a:off x="12201950" y="6678445"/>
                    <a:ext cx="2376000" cy="2124000"/>
                    <a:chOff x="12201950" y="6678445"/>
                    <a:chExt cx="2376000" cy="2124000"/>
                  </a:xfrm>
                </p:grpSpPr>
                <p:sp>
                  <p:nvSpPr>
                    <p:cNvPr id="1550" name="TextBox 1549"/>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Theory of Change</a:t>
                      </a:r>
                    </a:p>
                  </p:txBody>
                </p:sp>
                <p:grpSp>
                  <p:nvGrpSpPr>
                    <p:cNvPr id="1551" name="Group 1550"/>
                    <p:cNvGrpSpPr/>
                    <p:nvPr/>
                  </p:nvGrpSpPr>
                  <p:grpSpPr>
                    <a:xfrm>
                      <a:off x="12202305" y="6678445"/>
                      <a:ext cx="2375291" cy="1655999"/>
                      <a:chOff x="22660657" y="12103599"/>
                      <a:chExt cx="3096000" cy="2160000"/>
                    </a:xfrm>
                  </p:grpSpPr>
                  <p:grpSp>
                    <p:nvGrpSpPr>
                      <p:cNvPr id="1564" name="Group 1563"/>
                      <p:cNvGrpSpPr/>
                      <p:nvPr/>
                    </p:nvGrpSpPr>
                    <p:grpSpPr>
                      <a:xfrm>
                        <a:off x="22660657" y="12103599"/>
                        <a:ext cx="3096000" cy="2160000"/>
                        <a:chOff x="24565689" y="18483251"/>
                        <a:chExt cx="3096000" cy="2160000"/>
                      </a:xfrm>
                    </p:grpSpPr>
                    <p:sp>
                      <p:nvSpPr>
                        <p:cNvPr id="1577" name="Rectangle 1576"/>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78" name="TextBox 1577"/>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579" name="Rectangle 1578"/>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565" name="Group 1564"/>
                      <p:cNvGrpSpPr/>
                      <p:nvPr/>
                    </p:nvGrpSpPr>
                    <p:grpSpPr>
                      <a:xfrm>
                        <a:off x="22660657" y="12103599"/>
                        <a:ext cx="3096000" cy="2160000"/>
                        <a:chOff x="0" y="0"/>
                        <a:chExt cx="15119350" cy="10691813"/>
                      </a:xfrm>
                    </p:grpSpPr>
                    <p:sp>
                      <p:nvSpPr>
                        <p:cNvPr id="1566" name="Rectangle 156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67" name="Rounded Rectangle 1566">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8" name="Rounded Rectangle 1567">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9" name="Rounded Rectangle 1568">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0" name="Rounded Rectangle 1569">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1" name="Rounded Rectangle 1570">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2" name="Rounded Rectangle 1571">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3" name="TextBox 1572"/>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574" name="Rounded Rectangle 1573">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5" name="Rounded Rectangle 1574">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6" name="Rounded Rectangle 1575">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552" name="Rectangle 1551"/>
                    <p:cNvSpPr/>
                    <p:nvPr/>
                  </p:nvSpPr>
                  <p:spPr>
                    <a:xfrm>
                      <a:off x="12202305" y="6678446"/>
                      <a:ext cx="2375291" cy="1655999"/>
                    </a:xfrm>
                    <a:prstGeom prst="rect">
                      <a:avLst/>
                    </a:prstGeom>
                    <a:solidFill>
                      <a:sysClr val="window" lastClr="FFFFFF"/>
                    </a:solidFill>
                    <a:ln w="6286" cap="flat" cmpd="sng" algn="ctr">
                      <a:solidFill>
                        <a:srgbClr val="005DAB"/>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53" name="Rectangle 1552"/>
                    <p:cNvSpPr/>
                    <p:nvPr/>
                  </p:nvSpPr>
                  <p:spPr bwMode="auto">
                    <a:xfrm>
                      <a:off x="12205465" y="6678445"/>
                      <a:ext cx="2368971" cy="171259"/>
                    </a:xfrm>
                    <a:prstGeom prst="rect">
                      <a:avLst/>
                    </a:prstGeom>
                    <a:solidFill>
                      <a:srgbClr val="005DAB"/>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54" name="Group 1553"/>
                    <p:cNvGrpSpPr>
                      <a:grpSpLocks/>
                    </p:cNvGrpSpPr>
                    <p:nvPr/>
                  </p:nvGrpSpPr>
                  <p:grpSpPr>
                    <a:xfrm>
                      <a:off x="12317150" y="6883642"/>
                      <a:ext cx="2145600" cy="1339200"/>
                      <a:chOff x="-15567750" y="-12561750"/>
                      <a:chExt cx="13752000" cy="8640000"/>
                    </a:xfrm>
                  </p:grpSpPr>
                  <p:sp>
                    <p:nvSpPr>
                      <p:cNvPr id="1555" name="Rounded Rectangle 1554">
                        <a:extLst>
                          <a:ext uri="{FF2B5EF4-FFF2-40B4-BE49-F238E27FC236}">
                            <a16:creationId xmlns:a16="http://schemas.microsoft.com/office/drawing/2014/main" id="{52F74A05-C249-8C4F-A7EC-3501ED98CBAD}"/>
                          </a:ext>
                        </a:extLst>
                      </p:cNvPr>
                      <p:cNvSpPr>
                        <a:spLocks/>
                      </p:cNvSpPr>
                      <p:nvPr/>
                    </p:nvSpPr>
                    <p:spPr bwMode="auto">
                      <a:xfrm>
                        <a:off x="-9980550" y="-5649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6" name="Rounded Rectangle 1555">
                        <a:extLst>
                          <a:ext uri="{FF2B5EF4-FFF2-40B4-BE49-F238E27FC236}">
                            <a16:creationId xmlns:a16="http://schemas.microsoft.com/office/drawing/2014/main" id="{52F74A05-C249-8C4F-A7EC-3501ED98CBAD}"/>
                          </a:ext>
                        </a:extLst>
                      </p:cNvPr>
                      <p:cNvSpPr>
                        <a:spLocks/>
                      </p:cNvSpPr>
                      <p:nvPr/>
                    </p:nvSpPr>
                    <p:spPr bwMode="auto">
                      <a:xfrm>
                        <a:off x="-15567750" y="-5649752"/>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57" name="Rounded Rectangle 1556">
                        <a:extLst>
                          <a:ext uri="{FF2B5EF4-FFF2-40B4-BE49-F238E27FC236}">
                            <a16:creationId xmlns:a16="http://schemas.microsoft.com/office/drawing/2014/main" id="{52F74A05-C249-8C4F-A7EC-3501ED98CBAD}"/>
                          </a:ext>
                        </a:extLst>
                      </p:cNvPr>
                      <p:cNvSpPr>
                        <a:spLocks/>
                      </p:cNvSpPr>
                      <p:nvPr/>
                    </p:nvSpPr>
                    <p:spPr bwMode="auto">
                      <a:xfrm>
                        <a:off x="-15567750" y="-10617752"/>
                        <a:ext cx="2577600" cy="4752002"/>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58" name="Rounded Rectangle 1557">
                        <a:extLst>
                          <a:ext uri="{FF2B5EF4-FFF2-40B4-BE49-F238E27FC236}">
                            <a16:creationId xmlns:a16="http://schemas.microsoft.com/office/drawing/2014/main" id="{52F74A05-C249-8C4F-A7EC-3501ED98CBAD}"/>
                          </a:ext>
                        </a:extLst>
                      </p:cNvPr>
                      <p:cNvSpPr>
                        <a:spLocks/>
                      </p:cNvSpPr>
                      <p:nvPr/>
                    </p:nvSpPr>
                    <p:spPr bwMode="auto">
                      <a:xfrm>
                        <a:off x="-9980550" y="-12561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9" name="Rounded Rectangle 1558">
                        <a:extLst>
                          <a:ext uri="{FF2B5EF4-FFF2-40B4-BE49-F238E27FC236}">
                            <a16:creationId xmlns:a16="http://schemas.microsoft.com/office/drawing/2014/main" id="{52F74A05-C249-8C4F-A7EC-3501ED98CBAD}"/>
                          </a:ext>
                        </a:extLst>
                      </p:cNvPr>
                      <p:cNvSpPr>
                        <a:spLocks/>
                      </p:cNvSpPr>
                      <p:nvPr/>
                    </p:nvSpPr>
                    <p:spPr bwMode="auto">
                      <a:xfrm>
                        <a:off x="-15567750" y="-12561750"/>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60" name="Rounded Rectangle 1559">
                        <a:extLst>
                          <a:ext uri="{FF2B5EF4-FFF2-40B4-BE49-F238E27FC236}">
                            <a16:creationId xmlns:a16="http://schemas.microsoft.com/office/drawing/2014/main" id="{52F74A05-C249-8C4F-A7EC-3501ED98CBAD}"/>
                          </a:ext>
                        </a:extLst>
                      </p:cNvPr>
                      <p:cNvSpPr>
                        <a:spLocks/>
                      </p:cNvSpPr>
                      <p:nvPr userDrawn="1"/>
                    </p:nvSpPr>
                    <p:spPr bwMode="auto">
                      <a:xfrm>
                        <a:off x="-12774150" y="-10617752"/>
                        <a:ext cx="2577600" cy="4752002"/>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1" name="Rounded Rectangle 1560">
                        <a:extLst>
                          <a:ext uri="{FF2B5EF4-FFF2-40B4-BE49-F238E27FC236}">
                            <a16:creationId xmlns:a16="http://schemas.microsoft.com/office/drawing/2014/main" id="{52F74A05-C249-8C4F-A7EC-3501ED98CBAD}"/>
                          </a:ext>
                        </a:extLst>
                      </p:cNvPr>
                      <p:cNvSpPr>
                        <a:spLocks/>
                      </p:cNvSpPr>
                      <p:nvPr userDrawn="1"/>
                    </p:nvSpPr>
                    <p:spPr bwMode="auto">
                      <a:xfrm>
                        <a:off x="-9980550" y="-10617752"/>
                        <a:ext cx="2577600" cy="4752002"/>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2" name="Rounded Rectangle 1561">
                        <a:extLst>
                          <a:ext uri="{FF2B5EF4-FFF2-40B4-BE49-F238E27FC236}">
                            <a16:creationId xmlns:a16="http://schemas.microsoft.com/office/drawing/2014/main" id="{52F74A05-C249-8C4F-A7EC-3501ED98CBAD}"/>
                          </a:ext>
                        </a:extLst>
                      </p:cNvPr>
                      <p:cNvSpPr>
                        <a:spLocks/>
                      </p:cNvSpPr>
                      <p:nvPr userDrawn="1"/>
                    </p:nvSpPr>
                    <p:spPr bwMode="auto">
                      <a:xfrm>
                        <a:off x="-7186950" y="-10617752"/>
                        <a:ext cx="2577600" cy="4752002"/>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612D70"/>
                          </a:solidFill>
                          <a:effectLst/>
                          <a:uLnTx/>
                          <a:uFillTx/>
                          <a:cs typeface="Arial" panose="020B0604020202020204" pitchFamily="34" charset="0"/>
                        </a:endParaRPr>
                      </a:p>
                    </p:txBody>
                  </p:sp>
                  <p:sp>
                    <p:nvSpPr>
                      <p:cNvPr id="1563" name="Rounded Rectangle 1562">
                        <a:extLst>
                          <a:ext uri="{FF2B5EF4-FFF2-40B4-BE49-F238E27FC236}">
                            <a16:creationId xmlns:a16="http://schemas.microsoft.com/office/drawing/2014/main" id="{52F74A05-C249-8C4F-A7EC-3501ED98CBAD}"/>
                          </a:ext>
                        </a:extLst>
                      </p:cNvPr>
                      <p:cNvSpPr>
                        <a:spLocks/>
                      </p:cNvSpPr>
                      <p:nvPr userDrawn="1"/>
                    </p:nvSpPr>
                    <p:spPr bwMode="auto">
                      <a:xfrm>
                        <a:off x="-4393350" y="-10617752"/>
                        <a:ext cx="2577600" cy="4752002"/>
                      </a:xfrm>
                      <a:prstGeom prst="roundRect">
                        <a:avLst>
                          <a:gd name="adj" fmla="val 5258"/>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grpSp>
              </p:grpSp>
            </p:grpSp>
          </p:grpSp>
        </p:grpSp>
      </p:grpSp>
    </p:spTree>
    <p:extLst>
      <p:ext uri="{BB962C8B-B14F-4D97-AF65-F5344CB8AC3E}">
        <p14:creationId xmlns:p14="http://schemas.microsoft.com/office/powerpoint/2010/main" val="234804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keholder Ma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Rectangle 149"/>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54" name="Group 153"/>
          <p:cNvGrpSpPr>
            <a:grpSpLocks noChangeAspect="1"/>
          </p:cNvGrpSpPr>
          <p:nvPr userDrawn="1"/>
        </p:nvGrpSpPr>
        <p:grpSpPr>
          <a:xfrm>
            <a:off x="13860000" y="252000"/>
            <a:ext cx="720000" cy="720000"/>
            <a:chOff x="6535999" y="6185445"/>
            <a:chExt cx="432000" cy="432000"/>
          </a:xfrm>
        </p:grpSpPr>
        <p:grpSp>
          <p:nvGrpSpPr>
            <p:cNvPr id="155" name="Group 154"/>
            <p:cNvGrpSpPr/>
            <p:nvPr/>
          </p:nvGrpSpPr>
          <p:grpSpPr>
            <a:xfrm>
              <a:off x="6547786" y="6221445"/>
              <a:ext cx="408426" cy="360000"/>
              <a:chOff x="5832000" y="6318000"/>
              <a:chExt cx="408426" cy="360000"/>
            </a:xfrm>
          </p:grpSpPr>
          <p:sp>
            <p:nvSpPr>
              <p:cNvPr id="157" name="Freeform 15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58" name="Group 157"/>
              <p:cNvGrpSpPr/>
              <p:nvPr/>
            </p:nvGrpSpPr>
            <p:grpSpPr>
              <a:xfrm>
                <a:off x="5832000" y="6318000"/>
                <a:ext cx="408426" cy="360000"/>
                <a:chOff x="1763167" y="1278188"/>
                <a:chExt cx="4042915" cy="3563560"/>
              </a:xfrm>
            </p:grpSpPr>
            <p:sp>
              <p:nvSpPr>
                <p:cNvPr id="159" name="Freeform 15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0" name="Freeform 15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1" name="Freeform 16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2" name="Freeform 16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3" name="Freeform 16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4" name="Freeform 16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56" name="Rectangle 15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53" name="TextBox 1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Stakeholder Map</a:t>
            </a:r>
          </a:p>
        </p:txBody>
      </p:sp>
      <p:grpSp>
        <p:nvGrpSpPr>
          <p:cNvPr id="4" name="Group 3"/>
          <p:cNvGrpSpPr/>
          <p:nvPr userDrawn="1"/>
        </p:nvGrpSpPr>
        <p:grpSpPr>
          <a:xfrm>
            <a:off x="3050499" y="1400400"/>
            <a:ext cx="9000000" cy="8999975"/>
            <a:chOff x="3050499" y="1400400"/>
            <a:chExt cx="9000000" cy="8999975"/>
          </a:xfrm>
        </p:grpSpPr>
        <p:grpSp>
          <p:nvGrpSpPr>
            <p:cNvPr id="10" name="Group 9"/>
            <p:cNvGrpSpPr/>
            <p:nvPr userDrawn="1"/>
          </p:nvGrpSpPr>
          <p:grpSpPr>
            <a:xfrm>
              <a:off x="3050499" y="1400400"/>
              <a:ext cx="9000000" cy="8999975"/>
              <a:chOff x="3050499" y="1199491"/>
              <a:chExt cx="9000000" cy="8999975"/>
            </a:xfrm>
          </p:grpSpPr>
          <p:sp>
            <p:nvSpPr>
              <p:cNvPr id="11" name="Pie 10"/>
              <p:cNvSpPr>
                <a:spLocks noChangeAspect="1"/>
              </p:cNvSpPr>
              <p:nvPr/>
            </p:nvSpPr>
            <p:spPr>
              <a:xfrm>
                <a:off x="3050501" y="1199493"/>
                <a:ext cx="8999998" cy="8999973"/>
              </a:xfrm>
              <a:prstGeom prst="pi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2" name="Group 11"/>
              <p:cNvGrpSpPr/>
              <p:nvPr/>
            </p:nvGrpSpPr>
            <p:grpSpPr>
              <a:xfrm>
                <a:off x="3770501" y="1919491"/>
                <a:ext cx="7559999" cy="7559977"/>
                <a:chOff x="10011186" y="-3989748"/>
                <a:chExt cx="7560000" cy="7560000"/>
              </a:xfrm>
              <a:solidFill>
                <a:schemeClr val="bg1"/>
              </a:solidFill>
            </p:grpSpPr>
            <p:sp>
              <p:nvSpPr>
                <p:cNvPr id="141" name="Pie 140"/>
                <p:cNvSpPr>
                  <a:spLocks noChangeAspect="1"/>
                </p:cNvSpPr>
                <p:nvPr/>
              </p:nvSpPr>
              <p:spPr>
                <a:xfrm rot="27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2" name="Pie 141"/>
                <p:cNvSpPr>
                  <a:spLocks noChangeAspect="1"/>
                </p:cNvSpPr>
                <p:nvPr/>
              </p:nvSpPr>
              <p:spPr>
                <a:xfrm rot="81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3" name="Pie 142"/>
                <p:cNvSpPr>
                  <a:spLocks noChangeAspect="1"/>
                </p:cNvSpPr>
                <p:nvPr/>
              </p:nvSpPr>
              <p:spPr>
                <a:xfrm rot="135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nvGrpSpPr>
                <p:cNvPr id="144" name="Group 143"/>
                <p:cNvGrpSpPr/>
                <p:nvPr/>
              </p:nvGrpSpPr>
              <p:grpSpPr>
                <a:xfrm>
                  <a:off x="10011186" y="-3989748"/>
                  <a:ext cx="7560000" cy="7560000"/>
                  <a:chOff x="10011186" y="-3989748"/>
                  <a:chExt cx="7560000" cy="7560000"/>
                </a:xfrm>
                <a:grpFill/>
              </p:grpSpPr>
              <p:sp>
                <p:nvSpPr>
                  <p:cNvPr id="146" name="Pie 145"/>
                  <p:cNvSpPr>
                    <a:spLocks noChangeAspect="1"/>
                  </p:cNvSpPr>
                  <p:nvPr/>
                </p:nvSpPr>
                <p:spPr>
                  <a:xfrm>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7" name="Pie 146"/>
                  <p:cNvSpPr>
                    <a:spLocks noChangeAspect="1"/>
                  </p:cNvSpPr>
                  <p:nvPr/>
                </p:nvSpPr>
                <p:spPr>
                  <a:xfrm rot="54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8" name="Pie 147"/>
                  <p:cNvSpPr>
                    <a:spLocks noChangeAspect="1"/>
                  </p:cNvSpPr>
                  <p:nvPr/>
                </p:nvSpPr>
                <p:spPr>
                  <a:xfrm rot="108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9" name="Pie 148"/>
                  <p:cNvSpPr>
                    <a:spLocks noChangeAspect="1"/>
                  </p:cNvSpPr>
                  <p:nvPr/>
                </p:nvSpPr>
                <p:spPr>
                  <a:xfrm rot="162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45" name="Pie 144"/>
                <p:cNvSpPr>
                  <a:spLocks noChangeAspect="1"/>
                </p:cNvSpPr>
                <p:nvPr/>
              </p:nvSpPr>
              <p:spPr>
                <a:xfrm rot="189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3" name="Oval 12"/>
              <p:cNvSpPr>
                <a:spLocks noChangeAspect="1"/>
              </p:cNvSpPr>
              <p:nvPr/>
            </p:nvSpPr>
            <p:spPr>
              <a:xfrm>
                <a:off x="6290500" y="4439483"/>
                <a:ext cx="2520000" cy="25199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4" name="Group 13"/>
              <p:cNvGrpSpPr/>
              <p:nvPr/>
            </p:nvGrpSpPr>
            <p:grpSpPr>
              <a:xfrm>
                <a:off x="3050499" y="1199491"/>
                <a:ext cx="9000000" cy="8999975"/>
                <a:chOff x="3050499" y="1199491"/>
                <a:chExt cx="9000000" cy="8999975"/>
              </a:xfrm>
            </p:grpSpPr>
            <p:sp>
              <p:nvSpPr>
                <p:cNvPr id="130" name="Pie 129"/>
                <p:cNvSpPr>
                  <a:spLocks noChangeAspect="1"/>
                </p:cNvSpPr>
                <p:nvPr/>
              </p:nvSpPr>
              <p:spPr>
                <a:xfrm>
                  <a:off x="3050501" y="1199493"/>
                  <a:ext cx="8999998" cy="8999973"/>
                </a:xfrm>
                <a:prstGeom prst="pie">
                  <a:avLst>
                    <a:gd name="adj1" fmla="val 16201475"/>
                    <a:gd name="adj2" fmla="val 38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31" name="Group 130"/>
                <p:cNvGrpSpPr/>
                <p:nvPr/>
              </p:nvGrpSpPr>
              <p:grpSpPr>
                <a:xfrm>
                  <a:off x="7613558" y="1200246"/>
                  <a:ext cx="120000" cy="658163"/>
                  <a:chOff x="3817672" y="2448001"/>
                  <a:chExt cx="72000" cy="394899"/>
                </a:xfrm>
              </p:grpSpPr>
              <p:cxnSp>
                <p:nvCxnSpPr>
                  <p:cNvPr id="138" name="Straight Connector 137"/>
                  <p:cNvCxnSpPr>
                    <a:stCxn id="140" idx="2"/>
                    <a:endCxn id="139"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9" name="Arc 138"/>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40" name="Arc 139"/>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32" name="Arc 131"/>
                <p:cNvSpPr/>
                <p:nvPr/>
              </p:nvSpPr>
              <p:spPr>
                <a:xfrm>
                  <a:off x="3050499" y="1199491"/>
                  <a:ext cx="8999998" cy="8999973"/>
                </a:xfrm>
                <a:prstGeom prst="arc">
                  <a:avLst>
                    <a:gd name="adj1" fmla="val 16289764"/>
                    <a:gd name="adj2" fmla="val 5310535"/>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3" name="Arc 132"/>
                <p:cNvSpPr/>
                <p:nvPr/>
              </p:nvSpPr>
              <p:spPr>
                <a:xfrm>
                  <a:off x="3710501" y="1859491"/>
                  <a:ext cx="7679998" cy="7679977"/>
                </a:xfrm>
                <a:prstGeom prst="arc">
                  <a:avLst>
                    <a:gd name="adj1" fmla="val 16310178"/>
                    <a:gd name="adj2" fmla="val 5310163"/>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34" name="Group 133"/>
                <p:cNvGrpSpPr/>
                <p:nvPr/>
              </p:nvGrpSpPr>
              <p:grpSpPr>
                <a:xfrm>
                  <a:off x="7613558" y="9538350"/>
                  <a:ext cx="120000" cy="658163"/>
                  <a:chOff x="3817672" y="2448001"/>
                  <a:chExt cx="72000" cy="394899"/>
                </a:xfrm>
              </p:grpSpPr>
              <p:cxnSp>
                <p:nvCxnSpPr>
                  <p:cNvPr id="135" name="Straight Connector 134"/>
                  <p:cNvCxnSpPr>
                    <a:stCxn id="137" idx="2"/>
                    <a:endCxn id="136"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6" name="Arc 135"/>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7" name="Arc 136"/>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5" name="Group 14"/>
              <p:cNvGrpSpPr/>
              <p:nvPr/>
            </p:nvGrpSpPr>
            <p:grpSpPr>
              <a:xfrm>
                <a:off x="3050500" y="1199491"/>
                <a:ext cx="8999998" cy="8999973"/>
                <a:chOff x="3050500" y="1199491"/>
                <a:chExt cx="8999998" cy="8999973"/>
              </a:xfrm>
            </p:grpSpPr>
            <p:grpSp>
              <p:nvGrpSpPr>
                <p:cNvPr id="120" name="Group 119"/>
                <p:cNvGrpSpPr/>
                <p:nvPr/>
              </p:nvGrpSpPr>
              <p:grpSpPr>
                <a:xfrm>
                  <a:off x="7374916" y="1200244"/>
                  <a:ext cx="120000" cy="658166"/>
                  <a:chOff x="3674487" y="2448000"/>
                  <a:chExt cx="72000" cy="394901"/>
                </a:xfrm>
              </p:grpSpPr>
              <p:cxnSp>
                <p:nvCxnSpPr>
                  <p:cNvPr id="127" name="Straight Connector 126"/>
                  <p:cNvCxnSpPr>
                    <a:stCxn id="128" idx="2"/>
                    <a:endCxn id="129"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8" name="Arc 127"/>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9" name="Arc 128"/>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21" name="Arc 120"/>
                <p:cNvSpPr/>
                <p:nvPr/>
              </p:nvSpPr>
              <p:spPr>
                <a:xfrm rot="16200000">
                  <a:off x="3050512" y="1199479"/>
                  <a:ext cx="8999973" cy="8999998"/>
                </a:xfrm>
                <a:prstGeom prst="arc">
                  <a:avLst>
                    <a:gd name="adj1" fmla="val 10881895"/>
                    <a:gd name="adj2" fmla="val 21514400"/>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2" name="Arc 121"/>
                <p:cNvSpPr/>
                <p:nvPr/>
              </p:nvSpPr>
              <p:spPr>
                <a:xfrm rot="16200000">
                  <a:off x="3710511" y="1859480"/>
                  <a:ext cx="7679977" cy="7679998"/>
                </a:xfrm>
                <a:prstGeom prst="arc">
                  <a:avLst>
                    <a:gd name="adj1" fmla="val 10887769"/>
                    <a:gd name="adj2" fmla="val 21498307"/>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23" name="Group 122"/>
                <p:cNvGrpSpPr/>
                <p:nvPr/>
              </p:nvGrpSpPr>
              <p:grpSpPr>
                <a:xfrm>
                  <a:off x="7374916" y="9538348"/>
                  <a:ext cx="120000" cy="658166"/>
                  <a:chOff x="3674487" y="2448000"/>
                  <a:chExt cx="72000" cy="394901"/>
                </a:xfrm>
              </p:grpSpPr>
              <p:cxnSp>
                <p:nvCxnSpPr>
                  <p:cNvPr id="124" name="Straight Connector 123"/>
                  <p:cNvCxnSpPr>
                    <a:stCxn id="125" idx="2"/>
                    <a:endCxn id="126"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5" name="Arc 124"/>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6" name="Arc 125"/>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6" name="Group 15"/>
              <p:cNvGrpSpPr/>
              <p:nvPr/>
            </p:nvGrpSpPr>
            <p:grpSpPr>
              <a:xfrm>
                <a:off x="3830184" y="1979164"/>
                <a:ext cx="7440632" cy="7440630"/>
                <a:chOff x="12464477" y="7782262"/>
                <a:chExt cx="7440632" cy="7440630"/>
              </a:xfrm>
            </p:grpSpPr>
            <p:grpSp>
              <p:nvGrpSpPr>
                <p:cNvPr id="31" name="Group 30"/>
                <p:cNvGrpSpPr/>
                <p:nvPr/>
              </p:nvGrpSpPr>
              <p:grpSpPr>
                <a:xfrm rot="2700000">
                  <a:off x="12464794" y="7782263"/>
                  <a:ext cx="7439998" cy="7440630"/>
                  <a:chOff x="3830500" y="1978840"/>
                  <a:chExt cx="7439998" cy="7440630"/>
                </a:xfrm>
              </p:grpSpPr>
              <p:sp>
                <p:nvSpPr>
                  <p:cNvPr id="110" name="Arc 109"/>
                  <p:cNvSpPr>
                    <a:spLocks noChangeAspect="1"/>
                  </p:cNvSpPr>
                  <p:nvPr/>
                </p:nvSpPr>
                <p:spPr>
                  <a:xfrm rot="18900000">
                    <a:off x="3830500" y="1979492"/>
                    <a:ext cx="7439998" cy="7439978"/>
                  </a:xfrm>
                  <a:prstGeom prst="arc">
                    <a:avLst>
                      <a:gd name="adj1" fmla="val 19004669"/>
                      <a:gd name="adj2" fmla="val 2148915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1" name="Arc 110"/>
                  <p:cNvSpPr>
                    <a:spLocks noChangeAspect="1"/>
                  </p:cNvSpPr>
                  <p:nvPr/>
                </p:nvSpPr>
                <p:spPr>
                  <a:xfrm rot="18900000">
                    <a:off x="6231101" y="4380083"/>
                    <a:ext cx="2638799" cy="2638792"/>
                  </a:xfrm>
                  <a:prstGeom prst="arc">
                    <a:avLst>
                      <a:gd name="adj1" fmla="val 19188582"/>
                      <a:gd name="adj2" fmla="val 2129983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12" name="Group 111"/>
                  <p:cNvGrpSpPr/>
                  <p:nvPr/>
                </p:nvGrpSpPr>
                <p:grpSpPr>
                  <a:xfrm>
                    <a:off x="8380503" y="2969762"/>
                    <a:ext cx="1731072" cy="1734630"/>
                    <a:chOff x="8380503" y="2969763"/>
                    <a:chExt cx="1731072" cy="1734630"/>
                  </a:xfrm>
                </p:grpSpPr>
                <p:cxnSp>
                  <p:nvCxnSpPr>
                    <p:cNvPr id="117" name="Straight Connector 116"/>
                    <p:cNvCxnSpPr>
                      <a:stCxn id="118" idx="2"/>
                      <a:endCxn id="119" idx="0"/>
                    </p:cNvCxnSpPr>
                    <p:nvPr/>
                  </p:nvCxnSpPr>
                  <p:spPr>
                    <a:xfrm flipH="1">
                      <a:off x="8482929" y="3072189"/>
                      <a:ext cx="1611072" cy="1614630"/>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8" name="Arc 117"/>
                    <p:cNvSpPr>
                      <a:spLocks noChangeAspect="1"/>
                    </p:cNvSpPr>
                    <p:nvPr/>
                  </p:nvSpPr>
                  <p:spPr>
                    <a:xfrm rot="2700000">
                      <a:off x="9991575" y="296976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9" name="Arc 118"/>
                    <p:cNvSpPr>
                      <a:spLocks noChangeAspect="1"/>
                    </p:cNvSpPr>
                    <p:nvPr/>
                  </p:nvSpPr>
                  <p:spPr>
                    <a:xfrm rot="8100000">
                      <a:off x="8380503" y="458439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13" name="Group 112"/>
                  <p:cNvGrpSpPr/>
                  <p:nvPr/>
                </p:nvGrpSpPr>
                <p:grpSpPr>
                  <a:xfrm>
                    <a:off x="7609890" y="1978840"/>
                    <a:ext cx="120000" cy="2405596"/>
                    <a:chOff x="7609890" y="1978840"/>
                    <a:chExt cx="120000" cy="2405596"/>
                  </a:xfrm>
                </p:grpSpPr>
                <p:cxnSp>
                  <p:nvCxnSpPr>
                    <p:cNvPr id="114" name="Straight Connector 113"/>
                    <p:cNvCxnSpPr>
                      <a:stCxn id="115" idx="2"/>
                      <a:endCxn id="116" idx="0"/>
                    </p:cNvCxnSpPr>
                    <p:nvPr/>
                  </p:nvCxnSpPr>
                  <p:spPr>
                    <a:xfrm flipV="1">
                      <a:off x="7609890" y="2038840"/>
                      <a:ext cx="0" cy="2285596"/>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5" name="Arc 114"/>
                    <p:cNvSpPr>
                      <a:spLocks noChangeAspect="1"/>
                    </p:cNvSpPr>
                    <p:nvPr/>
                  </p:nvSpPr>
                  <p:spPr>
                    <a:xfrm rot="10800000">
                      <a:off x="7609890" y="4264436"/>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6" name="Arc 115"/>
                    <p:cNvSpPr>
                      <a:spLocks noChangeAspect="1"/>
                    </p:cNvSpPr>
                    <p:nvPr/>
                  </p:nvSpPr>
                  <p:spPr>
                    <a:xfrm rot="16200000">
                      <a:off x="7609890" y="1978840"/>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2" name="Group 31"/>
                <p:cNvGrpSpPr/>
                <p:nvPr/>
              </p:nvGrpSpPr>
              <p:grpSpPr>
                <a:xfrm rot="8100000">
                  <a:off x="12464794" y="7782263"/>
                  <a:ext cx="7439998" cy="7440629"/>
                  <a:chOff x="3830499" y="1978840"/>
                  <a:chExt cx="7439998" cy="7440629"/>
                </a:xfrm>
              </p:grpSpPr>
              <p:sp>
                <p:nvSpPr>
                  <p:cNvPr id="100" name="Arc 99"/>
                  <p:cNvSpPr>
                    <a:spLocks noChangeAspect="1"/>
                  </p:cNvSpPr>
                  <p:nvPr/>
                </p:nvSpPr>
                <p:spPr>
                  <a:xfrm rot="18900000">
                    <a:off x="3830499" y="1979491"/>
                    <a:ext cx="7439998" cy="7439978"/>
                  </a:xfrm>
                  <a:prstGeom prst="arc">
                    <a:avLst>
                      <a:gd name="adj1" fmla="val 19004669"/>
                      <a:gd name="adj2" fmla="val 2148915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1" name="Arc 100"/>
                  <p:cNvSpPr>
                    <a:spLocks noChangeAspect="1"/>
                  </p:cNvSpPr>
                  <p:nvPr/>
                </p:nvSpPr>
                <p:spPr>
                  <a:xfrm rot="18900000">
                    <a:off x="6231100" y="4380083"/>
                    <a:ext cx="2638799" cy="2638792"/>
                  </a:xfrm>
                  <a:prstGeom prst="arc">
                    <a:avLst>
                      <a:gd name="adj1" fmla="val 19188582"/>
                      <a:gd name="adj2" fmla="val 2129983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02" name="Group 101"/>
                  <p:cNvGrpSpPr/>
                  <p:nvPr/>
                </p:nvGrpSpPr>
                <p:grpSpPr>
                  <a:xfrm>
                    <a:off x="8380503" y="2969764"/>
                    <a:ext cx="1731072" cy="1734630"/>
                    <a:chOff x="8380503" y="2969763"/>
                    <a:chExt cx="1731072" cy="1734630"/>
                  </a:xfrm>
                </p:grpSpPr>
                <p:cxnSp>
                  <p:nvCxnSpPr>
                    <p:cNvPr id="107" name="Straight Connector 106"/>
                    <p:cNvCxnSpPr>
                      <a:stCxn id="108" idx="2"/>
                      <a:endCxn id="109" idx="0"/>
                    </p:cNvCxnSpPr>
                    <p:nvPr/>
                  </p:nvCxnSpPr>
                  <p:spPr>
                    <a:xfrm flipH="1">
                      <a:off x="8482929" y="3072189"/>
                      <a:ext cx="1611072" cy="1614630"/>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8" name="Arc 107"/>
                    <p:cNvSpPr>
                      <a:spLocks noChangeAspect="1"/>
                    </p:cNvSpPr>
                    <p:nvPr/>
                  </p:nvSpPr>
                  <p:spPr>
                    <a:xfrm rot="2700000">
                      <a:off x="9991575" y="296976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9" name="Arc 108"/>
                    <p:cNvSpPr>
                      <a:spLocks noChangeAspect="1"/>
                    </p:cNvSpPr>
                    <p:nvPr/>
                  </p:nvSpPr>
                  <p:spPr>
                    <a:xfrm rot="8100000">
                      <a:off x="8380503" y="458439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03" name="Group 102"/>
                  <p:cNvGrpSpPr/>
                  <p:nvPr/>
                </p:nvGrpSpPr>
                <p:grpSpPr>
                  <a:xfrm>
                    <a:off x="7609890" y="1978840"/>
                    <a:ext cx="120000" cy="2405596"/>
                    <a:chOff x="7609890" y="1978840"/>
                    <a:chExt cx="120000" cy="2405596"/>
                  </a:xfrm>
                </p:grpSpPr>
                <p:cxnSp>
                  <p:nvCxnSpPr>
                    <p:cNvPr id="104" name="Straight Connector 103"/>
                    <p:cNvCxnSpPr>
                      <a:stCxn id="105" idx="2"/>
                      <a:endCxn id="106" idx="0"/>
                    </p:cNvCxnSpPr>
                    <p:nvPr/>
                  </p:nvCxnSpPr>
                  <p:spPr>
                    <a:xfrm flipV="1">
                      <a:off x="7609890" y="2038840"/>
                      <a:ext cx="0" cy="2285596"/>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5" name="Arc 104"/>
                    <p:cNvSpPr>
                      <a:spLocks noChangeAspect="1"/>
                    </p:cNvSpPr>
                    <p:nvPr/>
                  </p:nvSpPr>
                  <p:spPr>
                    <a:xfrm rot="10800000">
                      <a:off x="7609890" y="4264436"/>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6" name="Arc 105"/>
                    <p:cNvSpPr>
                      <a:spLocks noChangeAspect="1"/>
                    </p:cNvSpPr>
                    <p:nvPr/>
                  </p:nvSpPr>
                  <p:spPr>
                    <a:xfrm rot="16200000">
                      <a:off x="7609890" y="1978840"/>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3" name="Group 32"/>
                <p:cNvGrpSpPr/>
                <p:nvPr/>
              </p:nvGrpSpPr>
              <p:grpSpPr>
                <a:xfrm rot="13500000">
                  <a:off x="12464793" y="7782262"/>
                  <a:ext cx="7439998" cy="7440629"/>
                  <a:chOff x="3830500" y="1978840"/>
                  <a:chExt cx="7439998" cy="7440629"/>
                </a:xfrm>
              </p:grpSpPr>
              <p:sp>
                <p:nvSpPr>
                  <p:cNvPr id="90" name="Arc 89"/>
                  <p:cNvSpPr>
                    <a:spLocks noChangeAspect="1"/>
                  </p:cNvSpPr>
                  <p:nvPr/>
                </p:nvSpPr>
                <p:spPr>
                  <a:xfrm rot="18900000">
                    <a:off x="3830500" y="1979491"/>
                    <a:ext cx="7439998" cy="7439978"/>
                  </a:xfrm>
                  <a:prstGeom prst="arc">
                    <a:avLst>
                      <a:gd name="adj1" fmla="val 19004669"/>
                      <a:gd name="adj2" fmla="val 2148915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1" name="Arc 90"/>
                  <p:cNvSpPr>
                    <a:spLocks noChangeAspect="1"/>
                  </p:cNvSpPr>
                  <p:nvPr/>
                </p:nvSpPr>
                <p:spPr>
                  <a:xfrm rot="18900000">
                    <a:off x="6231101" y="4380083"/>
                    <a:ext cx="2638799" cy="2638792"/>
                  </a:xfrm>
                  <a:prstGeom prst="arc">
                    <a:avLst>
                      <a:gd name="adj1" fmla="val 19188582"/>
                      <a:gd name="adj2" fmla="val 2129983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92" name="Group 91"/>
                  <p:cNvGrpSpPr/>
                  <p:nvPr/>
                </p:nvGrpSpPr>
                <p:grpSpPr>
                  <a:xfrm>
                    <a:off x="8380503" y="2969763"/>
                    <a:ext cx="1731072" cy="1734630"/>
                    <a:chOff x="8380503" y="2969763"/>
                    <a:chExt cx="1731072" cy="1734630"/>
                  </a:xfrm>
                </p:grpSpPr>
                <p:cxnSp>
                  <p:nvCxnSpPr>
                    <p:cNvPr id="97" name="Straight Connector 96"/>
                    <p:cNvCxnSpPr>
                      <a:stCxn id="98" idx="2"/>
                      <a:endCxn id="99" idx="0"/>
                    </p:cNvCxnSpPr>
                    <p:nvPr/>
                  </p:nvCxnSpPr>
                  <p:spPr>
                    <a:xfrm flipH="1">
                      <a:off x="8482929" y="3072189"/>
                      <a:ext cx="1611072" cy="1614630"/>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8" name="Arc 97"/>
                    <p:cNvSpPr>
                      <a:spLocks noChangeAspect="1"/>
                    </p:cNvSpPr>
                    <p:nvPr/>
                  </p:nvSpPr>
                  <p:spPr>
                    <a:xfrm rot="2700000">
                      <a:off x="9991575" y="296976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9" name="Arc 98"/>
                    <p:cNvSpPr>
                      <a:spLocks noChangeAspect="1"/>
                    </p:cNvSpPr>
                    <p:nvPr/>
                  </p:nvSpPr>
                  <p:spPr>
                    <a:xfrm rot="8100000">
                      <a:off x="8380503" y="458439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93" name="Group 92"/>
                  <p:cNvGrpSpPr/>
                  <p:nvPr/>
                </p:nvGrpSpPr>
                <p:grpSpPr>
                  <a:xfrm>
                    <a:off x="7609890" y="1978840"/>
                    <a:ext cx="120000" cy="2405596"/>
                    <a:chOff x="7609890" y="1978840"/>
                    <a:chExt cx="120000" cy="2405596"/>
                  </a:xfrm>
                </p:grpSpPr>
                <p:cxnSp>
                  <p:nvCxnSpPr>
                    <p:cNvPr id="94" name="Straight Connector 93"/>
                    <p:cNvCxnSpPr>
                      <a:stCxn id="95" idx="2"/>
                      <a:endCxn id="96" idx="0"/>
                    </p:cNvCxnSpPr>
                    <p:nvPr/>
                  </p:nvCxnSpPr>
                  <p:spPr>
                    <a:xfrm flipV="1">
                      <a:off x="7609890" y="2038840"/>
                      <a:ext cx="0" cy="2285596"/>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5" name="Arc 94"/>
                    <p:cNvSpPr>
                      <a:spLocks noChangeAspect="1"/>
                    </p:cNvSpPr>
                    <p:nvPr/>
                  </p:nvSpPr>
                  <p:spPr>
                    <a:xfrm rot="10800000">
                      <a:off x="7609890" y="4264436"/>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6" name="Arc 95"/>
                    <p:cNvSpPr>
                      <a:spLocks noChangeAspect="1"/>
                    </p:cNvSpPr>
                    <p:nvPr/>
                  </p:nvSpPr>
                  <p:spPr>
                    <a:xfrm rot="16200000">
                      <a:off x="7609890" y="1978840"/>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4" name="Group 33"/>
                <p:cNvGrpSpPr/>
                <p:nvPr/>
              </p:nvGrpSpPr>
              <p:grpSpPr>
                <a:xfrm rot="5400000">
                  <a:off x="12464795" y="7782264"/>
                  <a:ext cx="7439998" cy="7440630"/>
                  <a:chOff x="3830500" y="1978840"/>
                  <a:chExt cx="7439998" cy="7440630"/>
                </a:xfrm>
              </p:grpSpPr>
              <p:sp>
                <p:nvSpPr>
                  <p:cNvPr id="80" name="Arc 79"/>
                  <p:cNvSpPr>
                    <a:spLocks noChangeAspect="1"/>
                  </p:cNvSpPr>
                  <p:nvPr/>
                </p:nvSpPr>
                <p:spPr>
                  <a:xfrm rot="18900000">
                    <a:off x="3830500" y="1979492"/>
                    <a:ext cx="7439998" cy="7439978"/>
                  </a:xfrm>
                  <a:prstGeom prst="arc">
                    <a:avLst>
                      <a:gd name="adj1" fmla="val 19004669"/>
                      <a:gd name="adj2" fmla="val 2148915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1" name="Arc 80"/>
                  <p:cNvSpPr>
                    <a:spLocks noChangeAspect="1"/>
                  </p:cNvSpPr>
                  <p:nvPr/>
                </p:nvSpPr>
                <p:spPr>
                  <a:xfrm rot="18900000">
                    <a:off x="6231100" y="4380084"/>
                    <a:ext cx="2638799" cy="2638792"/>
                  </a:xfrm>
                  <a:prstGeom prst="arc">
                    <a:avLst>
                      <a:gd name="adj1" fmla="val 19188582"/>
                      <a:gd name="adj2" fmla="val 2129983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82" name="Group 81"/>
                  <p:cNvGrpSpPr/>
                  <p:nvPr/>
                </p:nvGrpSpPr>
                <p:grpSpPr>
                  <a:xfrm>
                    <a:off x="8380503" y="2969763"/>
                    <a:ext cx="1731072" cy="1734630"/>
                    <a:chOff x="8380503" y="2969763"/>
                    <a:chExt cx="1731072" cy="1734630"/>
                  </a:xfrm>
                </p:grpSpPr>
                <p:cxnSp>
                  <p:nvCxnSpPr>
                    <p:cNvPr id="87" name="Straight Connector 86"/>
                    <p:cNvCxnSpPr>
                      <a:stCxn id="88" idx="2"/>
                      <a:endCxn id="89" idx="0"/>
                    </p:cNvCxnSpPr>
                    <p:nvPr/>
                  </p:nvCxnSpPr>
                  <p:spPr>
                    <a:xfrm flipH="1">
                      <a:off x="8482929" y="3072189"/>
                      <a:ext cx="1611072" cy="1614630"/>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8" name="Arc 87"/>
                    <p:cNvSpPr>
                      <a:spLocks noChangeAspect="1"/>
                    </p:cNvSpPr>
                    <p:nvPr/>
                  </p:nvSpPr>
                  <p:spPr>
                    <a:xfrm rot="2700000">
                      <a:off x="9991575" y="296976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9" name="Arc 88"/>
                    <p:cNvSpPr>
                      <a:spLocks noChangeAspect="1"/>
                    </p:cNvSpPr>
                    <p:nvPr/>
                  </p:nvSpPr>
                  <p:spPr>
                    <a:xfrm rot="8100000">
                      <a:off x="8380503" y="458439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83" name="Group 82"/>
                  <p:cNvGrpSpPr/>
                  <p:nvPr/>
                </p:nvGrpSpPr>
                <p:grpSpPr>
                  <a:xfrm>
                    <a:off x="7609891" y="1978840"/>
                    <a:ext cx="120000" cy="2405596"/>
                    <a:chOff x="7609890" y="1978840"/>
                    <a:chExt cx="120000" cy="2405596"/>
                  </a:xfrm>
                </p:grpSpPr>
                <p:cxnSp>
                  <p:nvCxnSpPr>
                    <p:cNvPr id="84" name="Straight Connector 83"/>
                    <p:cNvCxnSpPr>
                      <a:stCxn id="85" idx="2"/>
                      <a:endCxn id="86" idx="0"/>
                    </p:cNvCxnSpPr>
                    <p:nvPr/>
                  </p:nvCxnSpPr>
                  <p:spPr>
                    <a:xfrm flipV="1">
                      <a:off x="7609890" y="2038840"/>
                      <a:ext cx="0" cy="2285596"/>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5" name="Arc 84"/>
                    <p:cNvSpPr>
                      <a:spLocks noChangeAspect="1"/>
                    </p:cNvSpPr>
                    <p:nvPr/>
                  </p:nvSpPr>
                  <p:spPr>
                    <a:xfrm rot="10800000">
                      <a:off x="7609890" y="4264436"/>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6" name="Arc 85"/>
                    <p:cNvSpPr>
                      <a:spLocks noChangeAspect="1"/>
                    </p:cNvSpPr>
                    <p:nvPr/>
                  </p:nvSpPr>
                  <p:spPr>
                    <a:xfrm rot="16200000">
                      <a:off x="7609890" y="1978840"/>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5" name="Group 34"/>
                <p:cNvGrpSpPr/>
                <p:nvPr/>
              </p:nvGrpSpPr>
              <p:grpSpPr>
                <a:xfrm rot="10800000">
                  <a:off x="12464793" y="7782262"/>
                  <a:ext cx="7439998" cy="7440629"/>
                  <a:chOff x="3830500" y="1978840"/>
                  <a:chExt cx="7439998" cy="7440629"/>
                </a:xfrm>
              </p:grpSpPr>
              <p:sp>
                <p:nvSpPr>
                  <p:cNvPr id="70" name="Arc 69"/>
                  <p:cNvSpPr>
                    <a:spLocks noChangeAspect="1"/>
                  </p:cNvSpPr>
                  <p:nvPr/>
                </p:nvSpPr>
                <p:spPr>
                  <a:xfrm rot="18900000">
                    <a:off x="3830500" y="1979491"/>
                    <a:ext cx="7439998" cy="7439978"/>
                  </a:xfrm>
                  <a:prstGeom prst="arc">
                    <a:avLst>
                      <a:gd name="adj1" fmla="val 19004669"/>
                      <a:gd name="adj2" fmla="val 2148915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1" name="Arc 70"/>
                  <p:cNvSpPr>
                    <a:spLocks noChangeAspect="1"/>
                  </p:cNvSpPr>
                  <p:nvPr/>
                </p:nvSpPr>
                <p:spPr>
                  <a:xfrm rot="18900000">
                    <a:off x="6231101" y="4380083"/>
                    <a:ext cx="2638799" cy="2638792"/>
                  </a:xfrm>
                  <a:prstGeom prst="arc">
                    <a:avLst>
                      <a:gd name="adj1" fmla="val 19188582"/>
                      <a:gd name="adj2" fmla="val 2129983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72" name="Group 71"/>
                  <p:cNvGrpSpPr/>
                  <p:nvPr/>
                </p:nvGrpSpPr>
                <p:grpSpPr>
                  <a:xfrm>
                    <a:off x="8380503" y="2969763"/>
                    <a:ext cx="1731072" cy="1734630"/>
                    <a:chOff x="8380503" y="2969763"/>
                    <a:chExt cx="1731072" cy="1734630"/>
                  </a:xfrm>
                </p:grpSpPr>
                <p:cxnSp>
                  <p:nvCxnSpPr>
                    <p:cNvPr id="77" name="Straight Connector 76"/>
                    <p:cNvCxnSpPr>
                      <a:stCxn id="78" idx="2"/>
                      <a:endCxn id="79" idx="0"/>
                    </p:cNvCxnSpPr>
                    <p:nvPr/>
                  </p:nvCxnSpPr>
                  <p:spPr>
                    <a:xfrm flipH="1">
                      <a:off x="8482929" y="3072189"/>
                      <a:ext cx="1611072" cy="1614630"/>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8" name="Arc 77"/>
                    <p:cNvSpPr>
                      <a:spLocks noChangeAspect="1"/>
                    </p:cNvSpPr>
                    <p:nvPr/>
                  </p:nvSpPr>
                  <p:spPr>
                    <a:xfrm rot="2700000">
                      <a:off x="9991575" y="296976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9" name="Arc 78"/>
                    <p:cNvSpPr>
                      <a:spLocks noChangeAspect="1"/>
                    </p:cNvSpPr>
                    <p:nvPr/>
                  </p:nvSpPr>
                  <p:spPr>
                    <a:xfrm rot="8100000">
                      <a:off x="8380503" y="458439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73" name="Group 72"/>
                  <p:cNvGrpSpPr/>
                  <p:nvPr/>
                </p:nvGrpSpPr>
                <p:grpSpPr>
                  <a:xfrm>
                    <a:off x="7609890" y="1978840"/>
                    <a:ext cx="120000" cy="2405596"/>
                    <a:chOff x="7609890" y="1978840"/>
                    <a:chExt cx="120000" cy="2405596"/>
                  </a:xfrm>
                </p:grpSpPr>
                <p:cxnSp>
                  <p:nvCxnSpPr>
                    <p:cNvPr id="74" name="Straight Connector 73"/>
                    <p:cNvCxnSpPr>
                      <a:stCxn id="75" idx="2"/>
                      <a:endCxn id="76" idx="0"/>
                    </p:cNvCxnSpPr>
                    <p:nvPr/>
                  </p:nvCxnSpPr>
                  <p:spPr>
                    <a:xfrm flipV="1">
                      <a:off x="7609890" y="2038840"/>
                      <a:ext cx="0" cy="2285596"/>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5" name="Arc 74"/>
                    <p:cNvSpPr>
                      <a:spLocks noChangeAspect="1"/>
                    </p:cNvSpPr>
                    <p:nvPr/>
                  </p:nvSpPr>
                  <p:spPr>
                    <a:xfrm rot="10800000">
                      <a:off x="7609890" y="4264436"/>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6" name="Arc 75"/>
                    <p:cNvSpPr>
                      <a:spLocks noChangeAspect="1"/>
                    </p:cNvSpPr>
                    <p:nvPr/>
                  </p:nvSpPr>
                  <p:spPr>
                    <a:xfrm rot="16200000">
                      <a:off x="7609890" y="1978840"/>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6" name="Group 35"/>
                <p:cNvGrpSpPr/>
                <p:nvPr/>
              </p:nvGrpSpPr>
              <p:grpSpPr>
                <a:xfrm>
                  <a:off x="12464477" y="7782263"/>
                  <a:ext cx="7440629" cy="7440629"/>
                  <a:chOff x="12464477" y="7782263"/>
                  <a:chExt cx="7440629" cy="7440629"/>
                </a:xfrm>
              </p:grpSpPr>
              <p:grpSp>
                <p:nvGrpSpPr>
                  <p:cNvPr id="48" name="Group 47"/>
                  <p:cNvGrpSpPr/>
                  <p:nvPr/>
                </p:nvGrpSpPr>
                <p:grpSpPr>
                  <a:xfrm>
                    <a:off x="12464794" y="7782263"/>
                    <a:ext cx="7439998" cy="7440629"/>
                    <a:chOff x="3830500" y="1978840"/>
                    <a:chExt cx="7439998" cy="7440629"/>
                  </a:xfrm>
                </p:grpSpPr>
                <p:sp>
                  <p:nvSpPr>
                    <p:cNvPr id="60" name="Arc 59"/>
                    <p:cNvSpPr>
                      <a:spLocks noChangeAspect="1"/>
                    </p:cNvSpPr>
                    <p:nvPr/>
                  </p:nvSpPr>
                  <p:spPr>
                    <a:xfrm rot="18900000">
                      <a:off x="3830500" y="1979491"/>
                      <a:ext cx="7439998" cy="7439978"/>
                    </a:xfrm>
                    <a:prstGeom prst="arc">
                      <a:avLst>
                        <a:gd name="adj1" fmla="val 19004669"/>
                        <a:gd name="adj2" fmla="val 2148915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1" name="Arc 60"/>
                    <p:cNvSpPr>
                      <a:spLocks noChangeAspect="1"/>
                    </p:cNvSpPr>
                    <p:nvPr/>
                  </p:nvSpPr>
                  <p:spPr>
                    <a:xfrm rot="18900000">
                      <a:off x="6231101" y="4380083"/>
                      <a:ext cx="2638799" cy="2638792"/>
                    </a:xfrm>
                    <a:prstGeom prst="arc">
                      <a:avLst>
                        <a:gd name="adj1" fmla="val 19188582"/>
                        <a:gd name="adj2" fmla="val 2129983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62" name="Group 61"/>
                    <p:cNvGrpSpPr/>
                    <p:nvPr/>
                  </p:nvGrpSpPr>
                  <p:grpSpPr>
                    <a:xfrm>
                      <a:off x="8380503" y="2969763"/>
                      <a:ext cx="1731072" cy="1734630"/>
                      <a:chOff x="8380503" y="2969763"/>
                      <a:chExt cx="1731072" cy="1734630"/>
                    </a:xfrm>
                  </p:grpSpPr>
                  <p:cxnSp>
                    <p:nvCxnSpPr>
                      <p:cNvPr id="67" name="Straight Connector 66"/>
                      <p:cNvCxnSpPr>
                        <a:stCxn id="68" idx="2"/>
                        <a:endCxn id="69" idx="0"/>
                      </p:cNvCxnSpPr>
                      <p:nvPr/>
                    </p:nvCxnSpPr>
                    <p:spPr>
                      <a:xfrm flipH="1">
                        <a:off x="8482929" y="3072189"/>
                        <a:ext cx="1611072" cy="1614630"/>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8" name="Arc 67"/>
                      <p:cNvSpPr>
                        <a:spLocks noChangeAspect="1"/>
                      </p:cNvSpPr>
                      <p:nvPr/>
                    </p:nvSpPr>
                    <p:spPr>
                      <a:xfrm rot="2700000">
                        <a:off x="9991575" y="296976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9" name="Arc 68"/>
                      <p:cNvSpPr>
                        <a:spLocks noChangeAspect="1"/>
                      </p:cNvSpPr>
                      <p:nvPr/>
                    </p:nvSpPr>
                    <p:spPr>
                      <a:xfrm rot="8100000">
                        <a:off x="8380503" y="458439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63" name="Group 62"/>
                    <p:cNvGrpSpPr/>
                    <p:nvPr/>
                  </p:nvGrpSpPr>
                  <p:grpSpPr>
                    <a:xfrm>
                      <a:off x="7609890" y="1978840"/>
                      <a:ext cx="120000" cy="2405596"/>
                      <a:chOff x="7609890" y="1978840"/>
                      <a:chExt cx="120000" cy="2405596"/>
                    </a:xfrm>
                  </p:grpSpPr>
                  <p:cxnSp>
                    <p:nvCxnSpPr>
                      <p:cNvPr id="64" name="Straight Connector 63"/>
                      <p:cNvCxnSpPr>
                        <a:stCxn id="65" idx="2"/>
                        <a:endCxn id="66" idx="0"/>
                      </p:cNvCxnSpPr>
                      <p:nvPr/>
                    </p:nvCxnSpPr>
                    <p:spPr>
                      <a:xfrm flipV="1">
                        <a:off x="7609890" y="2038840"/>
                        <a:ext cx="0" cy="2285596"/>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5" name="Arc 64"/>
                      <p:cNvSpPr>
                        <a:spLocks noChangeAspect="1"/>
                      </p:cNvSpPr>
                      <p:nvPr/>
                    </p:nvSpPr>
                    <p:spPr>
                      <a:xfrm rot="10800000">
                        <a:off x="7609890" y="4264436"/>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6" name="Arc 65"/>
                      <p:cNvSpPr>
                        <a:spLocks noChangeAspect="1"/>
                      </p:cNvSpPr>
                      <p:nvPr/>
                    </p:nvSpPr>
                    <p:spPr>
                      <a:xfrm rot="16200000">
                        <a:off x="7609890" y="1978840"/>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49" name="Group 48"/>
                  <p:cNvGrpSpPr/>
                  <p:nvPr/>
                </p:nvGrpSpPr>
                <p:grpSpPr>
                  <a:xfrm rot="16200000">
                    <a:off x="12464793" y="7782262"/>
                    <a:ext cx="7439998" cy="7440629"/>
                    <a:chOff x="3830500" y="1978840"/>
                    <a:chExt cx="7439998" cy="7440629"/>
                  </a:xfrm>
                </p:grpSpPr>
                <p:sp>
                  <p:nvSpPr>
                    <p:cNvPr id="50" name="Arc 49"/>
                    <p:cNvSpPr>
                      <a:spLocks noChangeAspect="1"/>
                    </p:cNvSpPr>
                    <p:nvPr/>
                  </p:nvSpPr>
                  <p:spPr>
                    <a:xfrm rot="18900000">
                      <a:off x="3830500" y="1979491"/>
                      <a:ext cx="7439998" cy="7439978"/>
                    </a:xfrm>
                    <a:prstGeom prst="arc">
                      <a:avLst>
                        <a:gd name="adj1" fmla="val 19004669"/>
                        <a:gd name="adj2" fmla="val 2148915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1" name="Arc 50"/>
                    <p:cNvSpPr>
                      <a:spLocks noChangeAspect="1"/>
                    </p:cNvSpPr>
                    <p:nvPr/>
                  </p:nvSpPr>
                  <p:spPr>
                    <a:xfrm rot="18900000">
                      <a:off x="6231101" y="4380083"/>
                      <a:ext cx="2638799" cy="2638792"/>
                    </a:xfrm>
                    <a:prstGeom prst="arc">
                      <a:avLst>
                        <a:gd name="adj1" fmla="val 19188582"/>
                        <a:gd name="adj2" fmla="val 2129983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52" name="Group 51"/>
                    <p:cNvGrpSpPr/>
                    <p:nvPr/>
                  </p:nvGrpSpPr>
                  <p:grpSpPr>
                    <a:xfrm>
                      <a:off x="8380503" y="2969763"/>
                      <a:ext cx="1731072" cy="1734630"/>
                      <a:chOff x="8380503" y="2969763"/>
                      <a:chExt cx="1731072" cy="1734630"/>
                    </a:xfrm>
                  </p:grpSpPr>
                  <p:cxnSp>
                    <p:nvCxnSpPr>
                      <p:cNvPr id="57" name="Straight Connector 56"/>
                      <p:cNvCxnSpPr>
                        <a:stCxn id="58" idx="2"/>
                        <a:endCxn id="59" idx="0"/>
                      </p:cNvCxnSpPr>
                      <p:nvPr/>
                    </p:nvCxnSpPr>
                    <p:spPr>
                      <a:xfrm flipH="1">
                        <a:off x="8482929" y="3072189"/>
                        <a:ext cx="1611072" cy="1614630"/>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8" name="Arc 57"/>
                      <p:cNvSpPr>
                        <a:spLocks noChangeAspect="1"/>
                      </p:cNvSpPr>
                      <p:nvPr/>
                    </p:nvSpPr>
                    <p:spPr>
                      <a:xfrm rot="2700000">
                        <a:off x="9991575" y="296976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9" name="Arc 58"/>
                      <p:cNvSpPr>
                        <a:spLocks noChangeAspect="1"/>
                      </p:cNvSpPr>
                      <p:nvPr/>
                    </p:nvSpPr>
                    <p:spPr>
                      <a:xfrm rot="8100000">
                        <a:off x="8380503" y="458439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53" name="Group 52"/>
                    <p:cNvGrpSpPr/>
                    <p:nvPr/>
                  </p:nvGrpSpPr>
                  <p:grpSpPr>
                    <a:xfrm>
                      <a:off x="7609890" y="1978840"/>
                      <a:ext cx="120000" cy="2405596"/>
                      <a:chOff x="7609890" y="1978840"/>
                      <a:chExt cx="120000" cy="2405596"/>
                    </a:xfrm>
                  </p:grpSpPr>
                  <p:cxnSp>
                    <p:nvCxnSpPr>
                      <p:cNvPr id="54" name="Straight Connector 53"/>
                      <p:cNvCxnSpPr>
                        <a:stCxn id="55" idx="2"/>
                        <a:endCxn id="56" idx="0"/>
                      </p:cNvCxnSpPr>
                      <p:nvPr/>
                    </p:nvCxnSpPr>
                    <p:spPr>
                      <a:xfrm flipV="1">
                        <a:off x="7609890" y="2038840"/>
                        <a:ext cx="0" cy="2285596"/>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rot="10800000">
                        <a:off x="7609890" y="4264436"/>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6" name="Arc 55"/>
                      <p:cNvSpPr>
                        <a:spLocks noChangeAspect="1"/>
                      </p:cNvSpPr>
                      <p:nvPr/>
                    </p:nvSpPr>
                    <p:spPr>
                      <a:xfrm rot="16200000">
                        <a:off x="7609890" y="1978840"/>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37" name="Group 36"/>
                <p:cNvGrpSpPr/>
                <p:nvPr/>
              </p:nvGrpSpPr>
              <p:grpSpPr>
                <a:xfrm rot="18900000">
                  <a:off x="12464793" y="7782262"/>
                  <a:ext cx="7439998" cy="7440629"/>
                  <a:chOff x="3830499" y="1978840"/>
                  <a:chExt cx="7439998" cy="7440629"/>
                </a:xfrm>
              </p:grpSpPr>
              <p:sp>
                <p:nvSpPr>
                  <p:cNvPr id="38" name="Arc 37"/>
                  <p:cNvSpPr>
                    <a:spLocks noChangeAspect="1"/>
                  </p:cNvSpPr>
                  <p:nvPr/>
                </p:nvSpPr>
                <p:spPr>
                  <a:xfrm rot="18900000">
                    <a:off x="3830499" y="1979491"/>
                    <a:ext cx="7439998" cy="7439978"/>
                  </a:xfrm>
                  <a:prstGeom prst="arc">
                    <a:avLst>
                      <a:gd name="adj1" fmla="val 19004669"/>
                      <a:gd name="adj2" fmla="val 2148915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39" name="Arc 38"/>
                  <p:cNvSpPr>
                    <a:spLocks noChangeAspect="1"/>
                  </p:cNvSpPr>
                  <p:nvPr/>
                </p:nvSpPr>
                <p:spPr>
                  <a:xfrm rot="18900000">
                    <a:off x="6231100" y="4380083"/>
                    <a:ext cx="2638799" cy="2638792"/>
                  </a:xfrm>
                  <a:prstGeom prst="arc">
                    <a:avLst>
                      <a:gd name="adj1" fmla="val 19188582"/>
                      <a:gd name="adj2" fmla="val 2129983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40" name="Group 39"/>
                  <p:cNvGrpSpPr/>
                  <p:nvPr/>
                </p:nvGrpSpPr>
                <p:grpSpPr>
                  <a:xfrm>
                    <a:off x="8380503" y="2969764"/>
                    <a:ext cx="1731072" cy="1734630"/>
                    <a:chOff x="8380503" y="2969763"/>
                    <a:chExt cx="1731072" cy="1734630"/>
                  </a:xfrm>
                </p:grpSpPr>
                <p:cxnSp>
                  <p:nvCxnSpPr>
                    <p:cNvPr id="45" name="Straight Connector 44"/>
                    <p:cNvCxnSpPr>
                      <a:stCxn id="46" idx="2"/>
                      <a:endCxn id="47" idx="0"/>
                    </p:cNvCxnSpPr>
                    <p:nvPr/>
                  </p:nvCxnSpPr>
                  <p:spPr>
                    <a:xfrm flipH="1">
                      <a:off x="8482929" y="3072189"/>
                      <a:ext cx="1611072" cy="1614630"/>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6" name="Arc 45"/>
                    <p:cNvSpPr>
                      <a:spLocks noChangeAspect="1"/>
                    </p:cNvSpPr>
                    <p:nvPr/>
                  </p:nvSpPr>
                  <p:spPr>
                    <a:xfrm rot="2700000">
                      <a:off x="9991575" y="296976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7" name="Arc 46"/>
                    <p:cNvSpPr>
                      <a:spLocks noChangeAspect="1"/>
                    </p:cNvSpPr>
                    <p:nvPr/>
                  </p:nvSpPr>
                  <p:spPr>
                    <a:xfrm rot="8100000">
                      <a:off x="8380503" y="458439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41" name="Group 40"/>
                  <p:cNvGrpSpPr/>
                  <p:nvPr/>
                </p:nvGrpSpPr>
                <p:grpSpPr>
                  <a:xfrm>
                    <a:off x="7609890" y="1978840"/>
                    <a:ext cx="120000" cy="2405596"/>
                    <a:chOff x="7609890" y="1978840"/>
                    <a:chExt cx="120000" cy="2405596"/>
                  </a:xfrm>
                </p:grpSpPr>
                <p:cxnSp>
                  <p:nvCxnSpPr>
                    <p:cNvPr id="42" name="Straight Connector 41"/>
                    <p:cNvCxnSpPr>
                      <a:stCxn id="43" idx="2"/>
                      <a:endCxn id="44" idx="0"/>
                    </p:cNvCxnSpPr>
                    <p:nvPr/>
                  </p:nvCxnSpPr>
                  <p:spPr>
                    <a:xfrm flipV="1">
                      <a:off x="7609890" y="2038840"/>
                      <a:ext cx="0" cy="2285596"/>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a:off x="7609890" y="4264436"/>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4" name="Arc 43"/>
                    <p:cNvSpPr>
                      <a:spLocks noChangeAspect="1"/>
                    </p:cNvSpPr>
                    <p:nvPr/>
                  </p:nvSpPr>
                  <p:spPr>
                    <a:xfrm rot="16200000">
                      <a:off x="7609890" y="1978840"/>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17" name="Group 16"/>
              <p:cNvGrpSpPr/>
              <p:nvPr/>
            </p:nvGrpSpPr>
            <p:grpSpPr>
              <a:xfrm>
                <a:off x="3963718" y="3009271"/>
                <a:ext cx="7204340" cy="5397914"/>
                <a:chOff x="3963718" y="3009271"/>
                <a:chExt cx="7204340" cy="5397914"/>
              </a:xfrm>
            </p:grpSpPr>
            <p:sp>
              <p:nvSpPr>
                <p:cNvPr id="22" name="TextBox 21"/>
                <p:cNvSpPr txBox="1"/>
                <p:nvPr/>
              </p:nvSpPr>
              <p:spPr>
                <a:xfrm>
                  <a:off x="6754365" y="5279192"/>
                  <a:ext cx="1592270" cy="867348"/>
                </a:xfrm>
                <a:prstGeom prst="rect">
                  <a:avLst/>
                </a:prstGeom>
                <a:noFill/>
              </p:spPr>
              <p:txBody>
                <a:bodyPr wrap="square" tIns="0" bIns="36000" rtlCol="0">
                  <a:spAutoFit/>
                </a:bodyPr>
                <a:lstStyle/>
                <a:p>
                  <a:pPr algn="ctr" defTabSz="914400">
                    <a:defRPr/>
                  </a:pPr>
                  <a:r>
                    <a:rPr lang="en-GB" sz="1800" kern="0" dirty="0">
                      <a:solidFill>
                        <a:srgbClr val="1C1C1C"/>
                      </a:solidFill>
                      <a:ea typeface="Verdana" panose="020B0604030504040204" pitchFamily="34" charset="0"/>
                      <a:cs typeface="Arial" panose="020B0604020202020204" pitchFamily="34" charset="0"/>
                    </a:rPr>
                    <a:t>patients, families and carers</a:t>
                  </a:r>
                </a:p>
              </p:txBody>
            </p:sp>
            <p:sp>
              <p:nvSpPr>
                <p:cNvPr id="23" name="TextBox 22"/>
                <p:cNvSpPr txBox="1"/>
                <p:nvPr/>
              </p:nvSpPr>
              <p:spPr>
                <a:xfrm flipH="1">
                  <a:off x="8977055" y="6087778"/>
                  <a:ext cx="2011318" cy="867348"/>
                </a:xfrm>
                <a:prstGeom prst="rect">
                  <a:avLst/>
                </a:prstGeom>
                <a:noFill/>
              </p:spPr>
              <p:txBody>
                <a:bodyPr wrap="square" tIns="0" bIns="36000" rtlCol="0">
                  <a:spAutoFit/>
                </a:bodyPr>
                <a:lstStyle/>
                <a:p>
                  <a:pPr algn="ctr" defTabSz="914400">
                    <a:defRPr/>
                  </a:pPr>
                  <a:r>
                    <a:rPr lang="en-GB" sz="1800" kern="0" dirty="0">
                      <a:solidFill>
                        <a:srgbClr val="005DAB"/>
                      </a:solidFill>
                      <a:ea typeface="Verdana" panose="020B0604030504040204" pitchFamily="34" charset="0"/>
                      <a:cs typeface="Arial" panose="020B0604020202020204" pitchFamily="34" charset="0"/>
                    </a:rPr>
                    <a:t>regulators, advisors and commissioners</a:t>
                  </a:r>
                </a:p>
              </p:txBody>
            </p:sp>
            <p:sp>
              <p:nvSpPr>
                <p:cNvPr id="24" name="TextBox 23"/>
                <p:cNvSpPr txBox="1"/>
                <p:nvPr/>
              </p:nvSpPr>
              <p:spPr>
                <a:xfrm flipH="1">
                  <a:off x="5484406" y="3009271"/>
                  <a:ext cx="2096793" cy="590349"/>
                </a:xfrm>
                <a:prstGeom prst="rect">
                  <a:avLst/>
                </a:prstGeom>
                <a:noFill/>
              </p:spPr>
              <p:txBody>
                <a:bodyPr wrap="square" tIns="0" bIns="36000" rtlCol="0">
                  <a:spAutoFit/>
                </a:bodyPr>
                <a:lstStyle/>
                <a:p>
                  <a:pPr algn="ctr" defTabSz="914400">
                    <a:defRPr/>
                  </a:pPr>
                  <a:r>
                    <a:rPr lang="en-GB" sz="1800" kern="0" dirty="0">
                      <a:solidFill>
                        <a:srgbClr val="09662F"/>
                      </a:solidFill>
                      <a:ea typeface="Verdana" panose="020B0604030504040204" pitchFamily="34" charset="0"/>
                      <a:cs typeface="Arial" panose="020B0604020202020204" pitchFamily="34" charset="0"/>
                    </a:rPr>
                    <a:t>care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staff</a:t>
                  </a:r>
                </a:p>
              </p:txBody>
            </p:sp>
            <p:sp>
              <p:nvSpPr>
                <p:cNvPr id="25" name="TextBox 24"/>
                <p:cNvSpPr txBox="1"/>
                <p:nvPr/>
              </p:nvSpPr>
              <p:spPr>
                <a:xfrm flipH="1">
                  <a:off x="4089232" y="6505457"/>
                  <a:ext cx="1975733" cy="313350"/>
                </a:xfrm>
                <a:prstGeom prst="rect">
                  <a:avLst/>
                </a:prstGeom>
                <a:noFill/>
              </p:spPr>
              <p:txBody>
                <a:bodyPr wrap="square" tIns="0" bIns="36000" rtlCol="0">
                  <a:spAutoFit/>
                </a:bodyPr>
                <a:lstStyle/>
                <a:p>
                  <a:pPr algn="ctr" defTabSz="914400">
                    <a:defRPr/>
                  </a:pPr>
                  <a:r>
                    <a:rPr lang="en-GB" sz="1800" kern="0" dirty="0">
                      <a:solidFill>
                        <a:srgbClr val="006F96"/>
                      </a:solidFill>
                      <a:ea typeface="Verdana" panose="020B0604030504040204" pitchFamily="34" charset="0"/>
                      <a:cs typeface="Arial" panose="020B0604020202020204" pitchFamily="34" charset="0"/>
                    </a:rPr>
                    <a:t>…</a:t>
                  </a:r>
                </a:p>
              </p:txBody>
            </p:sp>
            <p:sp>
              <p:nvSpPr>
                <p:cNvPr id="26" name="TextBox 25"/>
                <p:cNvSpPr txBox="1"/>
                <p:nvPr/>
              </p:nvSpPr>
              <p:spPr>
                <a:xfrm flipH="1">
                  <a:off x="3963718" y="4471874"/>
                  <a:ext cx="2293133" cy="590349"/>
                </a:xfrm>
                <a:prstGeom prst="rect">
                  <a:avLst/>
                </a:prstGeom>
                <a:noFill/>
              </p:spPr>
              <p:txBody>
                <a:bodyPr wrap="square" tIns="0" bIns="36000" rtlCol="0">
                  <a:spAutoFit/>
                </a:bodyPr>
                <a:lstStyle/>
                <a:p>
                  <a:pPr algn="ctr" defTabSz="914400">
                    <a:defRPr/>
                  </a:pPr>
                  <a:r>
                    <a:rPr lang="en-GB" sz="1800" kern="0" dirty="0">
                      <a:solidFill>
                        <a:srgbClr val="C44101"/>
                      </a:solidFill>
                      <a:ea typeface="Verdana" panose="020B0604030504040204" pitchFamily="34" charset="0"/>
                      <a:cs typeface="Arial" panose="020B0604020202020204" pitchFamily="34" charset="0"/>
                    </a:rPr>
                    <a:t>support</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staff</a:t>
                  </a:r>
                </a:p>
              </p:txBody>
            </p:sp>
            <p:sp>
              <p:nvSpPr>
                <p:cNvPr id="27" name="TextBox 26"/>
                <p:cNvSpPr txBox="1"/>
                <p:nvPr/>
              </p:nvSpPr>
              <p:spPr>
                <a:xfrm flipH="1">
                  <a:off x="5458324" y="7816836"/>
                  <a:ext cx="2043445" cy="590349"/>
                </a:xfrm>
                <a:prstGeom prst="rect">
                  <a:avLst/>
                </a:prstGeom>
                <a:noFill/>
              </p:spPr>
              <p:txBody>
                <a:bodyPr wrap="square" tIns="0" bIns="36000" rtlCol="0">
                  <a:spAutoFit/>
                </a:bodyPr>
                <a:lstStyle/>
                <a:p>
                  <a:pPr algn="ctr" defTabSz="914400">
                    <a:defRPr/>
                  </a:pPr>
                  <a:r>
                    <a:rPr lang="en-GB" sz="1800" kern="0" dirty="0">
                      <a:solidFill>
                        <a:srgbClr val="AF7A60"/>
                      </a:solidFill>
                      <a:ea typeface="Verdana" panose="020B0604030504040204" pitchFamily="34" charset="0"/>
                      <a:cs typeface="Arial" panose="020B0604020202020204" pitchFamily="34" charset="0"/>
                    </a:rPr>
                    <a:t>administrative staff</a:t>
                  </a:r>
                </a:p>
              </p:txBody>
            </p:sp>
            <p:sp>
              <p:nvSpPr>
                <p:cNvPr id="28" name="TextBox 27"/>
                <p:cNvSpPr txBox="1"/>
                <p:nvPr/>
              </p:nvSpPr>
              <p:spPr>
                <a:xfrm flipH="1">
                  <a:off x="8875560" y="4469693"/>
                  <a:ext cx="2292498" cy="313350"/>
                </a:xfrm>
                <a:prstGeom prst="rect">
                  <a:avLst/>
                </a:prstGeom>
                <a:noFill/>
              </p:spPr>
              <p:txBody>
                <a:bodyPr wrap="square" tIns="0" bIns="36000" rtlCol="0">
                  <a:spAutoFit/>
                </a:bodyPr>
                <a:lstStyle/>
                <a:p>
                  <a:pPr algn="ctr" defTabSz="914400">
                    <a:defRPr/>
                  </a:pPr>
                  <a:r>
                    <a:rPr lang="en-GB" sz="1800" kern="0" dirty="0">
                      <a:solidFill>
                        <a:srgbClr val="612D70"/>
                      </a:solidFill>
                      <a:ea typeface="Verdana" panose="020B0604030504040204" pitchFamily="34" charset="0"/>
                      <a:cs typeface="Arial" panose="020B0604020202020204" pitchFamily="34" charset="0"/>
                    </a:rPr>
                    <a:t>…</a:t>
                  </a:r>
                </a:p>
              </p:txBody>
            </p:sp>
            <p:sp>
              <p:nvSpPr>
                <p:cNvPr id="29" name="TextBox 28"/>
                <p:cNvSpPr txBox="1"/>
                <p:nvPr/>
              </p:nvSpPr>
              <p:spPr>
                <a:xfrm flipH="1">
                  <a:off x="7522187" y="7816836"/>
                  <a:ext cx="2423613" cy="590349"/>
                </a:xfrm>
                <a:prstGeom prst="rect">
                  <a:avLst/>
                </a:prstGeom>
                <a:noFill/>
              </p:spPr>
              <p:txBody>
                <a:bodyPr wrap="square" tIns="0" bIns="36000" rtlCol="0">
                  <a:spAutoFit/>
                </a:bodyPr>
                <a:lstStyle/>
                <a:p>
                  <a:pPr algn="ctr" defTabSz="914400">
                    <a:defRPr/>
                  </a:pPr>
                  <a:r>
                    <a:rPr lang="en-GB" sz="1800" kern="0" dirty="0">
                      <a:solidFill>
                        <a:srgbClr val="003B71"/>
                      </a:solidFill>
                      <a:ea typeface="Verdana" panose="020B0604030504040204" pitchFamily="34" charset="0"/>
                      <a:cs typeface="Arial" panose="020B0604020202020204" pitchFamily="34" charset="0"/>
                    </a:rPr>
                    <a:t>public and representatives</a:t>
                  </a:r>
                </a:p>
              </p:txBody>
            </p:sp>
            <p:sp>
              <p:nvSpPr>
                <p:cNvPr id="30" name="TextBox 29"/>
                <p:cNvSpPr txBox="1"/>
                <p:nvPr/>
              </p:nvSpPr>
              <p:spPr>
                <a:xfrm flipH="1">
                  <a:off x="7370508" y="3009271"/>
                  <a:ext cx="2361093" cy="590349"/>
                </a:xfrm>
                <a:prstGeom prst="rect">
                  <a:avLst/>
                </a:prstGeom>
                <a:noFill/>
              </p:spPr>
              <p:txBody>
                <a:bodyPr wrap="square" tIns="0" bIns="36000" rtlCol="0">
                  <a:spAutoFit/>
                </a:bodyPr>
                <a:lstStyle/>
                <a:p>
                  <a:pPr algn="ctr" defTabSz="914400">
                    <a:defRPr/>
                  </a:pPr>
                  <a:r>
                    <a:rPr lang="en-GB" sz="1800" kern="0" dirty="0">
                      <a:solidFill>
                        <a:srgbClr val="A51739"/>
                      </a:solidFill>
                      <a:ea typeface="Verdana" panose="020B0604030504040204" pitchFamily="34" charset="0"/>
                      <a:cs typeface="Arial" panose="020B0604020202020204" pitchFamily="34" charset="0"/>
                    </a:rPr>
                    <a:t>other care providers</a:t>
                  </a:r>
                </a:p>
              </p:txBody>
            </p:sp>
          </p:grpSp>
          <p:sp>
            <p:nvSpPr>
              <p:cNvPr id="19" name="Oval 18"/>
              <p:cNvSpPr>
                <a:spLocks noChangeAspect="1"/>
              </p:cNvSpPr>
              <p:nvPr/>
            </p:nvSpPr>
            <p:spPr>
              <a:xfrm>
                <a:off x="6349899" y="4501048"/>
                <a:ext cx="2401200" cy="2401194"/>
              </a:xfrm>
              <a:prstGeom prst="ellipse">
                <a:avLst/>
              </a:prstGeom>
              <a:noFill/>
              <a:ln w="28575">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grpSp>
          <p:nvGrpSpPr>
            <p:cNvPr id="3" name="Group 2"/>
            <p:cNvGrpSpPr/>
            <p:nvPr userDrawn="1"/>
          </p:nvGrpSpPr>
          <p:grpSpPr>
            <a:xfrm>
              <a:off x="3410499" y="1760387"/>
              <a:ext cx="8280000" cy="8280000"/>
              <a:chOff x="3390553" y="1780089"/>
              <a:chExt cx="8280000" cy="8280000"/>
            </a:xfrm>
          </p:grpSpPr>
          <p:sp>
            <p:nvSpPr>
              <p:cNvPr id="2" name="Rectangle 1"/>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Internal</a:t>
                </a:r>
              </a:p>
            </p:txBody>
          </p:sp>
          <p:sp>
            <p:nvSpPr>
              <p:cNvPr id="165" name="Rectangle 164"/>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External</a:t>
                </a:r>
              </a:p>
            </p:txBody>
          </p:sp>
        </p:grpSp>
      </p:grpSp>
    </p:spTree>
    <p:extLst>
      <p:ext uri="{BB962C8B-B14F-4D97-AF65-F5344CB8AC3E}">
        <p14:creationId xmlns:p14="http://schemas.microsoft.com/office/powerpoint/2010/main" val="202980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abling Creativity">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grpSp>
        <p:nvGrpSpPr>
          <p:cNvPr id="9" name="Group 8"/>
          <p:cNvGrpSpPr/>
          <p:nvPr userDrawn="1"/>
        </p:nvGrpSpPr>
        <p:grpSpPr>
          <a:xfrm>
            <a:off x="748800" y="1368000"/>
            <a:ext cx="13590385" cy="8761540"/>
            <a:chOff x="748800" y="1189014"/>
            <a:chExt cx="13590385" cy="8761540"/>
          </a:xfrm>
        </p:grpSpPr>
        <p:grpSp>
          <p:nvGrpSpPr>
            <p:cNvPr id="10" name="Group 9"/>
            <p:cNvGrpSpPr/>
            <p:nvPr/>
          </p:nvGrpSpPr>
          <p:grpSpPr>
            <a:xfrm>
              <a:off x="748800" y="1189014"/>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Communicate</a:t>
                  </a:r>
                  <a:endParaRPr lang="en-GB" sz="1600" dirty="0">
                    <a:solidFill>
                      <a:srgbClr val="FF0000"/>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Prepare</a:t>
                  </a:r>
                  <a:endParaRPr lang="en-GB" sz="1600" dirty="0">
                    <a:solidFill>
                      <a:srgbClr val="FF0000"/>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designing the system there is a need to prepare the scope of the design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design is complete it is important to communicate the outcome to the appropriate audience. The whole process may then need to be repeated if the scope of the design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one correct design for a system, rather a multitude of possibilities. It is important to explore a wide range of ideas that might meet individual requirements and find those combinations or concepts most likely to satisfy the overall needs.</a:t>
                </a:r>
              </a:p>
            </p:txBody>
          </p:sp>
        </p:grpSp>
        <p:grpSp>
          <p:nvGrpSpPr>
            <p:cNvPr id="11" name="Group 10"/>
            <p:cNvGrpSpPr/>
            <p:nvPr/>
          </p:nvGrpSpPr>
          <p:grpSpPr>
            <a:xfrm>
              <a:off x="7498800" y="1189014"/>
              <a:ext cx="6840385" cy="8761540"/>
              <a:chOff x="7498800" y="1189014"/>
              <a:chExt cx="6840385" cy="8761540"/>
            </a:xfrm>
          </p:grpSpPr>
          <p:grpSp>
            <p:nvGrpSpPr>
              <p:cNvPr id="12" name="Group 11"/>
              <p:cNvGrpSpPr/>
              <p:nvPr/>
            </p:nvGrpSpPr>
            <p:grpSpPr>
              <a:xfrm>
                <a:off x="7498800" y="1189014"/>
                <a:ext cx="6840385" cy="8761540"/>
                <a:chOff x="3717299" y="1189014"/>
                <a:chExt cx="6840385" cy="8761540"/>
              </a:xfrm>
            </p:grpSpPr>
            <p:sp>
              <p:nvSpPr>
                <p:cNvPr id="14" name="Rectangle 13"/>
                <p:cNvSpPr/>
                <p:nvPr/>
              </p:nvSpPr>
              <p:spPr>
                <a:xfrm>
                  <a:off x="4931839" y="3406094"/>
                  <a:ext cx="857671"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Explore</a:t>
                  </a:r>
                  <a:endParaRPr lang="en-GB" sz="1600" dirty="0">
                    <a:solidFill>
                      <a:srgbClr val="FF0000"/>
                    </a:solidFill>
                  </a:endParaRPr>
                </a:p>
              </p:txBody>
            </p:sp>
            <p:sp>
              <p:nvSpPr>
                <p:cNvPr id="15" name="Rectangle 14"/>
                <p:cNvSpPr/>
                <p:nvPr/>
              </p:nvSpPr>
              <p:spPr>
                <a:xfrm flipH="1">
                  <a:off x="8959522" y="9612000"/>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grpSp>
              <p:nvGrpSpPr>
                <p:cNvPr id="16" name="Group 15"/>
                <p:cNvGrpSpPr/>
                <p:nvPr/>
              </p:nvGrpSpPr>
              <p:grpSpPr>
                <a:xfrm>
                  <a:off x="3717299" y="1764000"/>
                  <a:ext cx="6840385" cy="7632000"/>
                  <a:chOff x="-62540" y="1764000"/>
                  <a:chExt cx="6840385" cy="7632000"/>
                </a:xfrm>
              </p:grpSpPr>
              <p:cxnSp>
                <p:nvCxnSpPr>
                  <p:cNvPr id="36" name="Straight Connector 35"/>
                  <p:cNvCxnSpPr/>
                  <p:nvPr/>
                </p:nvCxnSpPr>
                <p:spPr>
                  <a:xfrm rot="10800000" flipV="1">
                    <a:off x="2983709"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4348671"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noChangeAspect="1"/>
                  </p:cNvCxnSpPr>
                  <p:nvPr/>
                </p:nvCxnSpPr>
                <p:spPr>
                  <a:xfrm rot="16200000" flipV="1">
                    <a:off x="1631288" y="2612086"/>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a:off x="6684383" y="288566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6684383" y="361224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6684383" y="579199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6684383" y="651858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6684383" y="724516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6684383" y="797174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7" idx="0"/>
                    <a:endCxn id="52" idx="2"/>
                  </p:cNvCxnSpPr>
                  <p:nvPr/>
                </p:nvCxnSpPr>
                <p:spPr>
                  <a:xfrm>
                    <a:off x="6777460" y="2664000"/>
                    <a:ext cx="385"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9" idx="0"/>
                    <a:endCxn id="47" idx="2"/>
                  </p:cNvCxnSpPr>
                  <p:nvPr/>
                </p:nvCxnSpPr>
                <p:spPr>
                  <a:xfrm>
                    <a:off x="258346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497746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6254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195346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112915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2654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4977845"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2583460" y="9396000"/>
                    <a:ext cx="3294385"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54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2654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112915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195346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6684383" y="4338828"/>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6684383" y="5065412"/>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2975688"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434065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1647331" y="8399385"/>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flipH="1">
                  <a:off x="9240746"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4492401" y="3383619"/>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9" name="Group 18"/>
                <p:cNvGrpSpPr/>
                <p:nvPr/>
              </p:nvGrpSpPr>
              <p:grpSpPr>
                <a:xfrm>
                  <a:off x="5574875" y="1980000"/>
                  <a:ext cx="4814597" cy="7245610"/>
                  <a:chOff x="1795036" y="1980000"/>
                  <a:chExt cx="4814597" cy="7245610"/>
                </a:xfrm>
              </p:grpSpPr>
              <p:sp>
                <p:nvSpPr>
                  <p:cNvPr id="22" name="Rectangle 21"/>
                  <p:cNvSpPr/>
                  <p:nvPr/>
                </p:nvSpPr>
                <p:spPr>
                  <a:xfrm>
                    <a:off x="4000535" y="2826034"/>
                    <a:ext cx="2609098" cy="261610"/>
                  </a:xfrm>
                  <a:prstGeom prst="rect">
                    <a:avLst/>
                  </a:prstGeom>
                </p:spPr>
                <p:txBody>
                  <a:bodyPr wrap="square">
                    <a:spAutoFit/>
                  </a:bodyPr>
                  <a:lstStyle/>
                  <a:p>
                    <a:pPr algn="r"/>
                    <a:r>
                      <a:rPr lang="en-GB" sz="1100" dirty="0"/>
                      <a:t>MoSCoW</a:t>
                    </a:r>
                  </a:p>
                </p:txBody>
              </p:sp>
              <p:sp>
                <p:nvSpPr>
                  <p:cNvPr id="23" name="Rectangle 22"/>
                  <p:cNvSpPr/>
                  <p:nvPr/>
                </p:nvSpPr>
                <p:spPr>
                  <a:xfrm>
                    <a:off x="4000535" y="3551986"/>
                    <a:ext cx="2609098" cy="261610"/>
                  </a:xfrm>
                  <a:prstGeom prst="rect">
                    <a:avLst/>
                  </a:prstGeom>
                </p:spPr>
                <p:txBody>
                  <a:bodyPr wrap="square">
                    <a:spAutoFit/>
                  </a:bodyPr>
                  <a:lstStyle/>
                  <a:p>
                    <a:pPr algn="r"/>
                    <a:r>
                      <a:rPr lang="en-GB" sz="1100" dirty="0"/>
                      <a:t>Data Analysis</a:t>
                    </a:r>
                  </a:p>
                </p:txBody>
              </p:sp>
              <p:sp>
                <p:nvSpPr>
                  <p:cNvPr id="24" name="Rectangle 23"/>
                  <p:cNvSpPr/>
                  <p:nvPr/>
                </p:nvSpPr>
                <p:spPr>
                  <a:xfrm>
                    <a:off x="4000535" y="4277938"/>
                    <a:ext cx="2609098" cy="261610"/>
                  </a:xfrm>
                  <a:prstGeom prst="rect">
                    <a:avLst/>
                  </a:prstGeom>
                </p:spPr>
                <p:txBody>
                  <a:bodyPr wrap="square">
                    <a:spAutoFit/>
                  </a:bodyPr>
                  <a:lstStyle/>
                  <a:p>
                    <a:pPr algn="r"/>
                    <a:r>
                      <a:rPr lang="en-GB" sz="1100" dirty="0"/>
                      <a:t>Storyboarding</a:t>
                    </a:r>
                  </a:p>
                </p:txBody>
              </p:sp>
              <p:sp>
                <p:nvSpPr>
                  <p:cNvPr id="25" name="Rectangle 24"/>
                  <p:cNvSpPr/>
                  <p:nvPr/>
                </p:nvSpPr>
                <p:spPr>
                  <a:xfrm>
                    <a:off x="4000535" y="5003890"/>
                    <a:ext cx="2609098" cy="261610"/>
                  </a:xfrm>
                  <a:prstGeom prst="rect">
                    <a:avLst/>
                  </a:prstGeom>
                </p:spPr>
                <p:txBody>
                  <a:bodyPr wrap="square">
                    <a:spAutoFit/>
                  </a:bodyPr>
                  <a:lstStyle/>
                  <a:p>
                    <a:pPr algn="r"/>
                    <a:r>
                      <a:rPr lang="en-GB" sz="1100" dirty="0"/>
                      <a:t>Fishbone Diagram</a:t>
                    </a:r>
                  </a:p>
                </p:txBody>
              </p:sp>
              <p:sp>
                <p:nvSpPr>
                  <p:cNvPr id="26" name="Rectangle 25"/>
                  <p:cNvSpPr/>
                  <p:nvPr/>
                </p:nvSpPr>
                <p:spPr>
                  <a:xfrm>
                    <a:off x="4000535" y="6455794"/>
                    <a:ext cx="2609098" cy="261610"/>
                  </a:xfrm>
                  <a:prstGeom prst="rect">
                    <a:avLst/>
                  </a:prstGeom>
                </p:spPr>
                <p:txBody>
                  <a:bodyPr wrap="square">
                    <a:spAutoFit/>
                  </a:bodyPr>
                  <a:lstStyle/>
                  <a:p>
                    <a:pPr algn="r"/>
                    <a:r>
                      <a:rPr lang="en-GB" sz="1100" dirty="0"/>
                      <a:t>Disney</a:t>
                    </a:r>
                  </a:p>
                </p:txBody>
              </p:sp>
              <p:sp>
                <p:nvSpPr>
                  <p:cNvPr id="27" name="Rectangle 26"/>
                  <p:cNvSpPr/>
                  <p:nvPr/>
                </p:nvSpPr>
                <p:spPr>
                  <a:xfrm>
                    <a:off x="4000535" y="5729842"/>
                    <a:ext cx="2609098" cy="261610"/>
                  </a:xfrm>
                  <a:prstGeom prst="rect">
                    <a:avLst/>
                  </a:prstGeom>
                </p:spPr>
                <p:txBody>
                  <a:bodyPr wrap="square">
                    <a:spAutoFit/>
                  </a:bodyPr>
                  <a:lstStyle/>
                  <a:p>
                    <a:pPr algn="r"/>
                    <a:r>
                      <a:rPr lang="en-GB" sz="1100" dirty="0"/>
                      <a:t>Brainstorming</a:t>
                    </a:r>
                  </a:p>
                </p:txBody>
              </p:sp>
              <p:sp>
                <p:nvSpPr>
                  <p:cNvPr id="28" name="Rectangle 27"/>
                  <p:cNvSpPr/>
                  <p:nvPr/>
                </p:nvSpPr>
                <p:spPr>
                  <a:xfrm>
                    <a:off x="4000535" y="7181746"/>
                    <a:ext cx="2609098" cy="261610"/>
                  </a:xfrm>
                  <a:prstGeom prst="rect">
                    <a:avLst/>
                  </a:prstGeom>
                </p:spPr>
                <p:txBody>
                  <a:bodyPr wrap="square">
                    <a:spAutoFit/>
                  </a:bodyPr>
                  <a:lstStyle/>
                  <a:p>
                    <a:pPr algn="r"/>
                    <a:r>
                      <a:rPr lang="en-GB" sz="1100" dirty="0"/>
                      <a:t>Six Thinking Hats</a:t>
                    </a:r>
                  </a:p>
                </p:txBody>
              </p:sp>
              <p:sp>
                <p:nvSpPr>
                  <p:cNvPr id="29" name="Rectangle 28"/>
                  <p:cNvSpPr/>
                  <p:nvPr/>
                </p:nvSpPr>
                <p:spPr>
                  <a:xfrm>
                    <a:off x="4000535" y="7907701"/>
                    <a:ext cx="2609098" cy="261610"/>
                  </a:xfrm>
                  <a:prstGeom prst="rect">
                    <a:avLst/>
                  </a:prstGeom>
                </p:spPr>
                <p:txBody>
                  <a:bodyPr wrap="square">
                    <a:spAutoFit/>
                  </a:bodyPr>
                  <a:lstStyle/>
                  <a:p>
                    <a:pPr algn="r"/>
                    <a:r>
                      <a:rPr lang="en-GB" sz="1100" dirty="0"/>
                      <a:t>Morphological Chart</a:t>
                    </a:r>
                  </a:p>
                </p:txBody>
              </p:sp>
              <p:sp>
                <p:nvSpPr>
                  <p:cNvPr id="30" name="Rectangle 29"/>
                  <p:cNvSpPr/>
                  <p:nvPr/>
                </p:nvSpPr>
                <p:spPr>
                  <a:xfrm>
                    <a:off x="1795036" y="2616681"/>
                    <a:ext cx="1440000" cy="261610"/>
                  </a:xfrm>
                  <a:prstGeom prst="rect">
                    <a:avLst/>
                  </a:prstGeom>
                </p:spPr>
                <p:txBody>
                  <a:bodyPr wrap="square">
                    <a:spAutoFit/>
                  </a:bodyPr>
                  <a:lstStyle/>
                  <a:p>
                    <a:r>
                      <a:rPr lang="en-GB" sz="1100" dirty="0"/>
                      <a:t>Users</a:t>
                    </a:r>
                  </a:p>
                </p:txBody>
              </p:sp>
              <p:sp>
                <p:nvSpPr>
                  <p:cNvPr id="31" name="Rectangle 30"/>
                  <p:cNvSpPr/>
                  <p:nvPr/>
                </p:nvSpPr>
                <p:spPr>
                  <a:xfrm>
                    <a:off x="2272625" y="1980000"/>
                    <a:ext cx="1440000" cy="261610"/>
                  </a:xfrm>
                  <a:prstGeom prst="rect">
                    <a:avLst/>
                  </a:prstGeom>
                </p:spPr>
                <p:txBody>
                  <a:bodyPr wrap="square">
                    <a:spAutoFit/>
                  </a:bodyPr>
                  <a:lstStyle/>
                  <a:p>
                    <a:pPr algn="ctr"/>
                    <a:r>
                      <a:rPr lang="en-GB" sz="1100" dirty="0"/>
                      <a:t>Journeys</a:t>
                    </a:r>
                  </a:p>
                </p:txBody>
              </p:sp>
              <p:sp>
                <p:nvSpPr>
                  <p:cNvPr id="32" name="Rectangle 31"/>
                  <p:cNvSpPr/>
                  <p:nvPr/>
                </p:nvSpPr>
                <p:spPr>
                  <a:xfrm>
                    <a:off x="2255776" y="8964000"/>
                    <a:ext cx="1440000" cy="261610"/>
                  </a:xfrm>
                  <a:prstGeom prst="rect">
                    <a:avLst/>
                  </a:prstGeom>
                </p:spPr>
                <p:txBody>
                  <a:bodyPr wrap="square">
                    <a:spAutoFit/>
                  </a:bodyPr>
                  <a:lstStyle/>
                  <a:p>
                    <a:pPr algn="ctr"/>
                    <a:r>
                      <a:rPr lang="en-GB" sz="1100" dirty="0"/>
                      <a:t>Users</a:t>
                    </a:r>
                  </a:p>
                </p:txBody>
              </p:sp>
              <p:sp>
                <p:nvSpPr>
                  <p:cNvPr id="33" name="Rectangle 32"/>
                  <p:cNvSpPr/>
                  <p:nvPr/>
                </p:nvSpPr>
                <p:spPr>
                  <a:xfrm>
                    <a:off x="3633901" y="8964000"/>
                    <a:ext cx="1440000" cy="261610"/>
                  </a:xfrm>
                  <a:prstGeom prst="rect">
                    <a:avLst/>
                  </a:prstGeom>
                </p:spPr>
                <p:txBody>
                  <a:bodyPr wrap="square">
                    <a:spAutoFit/>
                  </a:bodyPr>
                  <a:lstStyle/>
                  <a:p>
                    <a:pPr algn="ctr"/>
                    <a:r>
                      <a:rPr lang="en-GB" sz="1100" dirty="0"/>
                      <a:t>Experts</a:t>
                    </a:r>
                  </a:p>
                </p:txBody>
              </p:sp>
              <p:sp>
                <p:nvSpPr>
                  <p:cNvPr id="34" name="Rectangle 33"/>
                  <p:cNvSpPr/>
                  <p:nvPr/>
                </p:nvSpPr>
                <p:spPr>
                  <a:xfrm>
                    <a:off x="3629552" y="1980000"/>
                    <a:ext cx="1440000" cy="261610"/>
                  </a:xfrm>
                  <a:prstGeom prst="rect">
                    <a:avLst/>
                  </a:prstGeom>
                </p:spPr>
                <p:txBody>
                  <a:bodyPr wrap="square">
                    <a:spAutoFit/>
                  </a:bodyPr>
                  <a:lstStyle/>
                  <a:p>
                    <a:pPr algn="ctr"/>
                    <a:r>
                      <a:rPr lang="en-GB" sz="1100" dirty="0"/>
                      <a:t>Requirements</a:t>
                    </a:r>
                  </a:p>
                </p:txBody>
              </p:sp>
              <p:sp>
                <p:nvSpPr>
                  <p:cNvPr id="35" name="Rectangle 34"/>
                  <p:cNvSpPr/>
                  <p:nvPr/>
                </p:nvSpPr>
                <p:spPr>
                  <a:xfrm>
                    <a:off x="1795036" y="8242303"/>
                    <a:ext cx="1440000" cy="261610"/>
                  </a:xfrm>
                  <a:prstGeom prst="rect">
                    <a:avLst/>
                  </a:prstGeom>
                </p:spPr>
                <p:txBody>
                  <a:bodyPr wrap="square">
                    <a:spAutoFit/>
                  </a:bodyPr>
                  <a:lstStyle/>
                  <a:p>
                    <a:r>
                      <a:rPr lang="en-GB" sz="1100" dirty="0"/>
                      <a:t>Evidence</a:t>
                    </a:r>
                  </a:p>
                </p:txBody>
              </p:sp>
            </p:grpSp>
            <p:sp>
              <p:nvSpPr>
                <p:cNvPr id="20" name="Rectangle 19"/>
                <p:cNvSpPr/>
                <p:nvPr/>
              </p:nvSpPr>
              <p:spPr>
                <a:xfrm flipH="1">
                  <a:off x="8916889" y="1189014"/>
                  <a:ext cx="761619"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Create</a:t>
                  </a:r>
                  <a:endParaRPr lang="en-GB" sz="1600" dirty="0">
                    <a:solidFill>
                      <a:srgbClr val="FF0000"/>
                    </a:solidFill>
                  </a:endParaRPr>
                </a:p>
              </p:txBody>
            </p:sp>
            <p:sp>
              <p:nvSpPr>
                <p:cNvPr id="21" name="Oval 20"/>
                <p:cNvSpPr/>
                <p:nvPr/>
              </p:nvSpPr>
              <p:spPr>
                <a:xfrm flipH="1">
                  <a:off x="9135003"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Text Placeholder 1"/>
              <p:cNvSpPr txBox="1">
                <a:spLocks/>
              </p:cNvSpPr>
              <p:nvPr/>
            </p:nvSpPr>
            <p:spPr>
              <a:xfrm>
                <a:off x="828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specification, design and evaluation of the system, its elements and interfaces, and information and equipment flows. More than one approach may be required to adequately design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Explore</a:t>
                </a:r>
                <a:r>
                  <a:rPr lang="en-US" sz="900" dirty="0">
                    <a:latin typeface="+mn-lt"/>
                  </a:rPr>
                  <a:t>, </a:t>
                </a:r>
                <a:r>
                  <a:rPr lang="en-US" sz="900" dirty="0">
                    <a:latin typeface="Verdana Pro SemiBold" panose="020B0704030504040204" pitchFamily="34" charset="0"/>
                  </a:rPr>
                  <a:t>Create</a:t>
                </a:r>
                <a:r>
                  <a:rPr lang="en-US" sz="900" dirty="0">
                    <a:latin typeface="+mn-lt"/>
                  </a:rPr>
                  <a:t> and </a:t>
                </a:r>
                <a:r>
                  <a:rPr lang="en-US" sz="900" dirty="0">
                    <a:latin typeface="Verdana Pro SemiBold" panose="020B0704030504040204" pitchFamily="34" charset="0"/>
                  </a:rPr>
                  <a:t>Evaluate</a:t>
                </a:r>
                <a:r>
                  <a:rPr lang="en-US" sz="900" dirty="0">
                    <a:latin typeface="+mn-lt"/>
                  </a:rPr>
                  <a:t> stages until sufficient details of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creativity tools, examples of their use and useful reference sources, are provided later in this section and in the resources section of this toolkit.</a:t>
                </a:r>
              </a:p>
            </p:txBody>
          </p:sp>
        </p:grpSp>
      </p:grpSp>
      <p:sp>
        <p:nvSpPr>
          <p:cNvPr id="113" name="Oval 112"/>
          <p:cNvSpPr/>
          <p:nvPr userDrawn="1"/>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userDrawn="1"/>
        </p:nvSpPr>
        <p:spPr>
          <a:xfrm>
            <a:off x="6499432" y="8009743"/>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sp>
        <p:nvSpPr>
          <p:cNvPr id="115" name="Rectangle 114"/>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115"/>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18" name="Group 117"/>
          <p:cNvGrpSpPr>
            <a:grpSpLocks noChangeAspect="1"/>
          </p:cNvGrpSpPr>
          <p:nvPr userDrawn="1"/>
        </p:nvGrpSpPr>
        <p:grpSpPr>
          <a:xfrm>
            <a:off x="13860000" y="252000"/>
            <a:ext cx="720000" cy="720000"/>
            <a:chOff x="6535999" y="6185445"/>
            <a:chExt cx="432000" cy="432000"/>
          </a:xfrm>
        </p:grpSpPr>
        <p:grpSp>
          <p:nvGrpSpPr>
            <p:cNvPr id="119" name="Group 118"/>
            <p:cNvGrpSpPr/>
            <p:nvPr/>
          </p:nvGrpSpPr>
          <p:grpSpPr>
            <a:xfrm>
              <a:off x="6547786" y="6221445"/>
              <a:ext cx="408426" cy="360000"/>
              <a:chOff x="5832000" y="6318000"/>
              <a:chExt cx="408426" cy="360000"/>
            </a:xfrm>
          </p:grpSpPr>
          <p:sp>
            <p:nvSpPr>
              <p:cNvPr id="121" name="Freeform 12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2" name="Group 121"/>
              <p:cNvGrpSpPr/>
              <p:nvPr/>
            </p:nvGrpSpPr>
            <p:grpSpPr>
              <a:xfrm>
                <a:off x="5832000" y="6318000"/>
                <a:ext cx="408426" cy="360000"/>
                <a:chOff x="1763167" y="1278188"/>
                <a:chExt cx="4042915" cy="3563560"/>
              </a:xfrm>
            </p:grpSpPr>
            <p:sp>
              <p:nvSpPr>
                <p:cNvPr id="123" name="Freeform 12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4" name="Freeform 12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5" name="Freeform 12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0" name="Rectangle 11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7" name="TextBox 11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Enabling Creativity</a:t>
            </a:r>
          </a:p>
        </p:txBody>
      </p:sp>
    </p:spTree>
    <p:extLst>
      <p:ext uri="{BB962C8B-B14F-4D97-AF65-F5344CB8AC3E}">
        <p14:creationId xmlns:p14="http://schemas.microsoft.com/office/powerpoint/2010/main" val="273809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naging Risk">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sp>
        <p:nvSpPr>
          <p:cNvPr id="112" name="Rectangle 111"/>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2" name="Group 121"/>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0" name="Group 59"/>
              <p:cNvGrpSpPr/>
              <p:nvPr/>
            </p:nvGrpSpPr>
            <p:grpSpPr>
              <a:xfrm>
                <a:off x="748800" y="1189014"/>
                <a:ext cx="6848972" cy="8761540"/>
                <a:chOff x="748800" y="1189014"/>
                <a:chExt cx="6848972" cy="8761540"/>
              </a:xfrm>
            </p:grpSpPr>
            <p:sp>
              <p:nvSpPr>
                <p:cNvPr id="62" name="Rectangle 61"/>
                <p:cNvSpPr/>
                <p:nvPr/>
              </p:nvSpPr>
              <p:spPr>
                <a:xfrm>
                  <a:off x="4081317" y="9612000"/>
                  <a:ext cx="14244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Communicate</a:t>
                  </a:r>
                  <a:endParaRPr lang="en-GB" sz="1600" dirty="0">
                    <a:solidFill>
                      <a:srgbClr val="FF9801"/>
                    </a:solidFill>
                  </a:endParaRPr>
                </a:p>
              </p:txBody>
            </p:sp>
            <p:sp>
              <p:nvSpPr>
                <p:cNvPr id="63" name="Rectangle 62"/>
                <p:cNvSpPr/>
                <p:nvPr/>
              </p:nvSpPr>
              <p:spPr>
                <a:xfrm>
                  <a:off x="1566635" y="1189014"/>
                  <a:ext cx="877420"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Prepare</a:t>
                  </a:r>
                  <a:endParaRPr lang="en-GB" sz="1600" dirty="0">
                    <a:solidFill>
                      <a:srgbClr val="FF9801"/>
                    </a:solidFill>
                  </a:endParaRPr>
                </a:p>
              </p:txBody>
            </p:sp>
            <p:grpSp>
              <p:nvGrpSpPr>
                <p:cNvPr id="64" name="Group 63"/>
                <p:cNvGrpSpPr/>
                <p:nvPr/>
              </p:nvGrpSpPr>
              <p:grpSpPr>
                <a:xfrm>
                  <a:off x="930623" y="1944000"/>
                  <a:ext cx="5298956" cy="7245610"/>
                  <a:chOff x="928851" y="1944000"/>
                  <a:chExt cx="5298956" cy="7245610"/>
                </a:xfrm>
              </p:grpSpPr>
              <p:sp>
                <p:nvSpPr>
                  <p:cNvPr id="102" name="Rectangle 101"/>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3" name="Rectangle 102"/>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4" name="Rectangle 103"/>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5" name="Rectangle 104"/>
                  <p:cNvSpPr/>
                  <p:nvPr/>
                </p:nvSpPr>
                <p:spPr>
                  <a:xfrm>
                    <a:off x="928851" y="2567845"/>
                    <a:ext cx="2609098" cy="261610"/>
                  </a:xfrm>
                  <a:prstGeom prst="rect">
                    <a:avLst/>
                  </a:prstGeom>
                </p:spPr>
                <p:txBody>
                  <a:bodyPr wrap="square">
                    <a:spAutoFit/>
                  </a:bodyPr>
                  <a:lstStyle/>
                  <a:p>
                    <a:r>
                      <a:rPr lang="en-GB" sz="1100" dirty="0"/>
                      <a:t>Repeat</a:t>
                    </a:r>
                  </a:p>
                </p:txBody>
              </p:sp>
              <p:sp>
                <p:nvSpPr>
                  <p:cNvPr id="106" name="Rectangle 105"/>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07" name="Rectangle 106"/>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08" name="Rectangle 107"/>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09" name="Rectangle 108"/>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5" name="Group 64"/>
                <p:cNvGrpSpPr/>
                <p:nvPr/>
              </p:nvGrpSpPr>
              <p:grpSpPr>
                <a:xfrm>
                  <a:off x="748800" y="1764000"/>
                  <a:ext cx="6848972" cy="7632000"/>
                  <a:chOff x="747028" y="1764000"/>
                  <a:chExt cx="6848972" cy="7632000"/>
                </a:xfrm>
              </p:grpSpPr>
              <p:cxnSp>
                <p:nvCxnSpPr>
                  <p:cNvPr id="68" name="Straight Connector 67"/>
                  <p:cNvCxnSpPr>
                    <a:stCxn id="69" idx="0"/>
                    <a:endCxn id="74" idx="2"/>
                  </p:cNvCxnSpPr>
                  <p:nvPr/>
                </p:nvCxnSpPr>
                <p:spPr>
                  <a:xfrm>
                    <a:off x="756000" y="2664000"/>
                    <a:ext cx="0"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69" name="Arc 68"/>
                  <p:cNvSpPr>
                    <a:spLocks noChangeAspect="1"/>
                  </p:cNvSpPr>
                  <p:nvPr/>
                </p:nvSpPr>
                <p:spPr>
                  <a:xfrm rot="16200000">
                    <a:off x="756000" y="1764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0" name="Straight Connector 69"/>
                  <p:cNvCxnSpPr/>
                  <p:nvPr/>
                </p:nvCxnSpPr>
                <p:spPr>
                  <a:xfrm flipH="1">
                    <a:off x="6930000" y="3564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1" name="Arc 70"/>
                  <p:cNvSpPr>
                    <a:spLocks noChangeAspect="1"/>
                  </p:cNvSpPr>
                  <p:nvPr/>
                </p:nvSpPr>
                <p:spPr>
                  <a:xfrm>
                    <a:off x="4320000" y="176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2" name="Straight Connector 71"/>
                  <p:cNvCxnSpPr>
                    <a:stCxn id="71" idx="2"/>
                    <a:endCxn id="73" idx="2"/>
                  </p:cNvCxnSpPr>
                  <p:nvPr/>
                </p:nvCxnSpPr>
                <p:spPr>
                  <a:xfrm>
                    <a:off x="5475695" y="2046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3" name="Arc 7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4" name="Arc 73"/>
                  <p:cNvSpPr>
                    <a:spLocks noChangeAspect="1"/>
                  </p:cNvSpPr>
                  <p:nvPr/>
                </p:nvSpPr>
                <p:spPr>
                  <a:xfrm rot="10800000">
                    <a:off x="756000" y="7596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9" idx="0"/>
                    <a:endCxn id="74" idx="0"/>
                  </p:cNvCxnSpPr>
                  <p:nvPr/>
                </p:nvCxnSpPr>
                <p:spPr>
                  <a:xfrm flipH="1">
                    <a:off x="1656000" y="9396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930000" y="7596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7" name="Arc 76"/>
                  <p:cNvSpPr>
                    <a:spLocks noChangeAspect="1"/>
                  </p:cNvSpPr>
                  <p:nvPr/>
                </p:nvSpPr>
                <p:spPr>
                  <a:xfrm flipH="1">
                    <a:off x="6300000" y="759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77" idx="2"/>
                    <a:endCxn id="79" idx="2"/>
                  </p:cNvCxnSpPr>
                  <p:nvPr/>
                </p:nvCxnSpPr>
                <p:spPr>
                  <a:xfrm flipH="1">
                    <a:off x="5475695" y="7878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0" name="Arc 79"/>
                  <p:cNvSpPr>
                    <a:spLocks noChangeAspect="1"/>
                  </p:cNvSpPr>
                  <p:nvPr/>
                </p:nvSpPr>
                <p:spPr>
                  <a:xfrm rot="16200000">
                    <a:off x="6300000" y="3564001"/>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1" name="Arc 80"/>
                  <p:cNvSpPr>
                    <a:spLocks noChangeAspect="1"/>
                  </p:cNvSpPr>
                  <p:nvPr/>
                </p:nvSpPr>
                <p:spPr>
                  <a:xfrm rot="5400000" flipV="1">
                    <a:off x="6300000" y="6336000"/>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0"/>
                    <a:endCxn id="80" idx="0"/>
                  </p:cNvCxnSpPr>
                  <p:nvPr/>
                </p:nvCxnSpPr>
                <p:spPr>
                  <a:xfrm flipV="1">
                    <a:off x="6300000" y="4194001"/>
                    <a:ext cx="0" cy="2771999"/>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2202687" y="9229349"/>
                    <a:ext cx="1364962" cy="162000"/>
                    <a:chOff x="2700000" y="9233359"/>
                    <a:chExt cx="1364962" cy="162000"/>
                  </a:xfrm>
                </p:grpSpPr>
                <p:cxnSp>
                  <p:nvCxnSpPr>
                    <p:cNvPr id="100" name="Straight Connector 99"/>
                    <p:cNvCxnSpPr/>
                    <p:nvPr/>
                  </p:nvCxnSpPr>
                  <p:spPr>
                    <a:xfrm rot="10800000">
                      <a:off x="2700000"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a:off x="4064962"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cxnSp>
                <p:nvCxnSpPr>
                  <p:cNvPr id="84" name="Straight Connector 83"/>
                  <p:cNvCxnSpPr/>
                  <p:nvPr/>
                </p:nvCxnSpPr>
                <p:spPr>
                  <a:xfrm rot="5400000" flipH="1">
                    <a:off x="837028" y="2625343"/>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a:off x="6223163" y="545276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71" idx="0"/>
                    <a:endCxn id="69" idx="2"/>
                  </p:cNvCxnSpPr>
                  <p:nvPr/>
                </p:nvCxnSpPr>
                <p:spPr>
                  <a:xfrm flipH="1">
                    <a:off x="1656000" y="1764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flipH="1" flipV="1">
                    <a:off x="4583634"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flipH="1" flipV="1">
                    <a:off x="3218672"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cxnSpLocks noChangeAspect="1"/>
                  </p:cNvCxnSpPr>
                  <p:nvPr/>
                </p:nvCxnSpPr>
                <p:spPr>
                  <a:xfrm rot="5400000">
                    <a:off x="5810260" y="2600153"/>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a:off x="837028" y="836039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rot="20585412">
                    <a:off x="747028" y="2210506"/>
                    <a:ext cx="180000" cy="180000"/>
                    <a:chOff x="1786048" y="2379903"/>
                    <a:chExt cx="180000" cy="180000"/>
                  </a:xfrm>
                  <a:solidFill>
                    <a:schemeClr val="bg1"/>
                  </a:solidFill>
                </p:grpSpPr>
                <p:sp>
                  <p:nvSpPr>
                    <p:cNvPr id="98" name="Rectangle 97"/>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Rectangle 98"/>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2" name="Group 91"/>
                  <p:cNvGrpSpPr/>
                  <p:nvPr/>
                </p:nvGrpSpPr>
                <p:grpSpPr>
                  <a:xfrm rot="948532">
                    <a:off x="1038162" y="1846436"/>
                    <a:ext cx="180000" cy="180000"/>
                    <a:chOff x="1786048" y="2379903"/>
                    <a:chExt cx="180000" cy="180000"/>
                  </a:xfrm>
                  <a:solidFill>
                    <a:schemeClr val="bg1"/>
                  </a:solidFill>
                </p:grpSpPr>
                <p:sp>
                  <p:nvSpPr>
                    <p:cNvPr id="96" name="Rectangle 95"/>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Rectangle 96"/>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3" name="Group 92"/>
                  <p:cNvGrpSpPr/>
                  <p:nvPr/>
                </p:nvGrpSpPr>
                <p:grpSpPr>
                  <a:xfrm rot="21600000">
                    <a:off x="6310200" y="3754513"/>
                    <a:ext cx="180000" cy="180000"/>
                    <a:chOff x="1778674" y="2379903"/>
                    <a:chExt cx="180000" cy="180000"/>
                  </a:xfrm>
                  <a:solidFill>
                    <a:schemeClr val="bg1"/>
                  </a:solidFill>
                </p:grpSpPr>
                <p:sp>
                  <p:nvSpPr>
                    <p:cNvPr id="94" name="Rectangle 93"/>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Rectangle 94"/>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6" name="Oval 65"/>
                <p:cNvSpPr/>
                <p:nvPr/>
              </p:nvSpPr>
              <p:spPr>
                <a:xfrm>
                  <a:off x="4609579"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p:nvPr/>
              </p:nvSpPr>
              <p:spPr>
                <a:xfrm>
                  <a:off x="1820068"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1"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assessing the risk associated with the system there is a need to prepare the scope of the assessment,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assessment is complete it is important to communicate the outcome to the appropriate audience. The whole process may then need to be repeated if the scope of the assessment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 assessment of risk may focus on the reduction of threats to performance or the learning from exceptional performance. In both cases it is important to work with a consensus view of the system and be systematic in reviewing the system and its elements.</a:t>
                </a:r>
              </a:p>
            </p:txBody>
          </p:sp>
        </p:grpSp>
        <p:sp>
          <p:nvSpPr>
            <p:cNvPr id="110" name="Oval 109"/>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1" name="Rectangle 110"/>
            <p:cNvSpPr/>
            <p:nvPr/>
          </p:nvSpPr>
          <p:spPr>
            <a:xfrm>
              <a:off x="6499432" y="8009743"/>
              <a:ext cx="945195"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Evaluate</a:t>
              </a:r>
              <a:endParaRPr lang="en-GB" sz="1600" dirty="0">
                <a:solidFill>
                  <a:srgbClr val="FF9801"/>
                </a:solidFill>
              </a:endParaRPr>
            </a:p>
          </p:txBody>
        </p:sp>
      </p:grpSp>
      <p:grpSp>
        <p:nvGrpSpPr>
          <p:cNvPr id="123" name="Group 122"/>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42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assess the risk and</a:t>
              </a:r>
              <a:br>
                <a:rPr lang="en-US" sz="900" dirty="0">
                  <a:latin typeface="+mn-lt"/>
                </a:rPr>
              </a:br>
              <a:r>
                <a:rPr lang="en-US" sz="900" dirty="0">
                  <a:latin typeface="+mn-lt"/>
                </a:rPr>
                <a:t>seek the opportunities within the system and its elements, stakeholders and their relationships, and information and equipment flows. More than one approach may be required to adequately assess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Examine</a:t>
              </a:r>
              <a:r>
                <a:rPr lang="en-US" sz="900" dirty="0">
                  <a:latin typeface="+mn-lt"/>
                </a:rPr>
                <a:t>, </a:t>
              </a:r>
              <a:r>
                <a:rPr lang="en-US" sz="900" dirty="0">
                  <a:latin typeface="Verdana Pro SemiBold" panose="020B0704030504040204" pitchFamily="34" charset="0"/>
                </a:rPr>
                <a:t>Assess</a:t>
              </a:r>
              <a:r>
                <a:rPr lang="en-US" sz="450" dirty="0">
                  <a:latin typeface="Verdana Pro SemiBold" panose="020B0704030504040204" pitchFamily="34" charset="0"/>
                </a:rPr>
                <a:t> </a:t>
              </a:r>
              <a:r>
                <a:rPr lang="en-US" sz="900" dirty="0">
                  <a:latin typeface="Verdana Pro SemiBold" panose="020B0704030504040204" pitchFamily="34" charset="0"/>
                </a:rPr>
                <a:t>/</a:t>
              </a:r>
              <a:r>
                <a:rPr lang="en-US" sz="450" dirty="0">
                  <a:latin typeface="Verdana Pro SemiBold" panose="020B0704030504040204" pitchFamily="34" charset="0"/>
                </a:rPr>
                <a:t> </a:t>
              </a:r>
              <a:r>
                <a:rPr lang="en-US" sz="900" dirty="0">
                  <a:latin typeface="Verdana Pro SemiBold" panose="020B0704030504040204" pitchFamily="34" charset="0"/>
                </a:rPr>
                <a:t>Seek</a:t>
              </a:r>
              <a:br>
                <a:rPr lang="en-US" sz="900" dirty="0">
                  <a:latin typeface="+mn-lt"/>
                </a:rPr>
              </a:br>
              <a:r>
                <a:rPr lang="en-US" sz="900" dirty="0">
                  <a:latin typeface="+mn-lt"/>
                </a:rPr>
                <a:t>and </a:t>
              </a:r>
              <a:r>
                <a:rPr lang="en-US" sz="900" dirty="0">
                  <a:latin typeface="Verdana Pro SemiBold" panose="020B0704030504040204" pitchFamily="34" charset="0"/>
                </a:rPr>
                <a:t>Improve</a:t>
              </a:r>
              <a:r>
                <a:rPr lang="en-US" sz="900" dirty="0">
                  <a:latin typeface="+mn-lt"/>
                </a:rPr>
                <a:t> stages until sufficient insights into the system risk and opportunity for improvement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risk management tools, examples of their use and useful reference</a:t>
              </a:r>
              <a:br>
                <a:rPr lang="en-US" sz="900" dirty="0">
                  <a:latin typeface="+mn-lt"/>
                </a:rPr>
              </a:br>
              <a:r>
                <a:rPr lang="en-US" sz="900" dirty="0">
                  <a:latin typeface="+mn-lt"/>
                </a:rPr>
                <a:t>sources, are provided later in this section and in the resources section of this toolkit.</a:t>
              </a:r>
            </a:p>
          </p:txBody>
        </p:sp>
        <p:grpSp>
          <p:nvGrpSpPr>
            <p:cNvPr id="121" name="Group 120"/>
            <p:cNvGrpSpPr/>
            <p:nvPr userDrawn="1"/>
          </p:nvGrpSpPr>
          <p:grpSpPr>
            <a:xfrm>
              <a:off x="7498800" y="1368000"/>
              <a:ext cx="6840385" cy="8761540"/>
              <a:chOff x="7498800" y="1368000"/>
              <a:chExt cx="6840385" cy="8761540"/>
            </a:xfrm>
          </p:grpSpPr>
          <p:sp>
            <p:nvSpPr>
              <p:cNvPr id="14" name="Rectangle 13"/>
              <p:cNvSpPr/>
              <p:nvPr/>
            </p:nvSpPr>
            <p:spPr>
              <a:xfrm>
                <a:off x="8713340" y="3585080"/>
                <a:ext cx="9460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Examine</a:t>
                </a:r>
                <a:endParaRPr lang="en-GB" sz="1600" dirty="0">
                  <a:solidFill>
                    <a:srgbClr val="FF9801"/>
                  </a:solidFill>
                </a:endParaRPr>
              </a:p>
            </p:txBody>
          </p:sp>
          <p:sp>
            <p:nvSpPr>
              <p:cNvPr id="15" name="Rectangle 14"/>
              <p:cNvSpPr/>
              <p:nvPr/>
            </p:nvSpPr>
            <p:spPr>
              <a:xfrm flipH="1">
                <a:off x="12749486" y="9790986"/>
                <a:ext cx="928267"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Improve</a:t>
                </a:r>
                <a:endParaRPr lang="en-GB" sz="1600" dirty="0">
                  <a:solidFill>
                    <a:srgbClr val="FF9801"/>
                  </a:solidFill>
                </a:endParaRPr>
              </a:p>
            </p:txBody>
          </p:sp>
          <p:sp>
            <p:nvSpPr>
              <p:cNvPr id="16" name="Rectangle 15"/>
              <p:cNvSpPr/>
              <p:nvPr/>
            </p:nvSpPr>
            <p:spPr>
              <a:xfrm flipH="1">
                <a:off x="12411996" y="1368000"/>
                <a:ext cx="1334404"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Assess</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Seek</a:t>
                </a:r>
                <a:endParaRPr lang="en-GB" sz="1600" dirty="0">
                  <a:solidFill>
                    <a:srgbClr val="FF9801"/>
                  </a:solidFill>
                </a:endParaRPr>
              </a:p>
            </p:txBody>
          </p:sp>
          <p:cxnSp>
            <p:nvCxnSpPr>
              <p:cNvPr id="34" name="Straight Connector 33"/>
              <p:cNvCxnSpPr/>
              <p:nvPr/>
            </p:nvCxnSpPr>
            <p:spPr>
              <a:xfrm rot="10800000" flipV="1">
                <a:off x="10545049"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flipV="1">
                <a:off x="11910011"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cxnSpLocks noChangeAspect="1"/>
              </p:cNvCxnSpPr>
              <p:nvPr/>
            </p:nvCxnSpPr>
            <p:spPr>
              <a:xfrm rot="16200000" flipV="1">
                <a:off x="9192628" y="2791072"/>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9" idx="0"/>
                <a:endCxn id="44" idx="2"/>
              </p:cNvCxnSpPr>
              <p:nvPr/>
            </p:nvCxnSpPr>
            <p:spPr>
              <a:xfrm>
                <a:off x="14338800" y="2842986"/>
                <a:ext cx="385"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1" idx="0"/>
                <a:endCxn id="39" idx="2"/>
              </p:cNvCxnSpPr>
              <p:nvPr/>
            </p:nvCxnSpPr>
            <p:spPr>
              <a:xfrm>
                <a:off x="10144800" y="1942986"/>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39" name="Arc 38"/>
              <p:cNvSpPr>
                <a:spLocks noChangeAspect="1"/>
              </p:cNvSpPr>
              <p:nvPr/>
            </p:nvSpPr>
            <p:spPr>
              <a:xfrm rot="5400000" flipH="1">
                <a:off x="12538800" y="1942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p:nvPr/>
            </p:nvCxnSpPr>
            <p:spPr>
              <a:xfrm>
                <a:off x="7498800" y="3742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1" name="Arc 40"/>
              <p:cNvSpPr>
                <a:spLocks noChangeAspect="1"/>
              </p:cNvSpPr>
              <p:nvPr/>
            </p:nvSpPr>
            <p:spPr>
              <a:xfrm flipH="1">
                <a:off x="9514800" y="194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2" name="Straight Connector 41"/>
              <p:cNvCxnSpPr>
                <a:stCxn id="41" idx="2"/>
                <a:endCxn id="43" idx="2"/>
              </p:cNvCxnSpPr>
              <p:nvPr/>
            </p:nvCxnSpPr>
            <p:spPr>
              <a:xfrm flipH="1">
                <a:off x="8690495" y="2225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4" name="Arc 43"/>
              <p:cNvSpPr>
                <a:spLocks noChangeAspect="1"/>
              </p:cNvSpPr>
              <p:nvPr/>
            </p:nvSpPr>
            <p:spPr>
              <a:xfrm rot="10800000" flipH="1">
                <a:off x="12539185" y="7774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a:stCxn id="49" idx="0"/>
                <a:endCxn id="44" idx="0"/>
              </p:cNvCxnSpPr>
              <p:nvPr/>
            </p:nvCxnSpPr>
            <p:spPr>
              <a:xfrm>
                <a:off x="10144800" y="9574986"/>
                <a:ext cx="3294385"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498800" y="7774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a:off x="7534800" y="777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a:stCxn id="47" idx="2"/>
                <a:endCxn id="49" idx="2"/>
              </p:cNvCxnSpPr>
              <p:nvPr/>
            </p:nvCxnSpPr>
            <p:spPr>
              <a:xfrm>
                <a:off x="8690495" y="8057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p:nvPr/>
            </p:nvCxnSpPr>
            <p:spPr>
              <a:xfrm rot="10800000">
                <a:off x="10537028"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0800000">
                <a:off x="11901990"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cxnSpLocks noChangeAspect="1"/>
              </p:cNvCxnSpPr>
              <p:nvPr/>
            </p:nvCxnSpPr>
            <p:spPr>
              <a:xfrm rot="5400000">
                <a:off x="9208671" y="8578371"/>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a:off x="14245723" y="306464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a:off x="14245723" y="669756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a:off x="14245723" y="742415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a:off x="14245723" y="815073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a:off x="14245723" y="597098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379123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4" name="Straight Connector 113"/>
              <p:cNvCxnSpPr/>
              <p:nvPr userDrawn="1"/>
            </p:nvCxnSpPr>
            <p:spPr>
              <a:xfrm rot="5400000" flipH="1">
                <a:off x="14245723" y="4517814"/>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rot="5400000" flipH="1">
                <a:off x="14245723" y="5244398"/>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9356376" y="2158986"/>
              <a:ext cx="4814597" cy="7245610"/>
              <a:chOff x="9356376" y="2158986"/>
              <a:chExt cx="4814597" cy="7245610"/>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Life Cycle</a:t>
                </a:r>
                <a:r>
                  <a:rPr lang="en-GB" sz="1100" baseline="0" dirty="0"/>
                  <a:t> Assessment</a:t>
                </a:r>
                <a:endParaRPr lang="en-GB" sz="1100" dirty="0"/>
              </a:p>
            </p:txBody>
          </p:sp>
          <p:sp>
            <p:nvSpPr>
              <p:cNvPr id="23" name="Rectangle 22"/>
              <p:cNvSpPr/>
              <p:nvPr/>
            </p:nvSpPr>
            <p:spPr>
              <a:xfrm>
                <a:off x="11561875" y="5182876"/>
                <a:ext cx="2609098" cy="261610"/>
              </a:xfrm>
              <a:prstGeom prst="rect">
                <a:avLst/>
              </a:prstGeom>
            </p:spPr>
            <p:txBody>
              <a:bodyPr wrap="square">
                <a:spAutoFit/>
              </a:bodyPr>
              <a:lstStyle/>
              <a:p>
                <a:pPr algn="r"/>
                <a:r>
                  <a:rPr lang="en-GB" sz="1100" dirty="0"/>
                  <a:t>Fault Tree Analysis</a:t>
                </a:r>
              </a:p>
            </p:txBody>
          </p:sp>
          <p:sp>
            <p:nvSpPr>
              <p:cNvPr id="24" name="Rectangle 23"/>
              <p:cNvSpPr/>
              <p:nvPr/>
            </p:nvSpPr>
            <p:spPr>
              <a:xfrm>
                <a:off x="11561875" y="5890577"/>
                <a:ext cx="2609098" cy="261610"/>
              </a:xfrm>
              <a:prstGeom prst="rect">
                <a:avLst/>
              </a:prstGeom>
            </p:spPr>
            <p:txBody>
              <a:bodyPr wrap="square">
                <a:spAutoFit/>
              </a:bodyPr>
              <a:lstStyle/>
              <a:p>
                <a:pPr algn="r"/>
                <a:r>
                  <a:rPr lang="en-GB" sz="1100" dirty="0"/>
                  <a:t>Hazard and Operability Analysis</a:t>
                </a:r>
              </a:p>
            </p:txBody>
          </p:sp>
          <p:sp>
            <p:nvSpPr>
              <p:cNvPr id="25" name="Rectangle 24"/>
              <p:cNvSpPr/>
              <p:nvPr/>
            </p:nvSpPr>
            <p:spPr>
              <a:xfrm>
                <a:off x="11561875" y="6634780"/>
                <a:ext cx="2609098" cy="261610"/>
              </a:xfrm>
              <a:prstGeom prst="rect">
                <a:avLst/>
              </a:prstGeom>
            </p:spPr>
            <p:txBody>
              <a:bodyPr wrap="square">
                <a:spAutoFit/>
              </a:bodyPr>
              <a:lstStyle/>
              <a:p>
                <a:pPr algn="r"/>
                <a:r>
                  <a:rPr lang="en-GB" sz="1100" dirty="0"/>
                  <a:t>Structured What-if Technique</a:t>
                </a:r>
              </a:p>
            </p:txBody>
          </p:sp>
          <p:sp>
            <p:nvSpPr>
              <p:cNvPr id="26" name="Rectangle 25"/>
              <p:cNvSpPr/>
              <p:nvPr/>
            </p:nvSpPr>
            <p:spPr>
              <a:xfrm>
                <a:off x="11561875" y="8086687"/>
                <a:ext cx="2609098" cy="261610"/>
              </a:xfrm>
              <a:prstGeom prst="rect">
                <a:avLst/>
              </a:prstGeom>
            </p:spPr>
            <p:txBody>
              <a:bodyPr wrap="square">
                <a:spAutoFit/>
              </a:bodyPr>
              <a:lstStyle/>
              <a:p>
                <a:pPr algn="r"/>
                <a:r>
                  <a:rPr lang="en-GB" sz="1100" dirty="0"/>
                  <a:t>Risk Matrix</a:t>
                </a:r>
              </a:p>
            </p:txBody>
          </p:sp>
          <p:sp>
            <p:nvSpPr>
              <p:cNvPr id="27" name="Rectangle 26"/>
              <p:cNvSpPr/>
              <p:nvPr/>
            </p:nvSpPr>
            <p:spPr>
              <a:xfrm>
                <a:off x="9356376" y="2795667"/>
                <a:ext cx="1440000" cy="261610"/>
              </a:xfrm>
              <a:prstGeom prst="rect">
                <a:avLst/>
              </a:prstGeom>
            </p:spPr>
            <p:txBody>
              <a:bodyPr wrap="square">
                <a:spAutoFit/>
              </a:bodyPr>
              <a:lstStyle/>
              <a:p>
                <a:r>
                  <a:rPr lang="en-GB" sz="1100" dirty="0"/>
                  <a:t>Stakeholders</a:t>
                </a:r>
              </a:p>
            </p:txBody>
          </p:sp>
          <p:sp>
            <p:nvSpPr>
              <p:cNvPr id="28" name="Rectangle 27"/>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29" name="Rectangle 28"/>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0" name="Rectangle 29"/>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1" name="Rectangle 30"/>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2" name="Rectangle 31"/>
              <p:cNvSpPr/>
              <p:nvPr/>
            </p:nvSpPr>
            <p:spPr>
              <a:xfrm>
                <a:off x="9356376" y="8421289"/>
                <a:ext cx="1440000" cy="261610"/>
              </a:xfrm>
              <a:prstGeom prst="rect">
                <a:avLst/>
              </a:prstGeom>
            </p:spPr>
            <p:txBody>
              <a:bodyPr wrap="square">
                <a:spAutoFit/>
              </a:bodyPr>
              <a:lstStyle/>
              <a:p>
                <a:r>
                  <a:rPr lang="en-GB" sz="1100" dirty="0"/>
                  <a:t>Validate</a:t>
                </a:r>
              </a:p>
            </p:txBody>
          </p:sp>
          <p:sp>
            <p:nvSpPr>
              <p:cNvPr id="33" name="Rectangle 32"/>
              <p:cNvSpPr/>
              <p:nvPr/>
            </p:nvSpPr>
            <p:spPr>
              <a:xfrm>
                <a:off x="11561875" y="4498346"/>
                <a:ext cx="2609098" cy="261610"/>
              </a:xfrm>
              <a:prstGeom prst="rect">
                <a:avLst/>
              </a:prstGeom>
            </p:spPr>
            <p:txBody>
              <a:bodyPr wrap="square">
                <a:spAutoFit/>
              </a:bodyPr>
              <a:lstStyle/>
              <a:p>
                <a:pPr algn="r"/>
                <a:r>
                  <a:rPr lang="en-GB" sz="1100" dirty="0"/>
                  <a:t>Failure Modes and Effects Analysis</a:t>
                </a:r>
              </a:p>
            </p:txBody>
          </p:sp>
          <p:sp>
            <p:nvSpPr>
              <p:cNvPr id="116" name="Rectangle 115"/>
              <p:cNvSpPr/>
              <p:nvPr userDrawn="1"/>
            </p:nvSpPr>
            <p:spPr>
              <a:xfrm>
                <a:off x="11561875" y="7378986"/>
                <a:ext cx="2609098" cy="261610"/>
              </a:xfrm>
              <a:prstGeom prst="rect">
                <a:avLst/>
              </a:prstGeom>
            </p:spPr>
            <p:txBody>
              <a:bodyPr wrap="square">
                <a:spAutoFit/>
              </a:bodyPr>
              <a:lstStyle/>
              <a:p>
                <a:pPr algn="r"/>
                <a:r>
                  <a:rPr lang="en-GB" sz="1100" dirty="0"/>
                  <a:t>Bowtie Method</a:t>
                </a:r>
              </a:p>
            </p:txBody>
          </p:sp>
          <p:sp>
            <p:nvSpPr>
              <p:cNvPr id="117" name="Rectangle 116"/>
              <p:cNvSpPr/>
              <p:nvPr userDrawn="1"/>
            </p:nvSpPr>
            <p:spPr>
              <a:xfrm>
                <a:off x="11553597" y="3720999"/>
                <a:ext cx="2617376" cy="261610"/>
              </a:xfrm>
              <a:prstGeom prst="rect">
                <a:avLst/>
              </a:prstGeom>
            </p:spPr>
            <p:txBody>
              <a:bodyPr wrap="square">
                <a:spAutoFit/>
              </a:bodyPr>
              <a:lstStyle/>
              <a:p>
                <a:pPr algn="r"/>
                <a:r>
                  <a:rPr lang="en-GB" sz="1100" dirty="0"/>
                  <a:t>Root Cause Analysis</a:t>
                </a:r>
              </a:p>
            </p:txBody>
          </p:sp>
        </p:grpSp>
      </p:grpSp>
      <p:sp>
        <p:nvSpPr>
          <p:cNvPr id="113" name="Rectangle 112"/>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4" name="Group 123"/>
            <p:cNvGrpSpPr/>
            <p:nvPr/>
          </p:nvGrpSpPr>
          <p:grpSpPr>
            <a:xfrm>
              <a:off x="6547786" y="6221445"/>
              <a:ext cx="408426" cy="360000"/>
              <a:chOff x="5832000" y="6318000"/>
              <a:chExt cx="408426" cy="360000"/>
            </a:xfrm>
          </p:grpSpPr>
          <p:sp>
            <p:nvSpPr>
              <p:cNvPr id="126" name="Freeform 125"/>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7" name="Group 126"/>
              <p:cNvGrpSpPr/>
              <p:nvPr/>
            </p:nvGrpSpPr>
            <p:grpSpPr>
              <a:xfrm>
                <a:off x="5832000" y="6318000"/>
                <a:ext cx="408426" cy="360000"/>
                <a:chOff x="1763167" y="1278188"/>
                <a:chExt cx="4042915" cy="3563560"/>
              </a:xfrm>
            </p:grpSpPr>
            <p:sp>
              <p:nvSpPr>
                <p:cNvPr id="128" name="Freeform 127"/>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5" name="Rectangle 124"/>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8" name="TextBox 11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Managing Risk</a:t>
            </a:r>
          </a:p>
        </p:txBody>
      </p:sp>
    </p:spTree>
    <p:extLst>
      <p:ext uri="{BB962C8B-B14F-4D97-AF65-F5344CB8AC3E}">
        <p14:creationId xmlns:p14="http://schemas.microsoft.com/office/powerpoint/2010/main" val="37273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livering Improvement">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Communicate</a:t>
                </a:r>
                <a:endParaRPr lang="en-GB" sz="1600" dirty="0">
                  <a:solidFill>
                    <a:srgbClr val="B537B5"/>
                  </a:solidFill>
                </a:endParaRPr>
              </a:p>
            </p:txBody>
          </p:sp>
          <p:sp>
            <p:nvSpPr>
              <p:cNvPr id="66" name="Rectangle 65"/>
              <p:cNvSpPr/>
              <p:nvPr/>
            </p:nvSpPr>
            <p:spPr>
              <a:xfrm>
                <a:off x="5344704" y="1189014"/>
                <a:ext cx="877420"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Prepare</a:t>
                </a:r>
                <a:endParaRPr lang="en-GB" sz="1600" dirty="0">
                  <a:solidFill>
                    <a:srgbClr val="B537B5"/>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planning the delivery of a system there is a need to prepare the scope of the planning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planning is complete it is important to communicate the outcome to the appropriate audience. The whole process may then need to be repeated if the scope of the planning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plan the delivery of a system. However, there is a need to identify the key elements of the process, the resources required and any time constraints imposed, before a schedule can be proposed to maximise the likelihood of delivery.</a:t>
              </a:r>
            </a:p>
          </p:txBody>
        </p:sp>
      </p:grpSp>
      <p:sp>
        <p:nvSpPr>
          <p:cNvPr id="113" name="Rectangle 112"/>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123" name="Group 122"/>
          <p:cNvGrpSpPr/>
          <p:nvPr userDrawn="1"/>
        </p:nvGrpSpPr>
        <p:grpSpPr>
          <a:xfrm>
            <a:off x="6451493" y="1368000"/>
            <a:ext cx="7911643" cy="8761540"/>
            <a:chOff x="6451493" y="1368000"/>
            <a:chExt cx="7911643"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planning of the delivery of the system and its elements, and information and equipment flows. More than one approach may be required to adequately understand all the delivery needs and formulate an achievable plan.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Problem</a:t>
              </a:r>
              <a:r>
                <a:rPr lang="en-US" sz="900" dirty="0">
                  <a:latin typeface="+mn-lt"/>
                </a:rPr>
                <a:t>, </a:t>
              </a:r>
              <a:r>
                <a:rPr lang="en-US" sz="900" dirty="0">
                  <a:latin typeface="Verdana Pro SemiBold" panose="020B0704030504040204" pitchFamily="34" charset="0"/>
                </a:rPr>
                <a:t>Plan</a:t>
              </a:r>
              <a:r>
                <a:rPr lang="en-US" sz="900" dirty="0">
                  <a:latin typeface="+mn-lt"/>
                </a:rPr>
                <a:t> and </a:t>
              </a:r>
              <a:r>
                <a:rPr lang="en-US" sz="900" dirty="0">
                  <a:latin typeface="Verdana Pro SemiBold" panose="020B0704030504040204" pitchFamily="34" charset="0"/>
                </a:rPr>
                <a:t>Success</a:t>
              </a:r>
              <a:r>
                <a:rPr lang="en-US" sz="900" dirty="0">
                  <a:latin typeface="+mn-lt"/>
                </a:rPr>
                <a:t> stages until sufficient insights into the system’s planning and scheduling needs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planning tools, examples of their use and useful reference sources, are provided later in this section and in the resources section of this toolkit.</a:t>
              </a:r>
            </a:p>
          </p:txBody>
        </p:sp>
        <p:grpSp>
          <p:nvGrpSpPr>
            <p:cNvPr id="122" name="Group 121"/>
            <p:cNvGrpSpPr/>
            <p:nvPr userDrawn="1"/>
          </p:nvGrpSpPr>
          <p:grpSpPr>
            <a:xfrm>
              <a:off x="6451493" y="1368000"/>
              <a:ext cx="7911643" cy="8761540"/>
              <a:chOff x="6451493" y="1368000"/>
              <a:chExt cx="7911643" cy="8761540"/>
            </a:xfrm>
          </p:grpSpPr>
          <p:sp>
            <p:nvSpPr>
              <p:cNvPr id="14" name="Rectangle 13"/>
              <p:cNvSpPr/>
              <p:nvPr/>
            </p:nvSpPr>
            <p:spPr>
              <a:xfrm>
                <a:off x="8725462" y="3585080"/>
                <a:ext cx="1779334" cy="584775"/>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Purpose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Problem</a:t>
                </a:r>
              </a:p>
              <a:p>
                <a:pPr algn="ct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Performance</a:t>
                </a:r>
                <a:endParaRPr lang="en-GB" sz="1600" dirty="0">
                  <a:solidFill>
                    <a:srgbClr val="B537B5"/>
                  </a:solidFill>
                </a:endParaRPr>
              </a:p>
            </p:txBody>
          </p:sp>
          <p:sp>
            <p:nvSpPr>
              <p:cNvPr id="15" name="Rectangle 14"/>
              <p:cNvSpPr/>
              <p:nvPr/>
            </p:nvSpPr>
            <p:spPr>
              <a:xfrm flipH="1">
                <a:off x="12064109" y="9790986"/>
                <a:ext cx="2299027"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Success</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Measure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Case</a:t>
                </a:r>
                <a:endParaRPr lang="en-GB" sz="1600" dirty="0">
                  <a:solidFill>
                    <a:srgbClr val="B537B5"/>
                  </a:solidFill>
                </a:endParaRPr>
              </a:p>
            </p:txBody>
          </p:sp>
          <p:cxnSp>
            <p:nvCxnSpPr>
              <p:cNvPr id="36" name="Straight Connector 35"/>
              <p:cNvCxnSpPr>
                <a:stCxn id="49" idx="0"/>
                <a:endCxn id="47" idx="2"/>
              </p:cNvCxnSpPr>
              <p:nvPr/>
            </p:nvCxnSpPr>
            <p:spPr>
              <a:xfrm>
                <a:off x="10144800" y="1942986"/>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629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45537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702049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85614"/>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194888"/>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476000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flipH="1">
                <a:off x="12482211" y="1368000"/>
                <a:ext cx="1193981"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Plan</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Team</a:t>
                </a:r>
                <a:endParaRPr lang="en-GB" sz="1600" dirty="0">
                  <a:solidFill>
                    <a:srgbClr val="B537B5"/>
                  </a:solidFill>
                </a:endParaRPr>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Oval 113"/>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Rectangle 114"/>
              <p:cNvSpPr/>
              <p:nvPr/>
            </p:nvSpPr>
            <p:spPr>
              <a:xfrm>
                <a:off x="6499432" y="8009743"/>
                <a:ext cx="945195"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Evaluate</a:t>
                </a:r>
                <a:endParaRPr lang="en-GB" sz="1600" dirty="0">
                  <a:solidFill>
                    <a:srgbClr val="B537B5"/>
                  </a:solidFill>
                </a:endParaRPr>
              </a:p>
            </p:txBody>
          </p:sp>
          <p:cxnSp>
            <p:nvCxnSpPr>
              <p:cNvPr id="117" name="Straight Connector 116"/>
              <p:cNvCxnSpPr/>
              <p:nvPr/>
            </p:nvCxnSpPr>
            <p:spPr>
              <a:xfrm rot="5400000" flipH="1">
                <a:off x="14245723" y="5325130"/>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flipH="1">
                <a:off x="14245723" y="5890251"/>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grpSp>
          <p:nvGrpSpPr>
            <p:cNvPr id="3" name="Group 2"/>
            <p:cNvGrpSpPr/>
            <p:nvPr userDrawn="1"/>
          </p:nvGrpSpPr>
          <p:grpSpPr>
            <a:xfrm>
              <a:off x="9356376" y="2158986"/>
              <a:ext cx="4814597" cy="7245610"/>
              <a:chOff x="9356376" y="2158986"/>
              <a:chExt cx="4814597" cy="7245610"/>
            </a:xfrm>
          </p:grpSpPr>
          <p:sp>
            <p:nvSpPr>
              <p:cNvPr id="30" name="Rectangle 29"/>
              <p:cNvSpPr/>
              <p:nvPr/>
            </p:nvSpPr>
            <p:spPr>
              <a:xfrm>
                <a:off x="9356376" y="2795667"/>
                <a:ext cx="1440000" cy="261610"/>
              </a:xfrm>
              <a:prstGeom prst="rect">
                <a:avLst/>
              </a:prstGeom>
            </p:spPr>
            <p:txBody>
              <a:bodyPr wrap="square">
                <a:spAutoFit/>
              </a:bodyPr>
              <a:lstStyle/>
              <a:p>
                <a:r>
                  <a:rPr lang="en-GB" sz="1100" dirty="0"/>
                  <a:t>Stakeholders</a:t>
                </a:r>
              </a:p>
            </p:txBody>
          </p:sp>
          <p:sp>
            <p:nvSpPr>
              <p:cNvPr id="31" name="Rectangle 30"/>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32" name="Rectangle 31"/>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3" name="Rectangle 32"/>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4" name="Rectangle 33"/>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5" name="Rectangle 34"/>
              <p:cNvSpPr/>
              <p:nvPr/>
            </p:nvSpPr>
            <p:spPr>
              <a:xfrm>
                <a:off x="9356376" y="8421289"/>
                <a:ext cx="1440000" cy="261610"/>
              </a:xfrm>
              <a:prstGeom prst="rect">
                <a:avLst/>
              </a:prstGeom>
            </p:spPr>
            <p:txBody>
              <a:bodyPr wrap="square">
                <a:spAutoFit/>
              </a:bodyPr>
              <a:lstStyle/>
              <a:p>
                <a:r>
                  <a:rPr lang="en-GB" sz="1100" dirty="0"/>
                  <a:t>Validate</a:t>
                </a:r>
              </a:p>
            </p:txBody>
          </p:sp>
          <p:grpSp>
            <p:nvGrpSpPr>
              <p:cNvPr id="2" name="Group 1"/>
              <p:cNvGrpSpPr/>
              <p:nvPr userDrawn="1"/>
            </p:nvGrpSpPr>
            <p:grpSpPr>
              <a:xfrm>
                <a:off x="11561875" y="3005020"/>
                <a:ext cx="2609098" cy="5343277"/>
                <a:chOff x="11561875" y="3005020"/>
                <a:chExt cx="2609098" cy="5343277"/>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PEST(LE) Analysis</a:t>
                  </a:r>
                </a:p>
              </p:txBody>
            </p:sp>
            <p:sp>
              <p:nvSpPr>
                <p:cNvPr id="23" name="Rectangle 22"/>
                <p:cNvSpPr/>
                <p:nvPr/>
              </p:nvSpPr>
              <p:spPr>
                <a:xfrm>
                  <a:off x="11561875" y="3569650"/>
                  <a:ext cx="2609098" cy="261610"/>
                </a:xfrm>
                <a:prstGeom prst="rect">
                  <a:avLst/>
                </a:prstGeom>
              </p:spPr>
              <p:txBody>
                <a:bodyPr wrap="square">
                  <a:spAutoFit/>
                </a:bodyPr>
                <a:lstStyle/>
                <a:p>
                  <a:pPr algn="r"/>
                  <a:r>
                    <a:rPr lang="en-GB" sz="1100" dirty="0"/>
                    <a:t>SWOT Analysis</a:t>
                  </a:r>
                </a:p>
              </p:txBody>
            </p:sp>
            <p:sp>
              <p:nvSpPr>
                <p:cNvPr id="24" name="Rectangle 23"/>
                <p:cNvSpPr/>
                <p:nvPr/>
              </p:nvSpPr>
              <p:spPr>
                <a:xfrm>
                  <a:off x="11561875" y="4134280"/>
                  <a:ext cx="2609098" cy="261610"/>
                </a:xfrm>
                <a:prstGeom prst="rect">
                  <a:avLst/>
                </a:prstGeom>
              </p:spPr>
              <p:txBody>
                <a:bodyPr wrap="square">
                  <a:spAutoFit/>
                </a:bodyPr>
                <a:lstStyle/>
                <a:p>
                  <a:pPr algn="r"/>
                  <a:r>
                    <a:rPr lang="en-GB" sz="1100" dirty="0"/>
                    <a:t>Stakeholder Analysis</a:t>
                  </a:r>
                </a:p>
              </p:txBody>
            </p:sp>
            <p:sp>
              <p:nvSpPr>
                <p:cNvPr id="25" name="Rectangle 24"/>
                <p:cNvSpPr/>
                <p:nvPr/>
              </p:nvSpPr>
              <p:spPr>
                <a:xfrm>
                  <a:off x="11561875" y="4698910"/>
                  <a:ext cx="2609098" cy="261610"/>
                </a:xfrm>
                <a:prstGeom prst="rect">
                  <a:avLst/>
                </a:prstGeom>
              </p:spPr>
              <p:txBody>
                <a:bodyPr wrap="square">
                  <a:spAutoFit/>
                </a:bodyPr>
                <a:lstStyle/>
                <a:p>
                  <a:pPr algn="r"/>
                  <a:r>
                    <a:rPr lang="en-GB" sz="1100" dirty="0"/>
                    <a:t>The Five Ws and Two Hs</a:t>
                  </a:r>
                </a:p>
              </p:txBody>
            </p:sp>
            <p:sp>
              <p:nvSpPr>
                <p:cNvPr id="26" name="Rectangle 25"/>
                <p:cNvSpPr/>
                <p:nvPr/>
              </p:nvSpPr>
              <p:spPr>
                <a:xfrm>
                  <a:off x="11561875" y="5263540"/>
                  <a:ext cx="2609098" cy="261610"/>
                </a:xfrm>
                <a:prstGeom prst="rect">
                  <a:avLst/>
                </a:prstGeom>
              </p:spPr>
              <p:txBody>
                <a:bodyPr wrap="square">
                  <a:spAutoFit/>
                </a:bodyPr>
                <a:lstStyle/>
                <a:p>
                  <a:pPr algn="r"/>
                  <a:r>
                    <a:rPr lang="en-GB" sz="1100" dirty="0"/>
                    <a:t>Wardley Map</a:t>
                  </a:r>
                </a:p>
              </p:txBody>
            </p:sp>
            <p:sp>
              <p:nvSpPr>
                <p:cNvPr id="27" name="Rectangle 26"/>
                <p:cNvSpPr/>
                <p:nvPr/>
              </p:nvSpPr>
              <p:spPr>
                <a:xfrm>
                  <a:off x="11561875" y="5828170"/>
                  <a:ext cx="2609098" cy="261610"/>
                </a:xfrm>
                <a:prstGeom prst="rect">
                  <a:avLst/>
                </a:prstGeom>
              </p:spPr>
              <p:txBody>
                <a:bodyPr wrap="square">
                  <a:spAutoFit/>
                </a:bodyPr>
                <a:lstStyle/>
                <a:p>
                  <a:pPr algn="r"/>
                  <a:r>
                    <a:rPr lang="en-GB" sz="1100" dirty="0"/>
                    <a:t>Driver Diagram</a:t>
                  </a:r>
                </a:p>
              </p:txBody>
            </p:sp>
            <p:sp>
              <p:nvSpPr>
                <p:cNvPr id="28" name="Rectangle 27"/>
                <p:cNvSpPr/>
                <p:nvPr/>
              </p:nvSpPr>
              <p:spPr>
                <a:xfrm>
                  <a:off x="11561875" y="6392800"/>
                  <a:ext cx="2609098" cy="261610"/>
                </a:xfrm>
                <a:prstGeom prst="rect">
                  <a:avLst/>
                </a:prstGeom>
              </p:spPr>
              <p:txBody>
                <a:bodyPr wrap="square">
                  <a:spAutoFit/>
                </a:bodyPr>
                <a:lstStyle/>
                <a:p>
                  <a:pPr algn="r"/>
                  <a:r>
                    <a:rPr lang="en-GB" sz="1100" dirty="0"/>
                    <a:t>Gantt Chart </a:t>
                  </a:r>
                </a:p>
              </p:txBody>
            </p:sp>
            <p:sp>
              <p:nvSpPr>
                <p:cNvPr id="29" name="Rectangle 28"/>
                <p:cNvSpPr/>
                <p:nvPr/>
              </p:nvSpPr>
              <p:spPr>
                <a:xfrm>
                  <a:off x="11561875" y="8086687"/>
                  <a:ext cx="2609098" cy="261610"/>
                </a:xfrm>
                <a:prstGeom prst="rect">
                  <a:avLst/>
                </a:prstGeom>
              </p:spPr>
              <p:txBody>
                <a:bodyPr wrap="square">
                  <a:spAutoFit/>
                </a:bodyPr>
                <a:lstStyle/>
                <a:p>
                  <a:pPr algn="r"/>
                  <a:r>
                    <a:rPr lang="en-GB" sz="1100" dirty="0"/>
                    <a:t>LoMo</a:t>
                  </a:r>
                </a:p>
              </p:txBody>
            </p:sp>
            <p:sp>
              <p:nvSpPr>
                <p:cNvPr id="119" name="Rectangle 118"/>
                <p:cNvSpPr/>
                <p:nvPr/>
              </p:nvSpPr>
              <p:spPr>
                <a:xfrm>
                  <a:off x="11561875" y="6957430"/>
                  <a:ext cx="2609098" cy="261610"/>
                </a:xfrm>
                <a:prstGeom prst="rect">
                  <a:avLst/>
                </a:prstGeom>
              </p:spPr>
              <p:txBody>
                <a:bodyPr wrap="square">
                  <a:spAutoFit/>
                </a:bodyPr>
                <a:lstStyle/>
                <a:p>
                  <a:pPr algn="r"/>
                  <a:r>
                    <a:rPr lang="en-GB" sz="1100" dirty="0"/>
                    <a:t>Activity Dependency Diagram</a:t>
                  </a:r>
                </a:p>
              </p:txBody>
            </p:sp>
            <p:sp>
              <p:nvSpPr>
                <p:cNvPr id="120" name="Rectangle 119"/>
                <p:cNvSpPr/>
                <p:nvPr/>
              </p:nvSpPr>
              <p:spPr>
                <a:xfrm>
                  <a:off x="11561875" y="7522060"/>
                  <a:ext cx="2609098" cy="261610"/>
                </a:xfrm>
                <a:prstGeom prst="rect">
                  <a:avLst/>
                </a:prstGeom>
              </p:spPr>
              <p:txBody>
                <a:bodyPr wrap="square">
                  <a:spAutoFit/>
                </a:bodyPr>
                <a:lstStyle/>
                <a:p>
                  <a:pPr algn="r"/>
                  <a:r>
                    <a:rPr lang="en-GB" sz="1100" dirty="0"/>
                    <a:t>Project Canvas</a:t>
                  </a:r>
                </a:p>
              </p:txBody>
            </p:sp>
          </p:grpSp>
        </p:grpSp>
      </p:grpSp>
      <p:sp>
        <p:nvSpPr>
          <p:cNvPr id="116" name="Rectangle 115"/>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4" name="Group 123"/>
          <p:cNvGrpSpPr>
            <a:grpSpLocks noChangeAspect="1"/>
          </p:cNvGrpSpPr>
          <p:nvPr userDrawn="1"/>
        </p:nvGrpSpPr>
        <p:grpSpPr>
          <a:xfrm>
            <a:off x="13860000" y="252000"/>
            <a:ext cx="720000" cy="720000"/>
            <a:chOff x="6535999" y="6185445"/>
            <a:chExt cx="432000" cy="432000"/>
          </a:xfrm>
        </p:grpSpPr>
        <p:grpSp>
          <p:nvGrpSpPr>
            <p:cNvPr id="125" name="Group 124"/>
            <p:cNvGrpSpPr/>
            <p:nvPr/>
          </p:nvGrpSpPr>
          <p:grpSpPr>
            <a:xfrm>
              <a:off x="6547786" y="6221445"/>
              <a:ext cx="408426" cy="360000"/>
              <a:chOff x="5832000" y="6318000"/>
              <a:chExt cx="408426" cy="360000"/>
            </a:xfrm>
          </p:grpSpPr>
          <p:sp>
            <p:nvSpPr>
              <p:cNvPr id="127" name="Freeform 12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8" name="Group 127"/>
              <p:cNvGrpSpPr/>
              <p:nvPr/>
            </p:nvGrpSpPr>
            <p:grpSpPr>
              <a:xfrm>
                <a:off x="5832000" y="6318000"/>
                <a:ext cx="408426" cy="360000"/>
                <a:chOff x="1763167" y="1278188"/>
                <a:chExt cx="4042915" cy="3563560"/>
              </a:xfrm>
            </p:grpSpPr>
            <p:sp>
              <p:nvSpPr>
                <p:cNvPr id="129" name="Freeform 12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6" name="Rectangle 12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1" name="TextBox 120"/>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Delivering Improvement</a:t>
            </a:r>
          </a:p>
        </p:txBody>
      </p:sp>
    </p:spTree>
    <p:extLst>
      <p:ext uri="{BB962C8B-B14F-4D97-AF65-F5344CB8AC3E}">
        <p14:creationId xmlns:p14="http://schemas.microsoft.com/office/powerpoint/2010/main" val="10980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provement Model">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1" name="Group 50"/>
          <p:cNvGrpSpPr/>
          <p:nvPr userDrawn="1"/>
        </p:nvGrpSpPr>
        <p:grpSpPr>
          <a:xfrm>
            <a:off x="3222885" y="1439056"/>
            <a:ext cx="8640000" cy="8640000"/>
            <a:chOff x="3222885" y="1439056"/>
            <a:chExt cx="8640000" cy="8640000"/>
          </a:xfrm>
        </p:grpSpPr>
        <p:sp>
          <p:nvSpPr>
            <p:cNvPr id="50" name="Rectangle 49"/>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2" name="Group 31"/>
            <p:cNvGrpSpPr>
              <a:grpSpLocks noChangeAspect="1"/>
            </p:cNvGrpSpPr>
            <p:nvPr userDrawn="1"/>
          </p:nvGrpSpPr>
          <p:grpSpPr>
            <a:xfrm>
              <a:off x="3964466" y="1655056"/>
              <a:ext cx="7156839" cy="8208000"/>
              <a:chOff x="11888215" y="22355450"/>
              <a:chExt cx="25990606" cy="29808000"/>
            </a:xfrm>
          </p:grpSpPr>
          <p:sp>
            <p:nvSpPr>
              <p:cNvPr id="33" name="Freeform 32"/>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grpSp>
            <p:nvGrpSpPr>
              <p:cNvPr id="34" name="Group 33"/>
              <p:cNvGrpSpPr/>
              <p:nvPr/>
            </p:nvGrpSpPr>
            <p:grpSpPr>
              <a:xfrm>
                <a:off x="12790519" y="26426827"/>
                <a:ext cx="24185998" cy="21665246"/>
                <a:chOff x="25538132" y="-5431428"/>
                <a:chExt cx="24185998" cy="21665246"/>
              </a:xfrm>
            </p:grpSpPr>
            <p:sp>
              <p:nvSpPr>
                <p:cNvPr id="43" name="Freeform 42"/>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4" name="Freeform 43"/>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5" name="Freeform 44"/>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6" name="Freeform 45"/>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7" name="Freeform 46"/>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8" name="Freeform 47"/>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9" name="Freeform 48"/>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grpSp>
          <p:grpSp>
            <p:nvGrpSpPr>
              <p:cNvPr id="35" name="Group 34"/>
              <p:cNvGrpSpPr/>
              <p:nvPr/>
            </p:nvGrpSpPr>
            <p:grpSpPr>
              <a:xfrm>
                <a:off x="13734095" y="27493550"/>
                <a:ext cx="22298846" cy="19531800"/>
                <a:chOff x="17120243" y="1149451"/>
                <a:chExt cx="4632732" cy="4057860"/>
              </a:xfrm>
            </p:grpSpPr>
            <p:sp>
              <p:nvSpPr>
                <p:cNvPr id="36"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37" name="TextBox 36"/>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38" name="TextBox 37"/>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39" name="TextBox 38"/>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40" name="TextBox 39"/>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41" name="TextBox 40"/>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42" name="TextBox 41"/>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28" name="Rectangle 2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29" name="Group 28"/>
          <p:cNvGrpSpPr>
            <a:grpSpLocks noChangeAspect="1"/>
          </p:cNvGrpSpPr>
          <p:nvPr userDrawn="1"/>
        </p:nvGrpSpPr>
        <p:grpSpPr>
          <a:xfrm>
            <a:off x="13860000" y="252000"/>
            <a:ext cx="720000" cy="720000"/>
            <a:chOff x="6535999" y="6185445"/>
            <a:chExt cx="432000" cy="432000"/>
          </a:xfrm>
        </p:grpSpPr>
        <p:grpSp>
          <p:nvGrpSpPr>
            <p:cNvPr id="30" name="Group 2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31" name="Rectangle 3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27" name="TextBox 2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Model</a:t>
            </a:r>
          </a:p>
        </p:txBody>
      </p:sp>
    </p:spTree>
    <p:extLst>
      <p:ext uri="{BB962C8B-B14F-4D97-AF65-F5344CB8AC3E}">
        <p14:creationId xmlns:p14="http://schemas.microsoft.com/office/powerpoint/2010/main" val="221294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rovement Programm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p:nvPr/>
        </p:nvGrpSpPr>
        <p:grpSpPr>
          <a:xfrm>
            <a:off x="3434814" y="7280122"/>
            <a:ext cx="8219194" cy="1864143"/>
            <a:chOff x="2642184" y="4419863"/>
            <a:chExt cx="5017951" cy="1138090"/>
          </a:xfrm>
        </p:grpSpPr>
        <p:grpSp>
          <p:nvGrpSpPr>
            <p:cNvPr id="90" name="Group 89"/>
            <p:cNvGrpSpPr/>
            <p:nvPr/>
          </p:nvGrpSpPr>
          <p:grpSpPr>
            <a:xfrm>
              <a:off x="2642184" y="4419863"/>
              <a:ext cx="5017951" cy="612657"/>
              <a:chOff x="2400373" y="5184000"/>
              <a:chExt cx="6192000" cy="756000"/>
            </a:xfrm>
          </p:grpSpPr>
          <p:sp>
            <p:nvSpPr>
              <p:cNvPr id="92" name="Rounded Rectangle 91">
                <a:extLst>
                  <a:ext uri="{FF2B5EF4-FFF2-40B4-BE49-F238E27FC236}">
                    <a16:creationId xmlns:a16="http://schemas.microsoft.com/office/drawing/2014/main" id="{52F74A05-C249-8C4F-A7EC-3501ED98CBAD}"/>
                  </a:ext>
                </a:extLst>
              </p:cNvPr>
              <p:cNvSpPr/>
              <p:nvPr/>
            </p:nvSpPr>
            <p:spPr bwMode="auto">
              <a:xfrm>
                <a:off x="4571987"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93" name="Rounded Rectangle 92">
                <a:extLst>
                  <a:ext uri="{FF2B5EF4-FFF2-40B4-BE49-F238E27FC236}">
                    <a16:creationId xmlns:a16="http://schemas.microsoft.com/office/drawing/2014/main" id="{52F74A05-C249-8C4F-A7EC-3501ED98CBAD}"/>
                  </a:ext>
                </a:extLst>
              </p:cNvPr>
              <p:cNvSpPr/>
              <p:nvPr/>
            </p:nvSpPr>
            <p:spPr bwMode="auto">
              <a:xfrm>
                <a:off x="2772000" y="5184000"/>
                <a:ext cx="1800000"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94" name="Rounded Rectangle 93">
                <a:extLst>
                  <a:ext uri="{FF2B5EF4-FFF2-40B4-BE49-F238E27FC236}">
                    <a16:creationId xmlns:a16="http://schemas.microsoft.com/office/drawing/2014/main" id="{52F74A05-C249-8C4F-A7EC-3501ED98CBAD}"/>
                  </a:ext>
                </a:extLst>
              </p:cNvPr>
              <p:cNvSpPr/>
              <p:nvPr/>
            </p:nvSpPr>
            <p:spPr bwMode="auto">
              <a:xfrm>
                <a:off x="6372872"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95" name="Rounded Rectangle 94">
                <a:extLst>
                  <a:ext uri="{FF2B5EF4-FFF2-40B4-BE49-F238E27FC236}">
                    <a16:creationId xmlns:a16="http://schemas.microsoft.com/office/drawing/2014/main" id="{52F74A05-C249-8C4F-A7EC-3501ED98CBAD}"/>
                  </a:ext>
                </a:extLst>
              </p:cNvPr>
              <p:cNvSpPr/>
              <p:nvPr/>
            </p:nvSpPr>
            <p:spPr bwMode="auto">
              <a:xfrm>
                <a:off x="2400373" y="5508000"/>
                <a:ext cx="6192000" cy="432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Plan for change</a:t>
                </a:r>
              </a:p>
            </p:txBody>
          </p:sp>
        </p:grpSp>
        <p:sp>
          <p:nvSpPr>
            <p:cNvPr id="91" name="TextBox 90"/>
            <p:cNvSpPr txBox="1"/>
            <p:nvPr/>
          </p:nvSpPr>
          <p:spPr>
            <a:xfrm>
              <a:off x="4375133" y="5175676"/>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need to do next?</a:t>
              </a:r>
            </a:p>
          </p:txBody>
        </p:sp>
      </p:grpSp>
      <p:grpSp>
        <p:nvGrpSpPr>
          <p:cNvPr id="13" name="Group 12"/>
          <p:cNvGrpSpPr/>
          <p:nvPr/>
        </p:nvGrpSpPr>
        <p:grpSpPr>
          <a:xfrm>
            <a:off x="3434814" y="2520801"/>
            <a:ext cx="8219194" cy="1892160"/>
            <a:chOff x="2642184" y="1514219"/>
            <a:chExt cx="5017951" cy="1155195"/>
          </a:xfrm>
        </p:grpSpPr>
        <p:grpSp>
          <p:nvGrpSpPr>
            <p:cNvPr id="14" name="Group 13"/>
            <p:cNvGrpSpPr/>
            <p:nvPr/>
          </p:nvGrpSpPr>
          <p:grpSpPr>
            <a:xfrm>
              <a:off x="2642184" y="2056757"/>
              <a:ext cx="5017951" cy="612657"/>
              <a:chOff x="2400373" y="2268000"/>
              <a:chExt cx="6192000" cy="756000"/>
            </a:xfrm>
          </p:grpSpPr>
          <p:sp>
            <p:nvSpPr>
              <p:cNvPr id="16" name="Rounded Rectangle 15">
                <a:extLst>
                  <a:ext uri="{FF2B5EF4-FFF2-40B4-BE49-F238E27FC236}">
                    <a16:creationId xmlns:a16="http://schemas.microsoft.com/office/drawing/2014/main" id="{52F74A05-C249-8C4F-A7EC-3501ED98CBAD}"/>
                  </a:ext>
                </a:extLst>
              </p:cNvPr>
              <p:cNvSpPr/>
              <p:nvPr/>
            </p:nvSpPr>
            <p:spPr bwMode="auto">
              <a:xfrm>
                <a:off x="27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17" name="Rounded Rectangle 16">
                <a:extLst>
                  <a:ext uri="{FF2B5EF4-FFF2-40B4-BE49-F238E27FC236}">
                    <a16:creationId xmlns:a16="http://schemas.microsoft.com/office/drawing/2014/main" id="{52F74A05-C249-8C4F-A7EC-3501ED98CBAD}"/>
                  </a:ext>
                </a:extLst>
              </p:cNvPr>
              <p:cNvSpPr/>
              <p:nvPr/>
            </p:nvSpPr>
            <p:spPr bwMode="auto">
              <a:xfrm>
                <a:off x="63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45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19" name="Rounded Rectangle 18">
                <a:extLst>
                  <a:ext uri="{FF2B5EF4-FFF2-40B4-BE49-F238E27FC236}">
                    <a16:creationId xmlns:a16="http://schemas.microsoft.com/office/drawing/2014/main" id="{52F74A05-C249-8C4F-A7EC-3501ED98CBAD}"/>
                  </a:ext>
                </a:extLst>
              </p:cNvPr>
              <p:cNvSpPr/>
              <p:nvPr/>
            </p:nvSpPr>
            <p:spPr bwMode="auto">
              <a:xfrm>
                <a:off x="2400373" y="2268000"/>
                <a:ext cx="6192000" cy="432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Case for change</a:t>
                </a:r>
              </a:p>
            </p:txBody>
          </p:sp>
        </p:grpSp>
        <p:sp>
          <p:nvSpPr>
            <p:cNvPr id="15" name="TextBox 14"/>
            <p:cNvSpPr txBox="1"/>
            <p:nvPr/>
          </p:nvSpPr>
          <p:spPr>
            <a:xfrm>
              <a:off x="4375134" y="1514219"/>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is the case for change?</a:t>
              </a:r>
            </a:p>
          </p:txBody>
        </p:sp>
      </p:grpSp>
      <p:sp>
        <p:nvSpPr>
          <p:cNvPr id="96" name="Rectangle 95"/>
          <p:cNvSpPr/>
          <p:nvPr/>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98" name="Group 97"/>
          <p:cNvGrpSpPr>
            <a:grpSpLocks noChangeAspect="1"/>
          </p:cNvGrpSpPr>
          <p:nvPr/>
        </p:nvGrpSpPr>
        <p:grpSpPr>
          <a:xfrm>
            <a:off x="13860000" y="252000"/>
            <a:ext cx="720000" cy="720000"/>
            <a:chOff x="6535999" y="6185445"/>
            <a:chExt cx="432000" cy="432000"/>
          </a:xfrm>
        </p:grpSpPr>
        <p:grpSp>
          <p:nvGrpSpPr>
            <p:cNvPr id="99" name="Group 98"/>
            <p:cNvGrpSpPr/>
            <p:nvPr/>
          </p:nvGrpSpPr>
          <p:grpSpPr>
            <a:xfrm>
              <a:off x="6547786" y="6221445"/>
              <a:ext cx="408426" cy="360000"/>
              <a:chOff x="5832000" y="6318000"/>
              <a:chExt cx="408426" cy="360000"/>
            </a:xfrm>
          </p:grpSpPr>
          <p:sp>
            <p:nvSpPr>
              <p:cNvPr id="101" name="Freeform 10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02" name="Group 101"/>
              <p:cNvGrpSpPr/>
              <p:nvPr/>
            </p:nvGrpSpPr>
            <p:grpSpPr>
              <a:xfrm>
                <a:off x="5832000" y="6318000"/>
                <a:ext cx="408426" cy="360000"/>
                <a:chOff x="1763167" y="1278188"/>
                <a:chExt cx="4042915" cy="3563560"/>
              </a:xfrm>
            </p:grpSpPr>
            <p:sp>
              <p:nvSpPr>
                <p:cNvPr id="103" name="Freeform 10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4" name="Freeform 10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5" name="Freeform 10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6" name="Freeform 10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7" name="Freeform 10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8" name="Freeform 10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00" name="Rectangle 9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7" name="TextBox 96"/>
          <p:cNvSpPr txBox="1"/>
          <p:nvPr/>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Programme</a:t>
            </a:r>
          </a:p>
        </p:txBody>
      </p:sp>
      <p:grpSp>
        <p:nvGrpSpPr>
          <p:cNvPr id="4" name="Group 3"/>
          <p:cNvGrpSpPr/>
          <p:nvPr userDrawn="1"/>
        </p:nvGrpSpPr>
        <p:grpSpPr>
          <a:xfrm>
            <a:off x="802427" y="4035936"/>
            <a:ext cx="13514497" cy="3662124"/>
            <a:chOff x="802427" y="4035936"/>
            <a:chExt cx="13514497" cy="3662124"/>
          </a:xfrm>
        </p:grpSpPr>
        <p:sp>
          <p:nvSpPr>
            <p:cNvPr id="21" name="TextBox 20"/>
            <p:cNvSpPr txBox="1"/>
            <p:nvPr/>
          </p:nvSpPr>
          <p:spPr>
            <a:xfrm>
              <a:off x="11652560" y="4035936"/>
              <a:ext cx="1941976"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could we improve?</a:t>
              </a:r>
            </a:p>
          </p:txBody>
        </p:sp>
        <p:sp>
          <p:nvSpPr>
            <p:cNvPr id="22" name="TextBox 21"/>
            <p:cNvSpPr txBox="1"/>
            <p:nvPr/>
          </p:nvSpPr>
          <p:spPr>
            <a:xfrm>
              <a:off x="11475256" y="7071907"/>
              <a:ext cx="2296584"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should we measure?</a:t>
              </a:r>
            </a:p>
          </p:txBody>
        </p:sp>
        <p:sp>
          <p:nvSpPr>
            <p:cNvPr id="23" name="TextBox 22"/>
            <p:cNvSpPr txBox="1"/>
            <p:nvPr/>
          </p:nvSpPr>
          <p:spPr>
            <a:xfrm>
              <a:off x="1399574" y="7071907"/>
              <a:ext cx="2076919"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do we perform now?</a:t>
              </a:r>
            </a:p>
          </p:txBody>
        </p:sp>
        <p:sp>
          <p:nvSpPr>
            <p:cNvPr id="24" name="TextBox 23"/>
            <p:cNvSpPr txBox="1"/>
            <p:nvPr/>
          </p:nvSpPr>
          <p:spPr>
            <a:xfrm>
              <a:off x="1524337" y="4035936"/>
              <a:ext cx="1827395"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do now?</a:t>
              </a:r>
            </a:p>
          </p:txBody>
        </p:sp>
        <p:grpSp>
          <p:nvGrpSpPr>
            <p:cNvPr id="3" name="Group 2"/>
            <p:cNvGrpSpPr/>
            <p:nvPr userDrawn="1"/>
          </p:nvGrpSpPr>
          <p:grpSpPr>
            <a:xfrm>
              <a:off x="802427" y="4911402"/>
              <a:ext cx="13514497" cy="1884008"/>
              <a:chOff x="783097" y="758771"/>
              <a:chExt cx="13514497" cy="1884008"/>
            </a:xfrm>
          </p:grpSpPr>
          <p:sp>
            <p:nvSpPr>
              <p:cNvPr id="109" name="Rectangle 108"/>
              <p:cNvSpPr/>
              <p:nvPr/>
            </p:nvSpPr>
            <p:spPr>
              <a:xfrm>
                <a:off x="6343066"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0" name="Rectangle 109"/>
              <p:cNvSpPr/>
              <p:nvPr/>
            </p:nvSpPr>
            <p:spPr>
              <a:xfrm>
                <a:off x="8272208"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1" name="Rectangle 110"/>
              <p:cNvSpPr/>
              <p:nvPr/>
            </p:nvSpPr>
            <p:spPr>
              <a:xfrm>
                <a:off x="10187783"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2" name="Freeform 111"/>
              <p:cNvSpPr/>
              <p:nvPr/>
            </p:nvSpPr>
            <p:spPr>
              <a:xfrm>
                <a:off x="2736179" y="1484951"/>
                <a:ext cx="1687620" cy="424278"/>
              </a:xfrm>
              <a:custGeom>
                <a:avLst/>
                <a:gdLst>
                  <a:gd name="connsiteX0" fmla="*/ 0 w 1018023"/>
                  <a:gd name="connsiteY0" fmla="*/ 0 h 262800"/>
                  <a:gd name="connsiteX1" fmla="*/ 1018023 w 1018023"/>
                  <a:gd name="connsiteY1" fmla="*/ 0 h 262800"/>
                  <a:gd name="connsiteX2" fmla="*/ 1018023 w 1018023"/>
                  <a:gd name="connsiteY2" fmla="*/ 262800 h 262800"/>
                  <a:gd name="connsiteX3" fmla="*/ 1417 w 1018023"/>
                  <a:gd name="connsiteY3" fmla="*/ 262800 h 262800"/>
                  <a:gd name="connsiteX4" fmla="*/ 4995 w 1018023"/>
                  <a:gd name="connsiteY4" fmla="*/ 251275 h 262800"/>
                  <a:gd name="connsiteX5" fmla="*/ 16849 w 1018023"/>
                  <a:gd name="connsiteY5" fmla="*/ 133683 h 262800"/>
                  <a:gd name="connsiteX6" fmla="*/ 4995 w 1018023"/>
                  <a:gd name="connsiteY6" fmla="*/ 16091 h 26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8023" h="262800">
                    <a:moveTo>
                      <a:pt x="0" y="0"/>
                    </a:moveTo>
                    <a:lnTo>
                      <a:pt x="1018023" y="0"/>
                    </a:lnTo>
                    <a:lnTo>
                      <a:pt x="1018023" y="262800"/>
                    </a:lnTo>
                    <a:lnTo>
                      <a:pt x="1417" y="262800"/>
                    </a:lnTo>
                    <a:lnTo>
                      <a:pt x="4995" y="251275"/>
                    </a:lnTo>
                    <a:cubicBezTo>
                      <a:pt x="12767" y="213292"/>
                      <a:pt x="16849" y="173964"/>
                      <a:pt x="16849" y="133683"/>
                    </a:cubicBezTo>
                    <a:cubicBezTo>
                      <a:pt x="16849" y="93402"/>
                      <a:pt x="12767" y="54074"/>
                      <a:pt x="4995" y="16091"/>
                    </a:cubicBezTo>
                    <a:close/>
                  </a:path>
                </a:pathLst>
              </a:cu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3" name="Rectangle 112"/>
              <p:cNvSpPr/>
              <p:nvPr/>
            </p:nvSpPr>
            <p:spPr>
              <a:xfrm>
                <a:off x="4430792"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1" name="TextBox 120"/>
              <p:cNvSpPr txBox="1">
                <a:spLocks/>
              </p:cNvSpPr>
              <p:nvPr/>
            </p:nvSpPr>
            <p:spPr>
              <a:xfrm>
                <a:off x="2746984"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Initiate</a:t>
                </a:r>
              </a:p>
            </p:txBody>
          </p:sp>
          <p:sp>
            <p:nvSpPr>
              <p:cNvPr id="122" name="TextBox 121"/>
              <p:cNvSpPr txBox="1">
                <a:spLocks/>
              </p:cNvSpPr>
              <p:nvPr/>
            </p:nvSpPr>
            <p:spPr>
              <a:xfrm>
                <a:off x="6581499"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Co-design</a:t>
                </a:r>
              </a:p>
            </p:txBody>
          </p:sp>
          <p:sp>
            <p:nvSpPr>
              <p:cNvPr id="123" name="TextBox 122"/>
              <p:cNvSpPr txBox="1">
                <a:spLocks/>
              </p:cNvSpPr>
              <p:nvPr/>
            </p:nvSpPr>
            <p:spPr>
              <a:xfrm>
                <a:off x="10416013"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Sustain</a:t>
                </a:r>
              </a:p>
            </p:txBody>
          </p:sp>
          <p:sp>
            <p:nvSpPr>
              <p:cNvPr id="124" name="TextBox 123"/>
              <p:cNvSpPr txBox="1">
                <a:spLocks/>
              </p:cNvSpPr>
              <p:nvPr/>
            </p:nvSpPr>
            <p:spPr>
              <a:xfrm>
                <a:off x="8498756"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Deliver</a:t>
                </a:r>
              </a:p>
            </p:txBody>
          </p:sp>
          <p:sp>
            <p:nvSpPr>
              <p:cNvPr id="125" name="TextBox 124"/>
              <p:cNvSpPr txBox="1"/>
              <p:nvPr/>
            </p:nvSpPr>
            <p:spPr>
              <a:xfrm>
                <a:off x="2540168" y="983381"/>
                <a:ext cx="1347820"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Verdana"/>
                    <a:ea typeface="Verdana" pitchFamily="34" charset="0"/>
                    <a:cs typeface="Arial" panose="020B0604020202020204" pitchFamily="34" charset="0"/>
                  </a:rPr>
                  <a:t>Trigger</a:t>
                </a:r>
              </a:p>
            </p:txBody>
          </p:sp>
          <p:sp>
            <p:nvSpPr>
              <p:cNvPr id="126" name="TextBox 125"/>
              <p:cNvSpPr txBox="1"/>
              <p:nvPr/>
            </p:nvSpPr>
            <p:spPr>
              <a:xfrm>
                <a:off x="11544060" y="2027159"/>
                <a:ext cx="1108341"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End</a:t>
                </a:r>
              </a:p>
            </p:txBody>
          </p:sp>
          <p:sp>
            <p:nvSpPr>
              <p:cNvPr id="127" name="TextBox 126"/>
              <p:cNvSpPr txBox="1"/>
              <p:nvPr/>
            </p:nvSpPr>
            <p:spPr>
              <a:xfrm>
                <a:off x="5547733" y="983381"/>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Problem(s)</a:t>
                </a:r>
              </a:p>
            </p:txBody>
          </p:sp>
          <p:sp>
            <p:nvSpPr>
              <p:cNvPr id="128" name="TextBox 127"/>
              <p:cNvSpPr txBox="1"/>
              <p:nvPr/>
            </p:nvSpPr>
            <p:spPr>
              <a:xfrm>
                <a:off x="7455175" y="2027159"/>
                <a:ext cx="1623604"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Solution(s)</a:t>
                </a:r>
              </a:p>
            </p:txBody>
          </p:sp>
          <p:sp>
            <p:nvSpPr>
              <p:cNvPr id="129" name="TextBox 128"/>
              <p:cNvSpPr txBox="1"/>
              <p:nvPr/>
            </p:nvSpPr>
            <p:spPr>
              <a:xfrm>
                <a:off x="8968289" y="983381"/>
                <a:ext cx="2415723"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Implementation</a:t>
                </a:r>
              </a:p>
            </p:txBody>
          </p:sp>
          <p:grpSp>
            <p:nvGrpSpPr>
              <p:cNvPr id="130" name="Group 129"/>
              <p:cNvGrpSpPr/>
              <p:nvPr/>
            </p:nvGrpSpPr>
            <p:grpSpPr>
              <a:xfrm>
                <a:off x="12413588" y="758771"/>
                <a:ext cx="1884006" cy="1884008"/>
                <a:chOff x="12238631" y="4917155"/>
                <a:chExt cx="2161048" cy="2161047"/>
              </a:xfrm>
            </p:grpSpPr>
            <p:sp>
              <p:nvSpPr>
                <p:cNvPr id="131" name="Oval 130">
                  <a:extLst>
                    <a:ext uri="{FF2B5EF4-FFF2-40B4-BE49-F238E27FC236}">
                      <a16:creationId xmlns:a16="http://schemas.microsoft.com/office/drawing/2014/main" id="{E1789A16-3679-6B4F-B452-301CBED4375A}"/>
                    </a:ext>
                  </a:extLst>
                </p:cNvPr>
                <p:cNvSpPr>
                  <a:spLocks noChangeAspect="1"/>
                </p:cNvSpPr>
                <p:nvPr/>
              </p:nvSpPr>
              <p:spPr bwMode="auto">
                <a:xfrm>
                  <a:off x="12238633" y="4917155"/>
                  <a:ext cx="2161046" cy="2161047"/>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2" name="TextBox 131">
                  <a:extLst>
                    <a:ext uri="{FF2B5EF4-FFF2-40B4-BE49-F238E27FC236}">
                      <a16:creationId xmlns:a16="http://schemas.microsoft.com/office/drawing/2014/main" id="{199DAB5B-2A9D-5D43-AD8B-E84E3074F2BB}"/>
                    </a:ext>
                  </a:extLst>
                </p:cNvPr>
                <p:cNvSpPr txBox="1"/>
                <p:nvPr/>
              </p:nvSpPr>
              <p:spPr>
                <a:xfrm>
                  <a:off x="12238631" y="5616839"/>
                  <a:ext cx="2161046" cy="757541"/>
                </a:xfrm>
                <a:prstGeom prst="rect">
                  <a:avLst/>
                </a:prstGeom>
                <a:noFill/>
                <a:ln>
                  <a:noFill/>
                </a:ln>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Measurably</a:t>
                  </a:r>
                  <a:b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b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Better</a:t>
                  </a:r>
                </a:p>
              </p:txBody>
            </p:sp>
          </p:grpSp>
          <p:grpSp>
            <p:nvGrpSpPr>
              <p:cNvPr id="135" name="Group 134"/>
              <p:cNvGrpSpPr>
                <a:grpSpLocks noChangeAspect="1"/>
              </p:cNvGrpSpPr>
              <p:nvPr/>
            </p:nvGrpSpPr>
            <p:grpSpPr>
              <a:xfrm>
                <a:off x="783097" y="758771"/>
                <a:ext cx="1884004" cy="1884008"/>
                <a:chOff x="929390" y="3431860"/>
                <a:chExt cx="1368000" cy="1368000"/>
              </a:xfrm>
            </p:grpSpPr>
            <p:sp>
              <p:nvSpPr>
                <p:cNvPr id="136" name="Oval 135">
                  <a:extLst>
                    <a:ext uri="{FF2B5EF4-FFF2-40B4-BE49-F238E27FC236}">
                      <a16:creationId xmlns:a16="http://schemas.microsoft.com/office/drawing/2014/main" id="{5383168A-4A40-BC45-A82F-B9761902D136}"/>
                    </a:ext>
                  </a:extLst>
                </p:cNvPr>
                <p:cNvSpPr>
                  <a:spLocks noChangeAspect="1"/>
                </p:cNvSpPr>
                <p:nvPr/>
              </p:nvSpPr>
              <p:spPr bwMode="auto">
                <a:xfrm>
                  <a:off x="929390" y="3431860"/>
                  <a:ext cx="1368000" cy="1368000"/>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7" name="TextBox 136">
                  <a:extLst>
                    <a:ext uri="{FF2B5EF4-FFF2-40B4-BE49-F238E27FC236}">
                      <a16:creationId xmlns:a16="http://schemas.microsoft.com/office/drawing/2014/main" id="{D4DE3603-3002-A44A-A2E0-3AD4918728A6}"/>
                    </a:ext>
                  </a:extLst>
                </p:cNvPr>
                <p:cNvSpPr txBox="1"/>
                <p:nvPr/>
              </p:nvSpPr>
              <p:spPr>
                <a:xfrm>
                  <a:off x="929390" y="3874780"/>
                  <a:ext cx="1368000" cy="479544"/>
                </a:xfrm>
                <a:prstGeom prst="rect">
                  <a:avLst/>
                </a:prstGeom>
                <a:noFill/>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Current Performance</a:t>
                  </a:r>
                </a:p>
              </p:txBody>
            </p:sp>
          </p:grpSp>
          <p:grpSp>
            <p:nvGrpSpPr>
              <p:cNvPr id="147" name="Group 146"/>
              <p:cNvGrpSpPr/>
              <p:nvPr/>
            </p:nvGrpSpPr>
            <p:grpSpPr>
              <a:xfrm>
                <a:off x="11795733" y="1386703"/>
                <a:ext cx="610830" cy="628142"/>
                <a:chOff x="3560760" y="3879045"/>
                <a:chExt cx="408426" cy="420000"/>
              </a:xfrm>
            </p:grpSpPr>
            <p:sp>
              <p:nvSpPr>
                <p:cNvPr id="148" name="Hexagon 147"/>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49" name="Group 148"/>
                <p:cNvGrpSpPr>
                  <a:grpSpLocks noChangeAspect="1"/>
                </p:cNvGrpSpPr>
                <p:nvPr/>
              </p:nvGrpSpPr>
              <p:grpSpPr>
                <a:xfrm>
                  <a:off x="3560760" y="3909045"/>
                  <a:ext cx="408426" cy="360000"/>
                  <a:chOff x="1763167" y="1278188"/>
                  <a:chExt cx="4042915" cy="3563560"/>
                </a:xfrm>
              </p:grpSpPr>
              <p:sp>
                <p:nvSpPr>
                  <p:cNvPr id="150" name="Freeform 149"/>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51" name="Group 150"/>
                  <p:cNvGrpSpPr/>
                  <p:nvPr/>
                </p:nvGrpSpPr>
                <p:grpSpPr>
                  <a:xfrm>
                    <a:off x="1763167" y="1278188"/>
                    <a:ext cx="4042915" cy="3563560"/>
                    <a:chOff x="1763167" y="1278188"/>
                    <a:chExt cx="4042915" cy="3563560"/>
                  </a:xfrm>
                </p:grpSpPr>
                <p:sp>
                  <p:nvSpPr>
                    <p:cNvPr id="152" name="Freeform 151"/>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3" name="Freeform 152"/>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4" name="Freeform 153"/>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5" name="Freeform 154"/>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6" name="Freeform 155"/>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7" name="Freeform 156"/>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58" name="Group 157"/>
              <p:cNvGrpSpPr/>
              <p:nvPr/>
            </p:nvGrpSpPr>
            <p:grpSpPr>
              <a:xfrm>
                <a:off x="9878471" y="1386703"/>
                <a:ext cx="610830" cy="628142"/>
                <a:chOff x="3560760" y="3879045"/>
                <a:chExt cx="408426" cy="420000"/>
              </a:xfrm>
            </p:grpSpPr>
            <p:sp>
              <p:nvSpPr>
                <p:cNvPr id="159" name="Hexagon 158"/>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60" name="Group 159"/>
                <p:cNvGrpSpPr>
                  <a:grpSpLocks noChangeAspect="1"/>
                </p:cNvGrpSpPr>
                <p:nvPr/>
              </p:nvGrpSpPr>
              <p:grpSpPr>
                <a:xfrm>
                  <a:off x="3560760" y="3909045"/>
                  <a:ext cx="408426" cy="360000"/>
                  <a:chOff x="1763167" y="1278188"/>
                  <a:chExt cx="4042915" cy="3563560"/>
                </a:xfrm>
              </p:grpSpPr>
              <p:sp>
                <p:nvSpPr>
                  <p:cNvPr id="161" name="Freeform 160"/>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62" name="Group 161"/>
                  <p:cNvGrpSpPr/>
                  <p:nvPr/>
                </p:nvGrpSpPr>
                <p:grpSpPr>
                  <a:xfrm>
                    <a:off x="1763167" y="1278188"/>
                    <a:ext cx="4042915" cy="3563560"/>
                    <a:chOff x="1763167" y="1278188"/>
                    <a:chExt cx="4042915" cy="3563560"/>
                  </a:xfrm>
                </p:grpSpPr>
                <p:sp>
                  <p:nvSpPr>
                    <p:cNvPr id="163" name="Freeform 16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4" name="Freeform 16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5" name="Freeform 16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6" name="Freeform 16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7" name="Freeform 16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8" name="Freeform 16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69" name="Group 168"/>
              <p:cNvGrpSpPr/>
              <p:nvPr/>
            </p:nvGrpSpPr>
            <p:grpSpPr>
              <a:xfrm>
                <a:off x="7961214" y="1386703"/>
                <a:ext cx="610830" cy="628142"/>
                <a:chOff x="3560760" y="3879045"/>
                <a:chExt cx="408426" cy="420000"/>
              </a:xfrm>
            </p:grpSpPr>
            <p:sp>
              <p:nvSpPr>
                <p:cNvPr id="170" name="Hexagon 169"/>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71" name="Group 170"/>
                <p:cNvGrpSpPr>
                  <a:grpSpLocks noChangeAspect="1"/>
                </p:cNvGrpSpPr>
                <p:nvPr/>
              </p:nvGrpSpPr>
              <p:grpSpPr>
                <a:xfrm>
                  <a:off x="3560760" y="3909045"/>
                  <a:ext cx="408426" cy="360000"/>
                  <a:chOff x="1763167" y="1278188"/>
                  <a:chExt cx="4042915" cy="3563560"/>
                </a:xfrm>
              </p:grpSpPr>
              <p:sp>
                <p:nvSpPr>
                  <p:cNvPr id="172" name="Freeform 171"/>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73" name="Group 172"/>
                  <p:cNvGrpSpPr/>
                  <p:nvPr/>
                </p:nvGrpSpPr>
                <p:grpSpPr>
                  <a:xfrm>
                    <a:off x="1763167" y="1278188"/>
                    <a:ext cx="4042915" cy="3563560"/>
                    <a:chOff x="1763167" y="1278188"/>
                    <a:chExt cx="4042915" cy="3563560"/>
                  </a:xfrm>
                </p:grpSpPr>
                <p:sp>
                  <p:nvSpPr>
                    <p:cNvPr id="174" name="Freeform 17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5" name="Freeform 17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6" name="Freeform 17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7" name="Freeform 17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8" name="Freeform 17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9" name="Freeform 17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80" name="Group 179"/>
              <p:cNvGrpSpPr/>
              <p:nvPr/>
            </p:nvGrpSpPr>
            <p:grpSpPr>
              <a:xfrm>
                <a:off x="4126699" y="1386703"/>
                <a:ext cx="610830" cy="628142"/>
                <a:chOff x="3560760" y="3879045"/>
                <a:chExt cx="408426" cy="420000"/>
              </a:xfrm>
            </p:grpSpPr>
            <p:sp>
              <p:nvSpPr>
                <p:cNvPr id="181" name="Hexagon 180"/>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82" name="Group 181"/>
                <p:cNvGrpSpPr>
                  <a:grpSpLocks noChangeAspect="1"/>
                </p:cNvGrpSpPr>
                <p:nvPr/>
              </p:nvGrpSpPr>
              <p:grpSpPr>
                <a:xfrm>
                  <a:off x="3560760" y="3909045"/>
                  <a:ext cx="408426" cy="360000"/>
                  <a:chOff x="1763167" y="1278188"/>
                  <a:chExt cx="4042915" cy="3563560"/>
                </a:xfrm>
              </p:grpSpPr>
              <p:sp>
                <p:nvSpPr>
                  <p:cNvPr id="183" name="Freeform 182"/>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84" name="Group 183"/>
                  <p:cNvGrpSpPr/>
                  <p:nvPr/>
                </p:nvGrpSpPr>
                <p:grpSpPr>
                  <a:xfrm>
                    <a:off x="1763167" y="1278188"/>
                    <a:ext cx="4042915" cy="3563560"/>
                    <a:chOff x="1763167" y="1278188"/>
                    <a:chExt cx="4042915" cy="3563560"/>
                  </a:xfrm>
                </p:grpSpPr>
                <p:sp>
                  <p:nvSpPr>
                    <p:cNvPr id="185" name="Freeform 18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6" name="Freeform 18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7" name="Freeform 18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8" name="Freeform 18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9" name="Freeform 18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0" name="Freeform 18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191" name="TextBox 190"/>
              <p:cNvSpPr txBox="1">
                <a:spLocks/>
              </p:cNvSpPr>
              <p:nvPr/>
            </p:nvSpPr>
            <p:spPr>
              <a:xfrm>
                <a:off x="4664241"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Understand</a:t>
                </a:r>
              </a:p>
            </p:txBody>
          </p:sp>
          <p:grpSp>
            <p:nvGrpSpPr>
              <p:cNvPr id="192" name="Group 191"/>
              <p:cNvGrpSpPr/>
              <p:nvPr/>
            </p:nvGrpSpPr>
            <p:grpSpPr>
              <a:xfrm>
                <a:off x="6043957" y="1386703"/>
                <a:ext cx="610830" cy="628142"/>
                <a:chOff x="3560760" y="3879045"/>
                <a:chExt cx="408426" cy="420000"/>
              </a:xfrm>
            </p:grpSpPr>
            <p:sp>
              <p:nvSpPr>
                <p:cNvPr id="193" name="Hexagon 192"/>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94" name="Group 193"/>
                <p:cNvGrpSpPr>
                  <a:grpSpLocks noChangeAspect="1"/>
                </p:cNvGrpSpPr>
                <p:nvPr/>
              </p:nvGrpSpPr>
              <p:grpSpPr>
                <a:xfrm>
                  <a:off x="3560760" y="3909045"/>
                  <a:ext cx="408426" cy="360000"/>
                  <a:chOff x="1763167" y="1278188"/>
                  <a:chExt cx="4042915" cy="3563560"/>
                </a:xfrm>
              </p:grpSpPr>
              <p:sp>
                <p:nvSpPr>
                  <p:cNvPr id="195" name="Freeform 194"/>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96" name="Group 195"/>
                  <p:cNvGrpSpPr/>
                  <p:nvPr/>
                </p:nvGrpSpPr>
                <p:grpSpPr>
                  <a:xfrm>
                    <a:off x="1763167" y="1278188"/>
                    <a:ext cx="4042915" cy="3563560"/>
                    <a:chOff x="1763167" y="1278188"/>
                    <a:chExt cx="4042915" cy="3563560"/>
                  </a:xfrm>
                </p:grpSpPr>
                <p:sp>
                  <p:nvSpPr>
                    <p:cNvPr id="197" name="Freeform 196"/>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8" name="Freeform 197"/>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9" name="Freeform 198"/>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0" name="Freeform 19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1" name="Freeform 200"/>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2" name="Freeform 201"/>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203" name="TextBox 202"/>
              <p:cNvSpPr txBox="1"/>
              <p:nvPr/>
            </p:nvSpPr>
            <p:spPr>
              <a:xfrm>
                <a:off x="3634149" y="2027159"/>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Project</a:t>
                </a:r>
              </a:p>
            </p:txBody>
          </p:sp>
        </p:grpSp>
      </p:grpSp>
    </p:spTree>
    <p:extLst>
      <p:ext uri="{BB962C8B-B14F-4D97-AF65-F5344CB8AC3E}">
        <p14:creationId xmlns:p14="http://schemas.microsoft.com/office/powerpoint/2010/main" val="1155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Mode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p:cNvGrpSpPr/>
          <p:nvPr userDrawn="1"/>
        </p:nvGrpSpPr>
        <p:grpSpPr>
          <a:xfrm>
            <a:off x="2412156" y="1980000"/>
            <a:ext cx="10473642" cy="7745128"/>
            <a:chOff x="2412156" y="1980000"/>
            <a:chExt cx="10473642" cy="7745128"/>
          </a:xfrm>
        </p:grpSpPr>
        <p:sp>
          <p:nvSpPr>
            <p:cNvPr id="10" name="Oval 9"/>
            <p:cNvSpPr/>
            <p:nvPr/>
          </p:nvSpPr>
          <p:spPr>
            <a:xfrm>
              <a:off x="4791911" y="3089040"/>
              <a:ext cx="5508246" cy="5508244"/>
            </a:xfrm>
            <a:prstGeom prst="ellipse">
              <a:avLst/>
            </a:prstGeom>
            <a:noFill/>
            <a:ln w="228600" cap="flat" cmpd="sng" algn="ctr">
              <a:solidFill>
                <a:srgbClr val="09662F"/>
              </a:solid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1" name="Group 10"/>
            <p:cNvGrpSpPr/>
            <p:nvPr/>
          </p:nvGrpSpPr>
          <p:grpSpPr>
            <a:xfrm rot="12900000">
              <a:off x="6840877" y="299142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2" name="Oval 11"/>
            <p:cNvSpPr>
              <a:spLocks noChangeAspect="1"/>
            </p:cNvSpPr>
            <p:nvPr/>
          </p:nvSpPr>
          <p:spPr>
            <a:xfrm>
              <a:off x="4904324" y="3201453"/>
              <a:ext cx="5283421" cy="5283419"/>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2" name="Group 1"/>
            <p:cNvGrpSpPr/>
            <p:nvPr userDrawn="1"/>
          </p:nvGrpSpPr>
          <p:grpSpPr>
            <a:xfrm>
              <a:off x="2412156" y="1980000"/>
              <a:ext cx="10473642" cy="7745128"/>
              <a:chOff x="2400911" y="1980000"/>
              <a:chExt cx="10473642" cy="7745128"/>
            </a:xfrm>
          </p:grpSpPr>
          <p:sp>
            <p:nvSpPr>
              <p:cNvPr id="38" name="TextBox 37"/>
              <p:cNvSpPr txBox="1"/>
              <p:nvPr/>
            </p:nvSpPr>
            <p:spPr>
              <a:xfrm>
                <a:off x="10067993"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00911"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81332"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62466"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60521"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48072"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28531"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16028"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79411"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66145"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59581"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894758"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51067"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290920"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07664"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18883"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68498"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51895"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20000"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78925"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nvGrpSpPr>
            <p:cNvPr id="119" name="Group 118"/>
            <p:cNvGrpSpPr/>
            <p:nvPr userDrawn="1"/>
          </p:nvGrpSpPr>
          <p:grpSpPr>
            <a:xfrm>
              <a:off x="4655421" y="2950823"/>
              <a:ext cx="5800253" cy="5795281"/>
              <a:chOff x="4644176" y="2950823"/>
              <a:chExt cx="5800253" cy="5795281"/>
            </a:xfrm>
          </p:grpSpPr>
          <p:sp>
            <p:nvSpPr>
              <p:cNvPr id="79" name="Oval 78"/>
              <p:cNvSpPr>
                <a:spLocks noChangeAspect="1"/>
              </p:cNvSpPr>
              <p:nvPr/>
            </p:nvSpPr>
            <p:spPr>
              <a:xfrm rot="21480000" flipH="1">
                <a:off x="8256303" y="3087375"/>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3" name="Oval 82"/>
              <p:cNvSpPr>
                <a:spLocks noChangeAspect="1"/>
              </p:cNvSpPr>
              <p:nvPr/>
            </p:nvSpPr>
            <p:spPr>
              <a:xfrm rot="21480000" flipH="1">
                <a:off x="6551269" y="8328334"/>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8" name="Oval 77"/>
              <p:cNvSpPr>
                <a:spLocks noChangeAspect="1"/>
              </p:cNvSpPr>
              <p:nvPr/>
            </p:nvSpPr>
            <p:spPr>
              <a:xfrm rot="21360000" flipH="1">
                <a:off x="9019972" y="347377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2" name="Oval 81"/>
              <p:cNvSpPr>
                <a:spLocks noChangeAspect="1"/>
              </p:cNvSpPr>
              <p:nvPr/>
            </p:nvSpPr>
            <p:spPr>
              <a:xfrm rot="21240000" flipH="1">
                <a:off x="9634200" y="4082647"/>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4" name="Oval 83"/>
              <p:cNvSpPr>
                <a:spLocks noChangeAspect="1"/>
              </p:cNvSpPr>
              <p:nvPr/>
            </p:nvSpPr>
            <p:spPr>
              <a:xfrm rot="21240000" flipH="1">
                <a:off x="5173682" y="7330446"/>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5" name="Oval 74"/>
              <p:cNvSpPr>
                <a:spLocks noChangeAspect="1"/>
              </p:cNvSpPr>
              <p:nvPr/>
            </p:nvSpPr>
            <p:spPr>
              <a:xfrm rot="21120000" flipH="1">
                <a:off x="4782512" y="656382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0" name="Oval 79"/>
              <p:cNvSpPr>
                <a:spLocks noChangeAspect="1"/>
              </p:cNvSpPr>
              <p:nvPr/>
            </p:nvSpPr>
            <p:spPr>
              <a:xfrm rot="21120000" flipH="1">
                <a:off x="10025086" y="484506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6" name="Oval 75"/>
              <p:cNvSpPr>
                <a:spLocks noChangeAspect="1"/>
              </p:cNvSpPr>
              <p:nvPr/>
            </p:nvSpPr>
            <p:spPr>
              <a:xfrm rot="120000" flipH="1">
                <a:off x="8263098" y="8328330"/>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4" name="Oval 73"/>
              <p:cNvSpPr>
                <a:spLocks noChangeAspect="1"/>
              </p:cNvSpPr>
              <p:nvPr/>
            </p:nvSpPr>
            <p:spPr>
              <a:xfrm rot="240000" flipH="1">
                <a:off x="9026767" y="794193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2" name="Oval 71"/>
              <p:cNvSpPr>
                <a:spLocks noChangeAspect="1"/>
              </p:cNvSpPr>
              <p:nvPr/>
            </p:nvSpPr>
            <p:spPr>
              <a:xfrm rot="360000" flipH="1">
                <a:off x="9634439" y="733050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3" name="Oval 72"/>
              <p:cNvSpPr>
                <a:spLocks noChangeAspect="1"/>
              </p:cNvSpPr>
              <p:nvPr/>
            </p:nvSpPr>
            <p:spPr>
              <a:xfrm rot="480000" flipH="1">
                <a:off x="10025056" y="657064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7" name="Oval 76"/>
              <p:cNvSpPr>
                <a:spLocks noChangeAspect="1"/>
              </p:cNvSpPr>
              <p:nvPr/>
            </p:nvSpPr>
            <p:spPr>
              <a:xfrm rot="480000" flipH="1">
                <a:off x="4782482" y="4845057"/>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5" name="Oval 84"/>
              <p:cNvSpPr>
                <a:spLocks noChangeAspect="1"/>
              </p:cNvSpPr>
              <p:nvPr userDrawn="1"/>
            </p:nvSpPr>
            <p:spPr>
              <a:xfrm rot="360000" flipH="1">
                <a:off x="5173922" y="408270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6" name="Oval 85"/>
              <p:cNvSpPr>
                <a:spLocks noChangeAspect="1"/>
              </p:cNvSpPr>
              <p:nvPr userDrawn="1"/>
            </p:nvSpPr>
            <p:spPr>
              <a:xfrm rot="240000" flipH="1">
                <a:off x="5787575" y="3473766"/>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7" name="Oval 86"/>
              <p:cNvSpPr>
                <a:spLocks noChangeAspect="1"/>
              </p:cNvSpPr>
              <p:nvPr userDrawn="1"/>
            </p:nvSpPr>
            <p:spPr>
              <a:xfrm rot="120000" flipH="1">
                <a:off x="6551242" y="3087371"/>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8" name="Oval 87"/>
              <p:cNvSpPr>
                <a:spLocks noChangeAspect="1"/>
              </p:cNvSpPr>
              <p:nvPr userDrawn="1"/>
            </p:nvSpPr>
            <p:spPr>
              <a:xfrm rot="21360000" flipH="1">
                <a:off x="5780778" y="7941937"/>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2" name="Oval 21"/>
              <p:cNvSpPr>
                <a:spLocks noChangeAspect="1"/>
              </p:cNvSpPr>
              <p:nvPr/>
            </p:nvSpPr>
            <p:spPr>
              <a:xfrm rot="600000" flipH="1">
                <a:off x="4644176" y="571157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7" name="Oval 26"/>
              <p:cNvSpPr>
                <a:spLocks noChangeAspect="1"/>
              </p:cNvSpPr>
              <p:nvPr/>
            </p:nvSpPr>
            <p:spPr>
              <a:xfrm rot="600000" flipH="1">
                <a:off x="10163396" y="569731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18" name="Oval 17"/>
              <p:cNvSpPr>
                <a:spLocks noChangeAspect="1"/>
              </p:cNvSpPr>
              <p:nvPr/>
            </p:nvSpPr>
            <p:spPr>
              <a:xfrm flipH="1">
                <a:off x="7405470" y="8465071"/>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8" name="Oval 27"/>
              <p:cNvSpPr>
                <a:spLocks noChangeAspect="1"/>
              </p:cNvSpPr>
              <p:nvPr/>
            </p:nvSpPr>
            <p:spPr>
              <a:xfrm flipH="1">
                <a:off x="7405472" y="2950823"/>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5" name="Oval 14"/>
            <p:cNvSpPr>
              <a:spLocks noChangeAspect="1"/>
            </p:cNvSpPr>
            <p:nvPr/>
          </p:nvSpPr>
          <p:spPr>
            <a:xfrm>
              <a:off x="5072944" y="3370073"/>
              <a:ext cx="4946180" cy="4946178"/>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6" name="Group 15"/>
            <p:cNvGrpSpPr/>
            <p:nvPr/>
          </p:nvGrpSpPr>
          <p:grpSpPr>
            <a:xfrm>
              <a:off x="6421902" y="4719030"/>
              <a:ext cx="2248263" cy="2248263"/>
              <a:chOff x="3226248" y="3744966"/>
              <a:chExt cx="1109785" cy="1109785"/>
            </a:xfrm>
          </p:grpSpPr>
          <p:sp>
            <p:nvSpPr>
              <p:cNvPr id="36" name="Oval 35"/>
              <p:cNvSpPr>
                <a:spLocks noChangeAspect="1"/>
              </p:cNvSpPr>
              <p:nvPr/>
            </p:nvSpPr>
            <p:spPr>
              <a:xfrm flipH="1">
                <a:off x="3226248" y="3744966"/>
                <a:ext cx="1109785" cy="1109785"/>
              </a:xfrm>
              <a:prstGeom prst="ellipse">
                <a:avLst/>
              </a:prstGeom>
              <a:solidFill>
                <a:srgbClr val="09662F"/>
              </a:solidFill>
              <a:ln w="38100" cap="flat" cmpd="sng" algn="ctr">
                <a:noFill/>
                <a:prstDash val="solid"/>
              </a:ln>
              <a:effectLst/>
            </p:spPr>
            <p:txBody>
              <a:bodyPr lIns="0" tIns="0" rIns="0" bIns="0"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37" name="Oval 36"/>
              <p:cNvSpPr>
                <a:spLocks noChangeAspect="1"/>
              </p:cNvSpPr>
              <p:nvPr/>
            </p:nvSpPr>
            <p:spPr>
              <a:xfrm flipH="1">
                <a:off x="3226248" y="3744966"/>
                <a:ext cx="1109785" cy="1109785"/>
              </a:xfrm>
              <a:prstGeom prst="ellipse">
                <a:avLst/>
              </a:prstGeom>
              <a:noFill/>
              <a:ln w="38100" cap="flat" cmpd="sng" algn="ctr">
                <a:noFill/>
                <a:prstDash val="solid"/>
              </a:ln>
              <a:effectLst/>
              <a:scene3d>
                <a:camera prst="orthographicFront"/>
                <a:lightRig rig="threePt" dir="t"/>
              </a:scene3d>
              <a:sp3d>
                <a:bevelT w="54000" h="54000"/>
                <a:bevelB w="54000" h="54000"/>
              </a:sp3d>
            </p:spPr>
            <p:txBody>
              <a:bodyPr wrap="square" lIns="0" tIns="0" rIns="0" bIns="0" rtlCol="0" anchor="ctr"/>
              <a:lstStyle/>
              <a:p>
                <a:pPr algn="ctr" defTabSz="914400">
                  <a:defRPr/>
                </a:pPr>
                <a:r>
                  <a:rPr lang="en-GB" sz="2000" dirty="0">
                    <a:solidFill>
                      <a:prstClr val="white"/>
                    </a:solidFill>
                    <a:latin typeface="Myriad Pro Light"/>
                    <a:ea typeface="ＭＳ Ｐゴシック" panose="020B0600070205080204" pitchFamily="34" charset="-128"/>
                  </a:rPr>
                  <a:t>What should we do next?</a:t>
                </a:r>
              </a:p>
            </p:txBody>
          </p:sp>
        </p:grpSp>
      </p:gr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Model</a:t>
            </a:r>
          </a:p>
        </p:txBody>
      </p:sp>
    </p:spTree>
    <p:extLst>
      <p:ext uri="{BB962C8B-B14F-4D97-AF65-F5344CB8AC3E}">
        <p14:creationId xmlns:p14="http://schemas.microsoft.com/office/powerpoint/2010/main" val="2417149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6471"/>
      </p:ext>
    </p:extLst>
  </p:cSld>
  <p:clrMap bg1="lt1" tx1="dk1" bg2="lt2" tx2="dk2" accent1="accent1" accent2="accent2" accent3="accent3" accent4="accent4" accent5="accent5" accent6="accent6" hlink="hlink" folHlink="folHlink"/>
  <p:sldLayoutIdLst>
    <p:sldLayoutId id="2147483682" r:id="rId1"/>
    <p:sldLayoutId id="2147483688" r:id="rId2"/>
    <p:sldLayoutId id="2147483691" r:id="rId3"/>
    <p:sldLayoutId id="2147483686" r:id="rId4"/>
    <p:sldLayoutId id="2147483681" r:id="rId5"/>
    <p:sldLayoutId id="2147483687" r:id="rId6"/>
    <p:sldLayoutId id="2147483684" r:id="rId7"/>
    <p:sldLayoutId id="2147483685" r:id="rId8"/>
    <p:sldLayoutId id="2147483692" r:id="rId9"/>
    <p:sldLayoutId id="2147483740" r:id="rId10"/>
    <p:sldLayoutId id="2147483690" r:id="rId11"/>
    <p:sldLayoutId id="2147483689" r:id="rId12"/>
    <p:sldLayoutId id="2147483698" r:id="rId13"/>
    <p:sldLayoutId id="2147483693" r:id="rId14"/>
    <p:sldLayoutId id="2147483695" r:id="rId15"/>
    <p:sldLayoutId id="2147483683" r:id="rId16"/>
    <p:sldLayoutId id="2147483741" r:id="rId17"/>
    <p:sldLayoutId id="2147483699" r:id="rId18"/>
    <p:sldLayoutId id="2147483737" r:id="rId19"/>
    <p:sldLayoutId id="2147483694" r:id="rId20"/>
    <p:sldLayoutId id="2147483738" r:id="rId2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11687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Myriad Pro Light"/>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9A3E5DEEE0C4744B42EC06C68DD3AE5" ma:contentTypeVersion="8" ma:contentTypeDescription="Create a new document." ma:contentTypeScope="" ma:versionID="be0dead4bcdaeee1b9e5cb42774d9242">
  <xsd:schema xmlns:xsd="http://www.w3.org/2001/XMLSchema" xmlns:xs="http://www.w3.org/2001/XMLSchema" xmlns:p="http://schemas.microsoft.com/office/2006/metadata/properties" xmlns:ns3="5e36088e-e93b-438f-a96a-5ef377869c77" targetNamespace="http://schemas.microsoft.com/office/2006/metadata/properties" ma:root="true" ma:fieldsID="6c5efbda0556ceba302a943eb05f5c92" ns3:_="">
    <xsd:import namespace="5e36088e-e93b-438f-a96a-5ef377869c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6088e-e93b-438f-a96a-5ef377869c7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115294-4FB1-4D40-BECF-1A69B31AD069}">
  <ds:schemaRefs>
    <ds:schemaRef ds:uri="http://purl.org/dc/terms/"/>
    <ds:schemaRef ds:uri="5e36088e-e93b-438f-a96a-5ef377869c77"/>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1EC3E88-B01A-479E-9792-F4FEE090F7BD}">
  <ds:schemaRefs>
    <ds:schemaRef ds:uri="http://schemas.microsoft.com/sharepoint/v3/contenttype/forms"/>
  </ds:schemaRefs>
</ds:datastoreItem>
</file>

<file path=customXml/itemProps3.xml><?xml version="1.0" encoding="utf-8"?>
<ds:datastoreItem xmlns:ds="http://schemas.openxmlformats.org/officeDocument/2006/customXml" ds:itemID="{E8604397-DAB4-4362-8E52-15C988054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6088e-e93b-438f-a96a-5ef377869c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47674</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MV Boli</vt:lpstr>
      <vt:lpstr>Myriad Pro Light</vt:lpstr>
      <vt:lpstr>Times</vt:lpstr>
      <vt:lpstr>Verdana</vt:lpstr>
      <vt:lpstr>Verdana Pro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Clarkson</dc:creator>
  <cp:lastModifiedBy>Sam Waller</cp:lastModifiedBy>
  <cp:revision>532</cp:revision>
  <cp:lastPrinted>2023-12-14T16:01:02Z</cp:lastPrinted>
  <dcterms:created xsi:type="dcterms:W3CDTF">2019-07-31T06:40:49Z</dcterms:created>
  <dcterms:modified xsi:type="dcterms:W3CDTF">2023-12-18T10:28:15Z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0x01010009A3E5DEEE0C4744B42EC06C68DD3AE5</vt:lpwstr>
  </property>
</Properties>
</file>