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6"/>
  </p:notesMasterIdLst>
  <p:sldIdLst>
    <p:sldId id="514" r:id="rId5"/>
  </p:sldIdLst>
  <p:sldSz cx="15119350" cy="10691813"/>
  <p:notesSz cx="9928225" cy="14303375"/>
  <p:defaultTextStyle>
    <a:defPPr>
      <a:defRPr lang="en-US"/>
    </a:defPPr>
    <a:lvl1pPr marL="0" algn="l" defTabSz="1238892" rtl="0" eaLnBrk="1" latinLnBrk="0" hangingPunct="1">
      <a:defRPr sz="2439" kern="1200">
        <a:solidFill>
          <a:schemeClr val="tx1"/>
        </a:solidFill>
        <a:latin typeface="+mn-lt"/>
        <a:ea typeface="+mn-ea"/>
        <a:cs typeface="+mn-cs"/>
      </a:defRPr>
    </a:lvl1pPr>
    <a:lvl2pPr marL="619446" algn="l" defTabSz="1238892" rtl="0" eaLnBrk="1" latinLnBrk="0" hangingPunct="1">
      <a:defRPr sz="2439" kern="1200">
        <a:solidFill>
          <a:schemeClr val="tx1"/>
        </a:solidFill>
        <a:latin typeface="+mn-lt"/>
        <a:ea typeface="+mn-ea"/>
        <a:cs typeface="+mn-cs"/>
      </a:defRPr>
    </a:lvl2pPr>
    <a:lvl3pPr marL="1238892" algn="l" defTabSz="1238892" rtl="0" eaLnBrk="1" latinLnBrk="0" hangingPunct="1">
      <a:defRPr sz="2439" kern="1200">
        <a:solidFill>
          <a:schemeClr val="tx1"/>
        </a:solidFill>
        <a:latin typeface="+mn-lt"/>
        <a:ea typeface="+mn-ea"/>
        <a:cs typeface="+mn-cs"/>
      </a:defRPr>
    </a:lvl3pPr>
    <a:lvl4pPr marL="1858340" algn="l" defTabSz="1238892" rtl="0" eaLnBrk="1" latinLnBrk="0" hangingPunct="1">
      <a:defRPr sz="2439" kern="1200">
        <a:solidFill>
          <a:schemeClr val="tx1"/>
        </a:solidFill>
        <a:latin typeface="+mn-lt"/>
        <a:ea typeface="+mn-ea"/>
        <a:cs typeface="+mn-cs"/>
      </a:defRPr>
    </a:lvl4pPr>
    <a:lvl5pPr marL="2477786" algn="l" defTabSz="1238892" rtl="0" eaLnBrk="1" latinLnBrk="0" hangingPunct="1">
      <a:defRPr sz="2439" kern="1200">
        <a:solidFill>
          <a:schemeClr val="tx1"/>
        </a:solidFill>
        <a:latin typeface="+mn-lt"/>
        <a:ea typeface="+mn-ea"/>
        <a:cs typeface="+mn-cs"/>
      </a:defRPr>
    </a:lvl5pPr>
    <a:lvl6pPr marL="3097232" algn="l" defTabSz="1238892" rtl="0" eaLnBrk="1" latinLnBrk="0" hangingPunct="1">
      <a:defRPr sz="2439" kern="1200">
        <a:solidFill>
          <a:schemeClr val="tx1"/>
        </a:solidFill>
        <a:latin typeface="+mn-lt"/>
        <a:ea typeface="+mn-ea"/>
        <a:cs typeface="+mn-cs"/>
      </a:defRPr>
    </a:lvl6pPr>
    <a:lvl7pPr marL="3716678" algn="l" defTabSz="1238892" rtl="0" eaLnBrk="1" latinLnBrk="0" hangingPunct="1">
      <a:defRPr sz="2439" kern="1200">
        <a:solidFill>
          <a:schemeClr val="tx1"/>
        </a:solidFill>
        <a:latin typeface="+mn-lt"/>
        <a:ea typeface="+mn-ea"/>
        <a:cs typeface="+mn-cs"/>
      </a:defRPr>
    </a:lvl7pPr>
    <a:lvl8pPr marL="4336124" algn="l" defTabSz="1238892" rtl="0" eaLnBrk="1" latinLnBrk="0" hangingPunct="1">
      <a:defRPr sz="2439" kern="1200">
        <a:solidFill>
          <a:schemeClr val="tx1"/>
        </a:solidFill>
        <a:latin typeface="+mn-lt"/>
        <a:ea typeface="+mn-ea"/>
        <a:cs typeface="+mn-cs"/>
      </a:defRPr>
    </a:lvl8pPr>
    <a:lvl9pPr marL="4955572" algn="l" defTabSz="1238892" rtl="0" eaLnBrk="1" latinLnBrk="0" hangingPunct="1">
      <a:defRPr sz="2439" kern="1200">
        <a:solidFill>
          <a:schemeClr val="tx1"/>
        </a:solidFill>
        <a:latin typeface="+mn-lt"/>
        <a:ea typeface="+mn-ea"/>
        <a:cs typeface="+mn-cs"/>
      </a:defRPr>
    </a:lvl9pPr>
  </p:defaultTextStyle>
  <p:extLst>
    <p:ext uri="{521415D9-36F7-43E2-AB2F-B90AF26B5E84}">
      <p14:sectionLst xmlns:p14="http://schemas.microsoft.com/office/powerpoint/2010/main">
        <p14:section name="Posters" id="{A19488EB-B2A5-44EA-B6F0-15AE7C9E7ECE}">
          <p14:sldIdLst>
            <p14:sldId id="5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E3CEEA"/>
    <a:srgbClr val="005DAB"/>
    <a:srgbClr val="D5FBE3"/>
    <a:srgbClr val="D5EBFF"/>
    <a:srgbClr val="EBDCF0"/>
    <a:srgbClr val="FFD9D9"/>
    <a:srgbClr val="000000"/>
    <a:srgbClr val="003B71"/>
    <a:srgbClr val="61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6843" autoAdjust="0"/>
  </p:normalViewPr>
  <p:slideViewPr>
    <p:cSldViewPr snapToGrid="0">
      <p:cViewPr varScale="1">
        <p:scale>
          <a:sx n="71" d="100"/>
          <a:sy n="71" d="100"/>
        </p:scale>
        <p:origin x="1272" y="90"/>
      </p:cViewPr>
      <p:guideLst/>
    </p:cSldViewPr>
  </p:slideViewPr>
  <p:notesTextViewPr>
    <p:cViewPr>
      <p:scale>
        <a:sx n="1" d="1"/>
        <a:sy n="1" d="1"/>
      </p:scale>
      <p:origin x="0" y="0"/>
    </p:cViewPr>
  </p:notesTextViewPr>
  <p:sorterViewPr>
    <p:cViewPr varScale="1">
      <p:scale>
        <a:sx n="1" d="1"/>
        <a:sy n="1" d="1"/>
      </p:scale>
      <p:origin x="0" y="-20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4"/>
            <a:ext cx="4302231" cy="717651"/>
          </a:xfrm>
          <a:prstGeom prst="rect">
            <a:avLst/>
          </a:prstGeom>
        </p:spPr>
        <p:txBody>
          <a:bodyPr vert="horz" lIns="138368" tIns="69183" rIns="138368" bIns="69183" rtlCol="0"/>
          <a:lstStyle>
            <a:lvl1pPr algn="l">
              <a:defRPr sz="1800"/>
            </a:lvl1pPr>
          </a:lstStyle>
          <a:p>
            <a:endParaRPr lang="en-GB" dirty="0"/>
          </a:p>
        </p:txBody>
      </p:sp>
      <p:sp>
        <p:nvSpPr>
          <p:cNvPr id="3" name="Date Placeholder 2"/>
          <p:cNvSpPr>
            <a:spLocks noGrp="1"/>
          </p:cNvSpPr>
          <p:nvPr>
            <p:ph type="dt" idx="1"/>
          </p:nvPr>
        </p:nvSpPr>
        <p:spPr>
          <a:xfrm>
            <a:off x="5623703" y="4"/>
            <a:ext cx="4302231" cy="717651"/>
          </a:xfrm>
          <a:prstGeom prst="rect">
            <a:avLst/>
          </a:prstGeom>
        </p:spPr>
        <p:txBody>
          <a:bodyPr vert="horz" lIns="138368" tIns="69183" rIns="138368" bIns="69183" rtlCol="0"/>
          <a:lstStyle>
            <a:lvl1pPr algn="r">
              <a:defRPr sz="1800"/>
            </a:lvl1pPr>
          </a:lstStyle>
          <a:p>
            <a:fld id="{435D28C5-E7F3-48CF-8C7F-AED0854FE3C5}" type="datetimeFigureOut">
              <a:rPr lang="en-GB" smtClean="0"/>
              <a:t>18/12/2023</a:t>
            </a:fld>
            <a:endParaRPr lang="en-GB" dirty="0"/>
          </a:p>
        </p:txBody>
      </p:sp>
      <p:sp>
        <p:nvSpPr>
          <p:cNvPr id="4" name="Slide Image Placeholder 3"/>
          <p:cNvSpPr>
            <a:spLocks noGrp="1" noRot="1" noChangeAspect="1"/>
          </p:cNvSpPr>
          <p:nvPr>
            <p:ph type="sldImg" idx="2"/>
          </p:nvPr>
        </p:nvSpPr>
        <p:spPr>
          <a:xfrm>
            <a:off x="1554163" y="1789113"/>
            <a:ext cx="6819900" cy="4824412"/>
          </a:xfrm>
          <a:prstGeom prst="rect">
            <a:avLst/>
          </a:prstGeom>
          <a:noFill/>
          <a:ln w="12700">
            <a:solidFill>
              <a:prstClr val="black"/>
            </a:solidFill>
          </a:ln>
        </p:spPr>
        <p:txBody>
          <a:bodyPr vert="horz" lIns="138368" tIns="69183" rIns="138368" bIns="69183" rtlCol="0" anchor="ctr"/>
          <a:lstStyle/>
          <a:p>
            <a:endParaRPr lang="en-GB" dirty="0"/>
          </a:p>
        </p:txBody>
      </p:sp>
      <p:sp>
        <p:nvSpPr>
          <p:cNvPr id="5" name="Notes Placeholder 4"/>
          <p:cNvSpPr>
            <a:spLocks noGrp="1"/>
          </p:cNvSpPr>
          <p:nvPr>
            <p:ph type="body" sz="quarter" idx="3"/>
          </p:nvPr>
        </p:nvSpPr>
        <p:spPr>
          <a:xfrm>
            <a:off x="992830" y="6883504"/>
            <a:ext cx="7942578" cy="5631954"/>
          </a:xfrm>
          <a:prstGeom prst="rect">
            <a:avLst/>
          </a:prstGeom>
        </p:spPr>
        <p:txBody>
          <a:bodyPr vert="horz" lIns="138368" tIns="69183" rIns="138368" bIns="69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6" y="13585727"/>
            <a:ext cx="4302231" cy="717651"/>
          </a:xfrm>
          <a:prstGeom prst="rect">
            <a:avLst/>
          </a:prstGeom>
        </p:spPr>
        <p:txBody>
          <a:bodyPr vert="horz" lIns="138368" tIns="69183" rIns="138368" bIns="69183" rtlCol="0" anchor="b"/>
          <a:lstStyle>
            <a:lvl1pPr algn="l">
              <a:defRPr sz="1800"/>
            </a:lvl1pPr>
          </a:lstStyle>
          <a:p>
            <a:endParaRPr lang="en-GB" dirty="0"/>
          </a:p>
        </p:txBody>
      </p:sp>
      <p:sp>
        <p:nvSpPr>
          <p:cNvPr id="7" name="Slide Number Placeholder 6"/>
          <p:cNvSpPr>
            <a:spLocks noGrp="1"/>
          </p:cNvSpPr>
          <p:nvPr>
            <p:ph type="sldNum" sz="quarter" idx="5"/>
          </p:nvPr>
        </p:nvSpPr>
        <p:spPr>
          <a:xfrm>
            <a:off x="5623703" y="13585727"/>
            <a:ext cx="4302231" cy="717651"/>
          </a:xfrm>
          <a:prstGeom prst="rect">
            <a:avLst/>
          </a:prstGeom>
        </p:spPr>
        <p:txBody>
          <a:bodyPr vert="horz" lIns="138368" tIns="69183" rIns="138368" bIns="69183" rtlCol="0" anchor="b"/>
          <a:lstStyle>
            <a:lvl1pPr algn="r">
              <a:defRPr sz="1800"/>
            </a:lvl1pPr>
          </a:lstStyle>
          <a:p>
            <a:fld id="{0BF34241-7B9A-495B-8A8C-966BE289BA8C}" type="slidenum">
              <a:rPr lang="en-GB" smtClean="0"/>
              <a:t>‹#›</a:t>
            </a:fld>
            <a:endParaRPr lang="en-GB" dirty="0"/>
          </a:p>
        </p:txBody>
      </p:sp>
    </p:spTree>
    <p:extLst>
      <p:ext uri="{BB962C8B-B14F-4D97-AF65-F5344CB8AC3E}">
        <p14:creationId xmlns:p14="http://schemas.microsoft.com/office/powerpoint/2010/main" val="1082546876"/>
      </p:ext>
    </p:extLst>
  </p:cSld>
  <p:clrMap bg1="lt1" tx1="dk1" bg2="lt2" tx2="dk2" accent1="accent1" accent2="accent2" accent3="accent3" accent4="accent4" accent5="accent5" accent6="accent6" hlink="hlink" folHlink="folHlink"/>
  <p:notesStyle>
    <a:lvl1pPr marL="0" algn="l" defTabSz="1238892" rtl="0" eaLnBrk="1" latinLnBrk="0" hangingPunct="1">
      <a:defRPr sz="1626" kern="1200">
        <a:solidFill>
          <a:schemeClr val="tx1"/>
        </a:solidFill>
        <a:latin typeface="+mn-lt"/>
        <a:ea typeface="+mn-ea"/>
        <a:cs typeface="+mn-cs"/>
      </a:defRPr>
    </a:lvl1pPr>
    <a:lvl2pPr marL="619446" algn="l" defTabSz="1238892" rtl="0" eaLnBrk="1" latinLnBrk="0" hangingPunct="1">
      <a:defRPr sz="1626" kern="1200">
        <a:solidFill>
          <a:schemeClr val="tx1"/>
        </a:solidFill>
        <a:latin typeface="+mn-lt"/>
        <a:ea typeface="+mn-ea"/>
        <a:cs typeface="+mn-cs"/>
      </a:defRPr>
    </a:lvl2pPr>
    <a:lvl3pPr marL="1238892" algn="l" defTabSz="1238892" rtl="0" eaLnBrk="1" latinLnBrk="0" hangingPunct="1">
      <a:defRPr sz="1626" kern="1200">
        <a:solidFill>
          <a:schemeClr val="tx1"/>
        </a:solidFill>
        <a:latin typeface="+mn-lt"/>
        <a:ea typeface="+mn-ea"/>
        <a:cs typeface="+mn-cs"/>
      </a:defRPr>
    </a:lvl3pPr>
    <a:lvl4pPr marL="1858340" algn="l" defTabSz="1238892" rtl="0" eaLnBrk="1" latinLnBrk="0" hangingPunct="1">
      <a:defRPr sz="1626" kern="1200">
        <a:solidFill>
          <a:schemeClr val="tx1"/>
        </a:solidFill>
        <a:latin typeface="+mn-lt"/>
        <a:ea typeface="+mn-ea"/>
        <a:cs typeface="+mn-cs"/>
      </a:defRPr>
    </a:lvl4pPr>
    <a:lvl5pPr marL="2477786" algn="l" defTabSz="1238892" rtl="0" eaLnBrk="1" latinLnBrk="0" hangingPunct="1">
      <a:defRPr sz="1626" kern="1200">
        <a:solidFill>
          <a:schemeClr val="tx1"/>
        </a:solidFill>
        <a:latin typeface="+mn-lt"/>
        <a:ea typeface="+mn-ea"/>
        <a:cs typeface="+mn-cs"/>
      </a:defRPr>
    </a:lvl5pPr>
    <a:lvl6pPr marL="3097232" algn="l" defTabSz="1238892" rtl="0" eaLnBrk="1" latinLnBrk="0" hangingPunct="1">
      <a:defRPr sz="1626" kern="1200">
        <a:solidFill>
          <a:schemeClr val="tx1"/>
        </a:solidFill>
        <a:latin typeface="+mn-lt"/>
        <a:ea typeface="+mn-ea"/>
        <a:cs typeface="+mn-cs"/>
      </a:defRPr>
    </a:lvl6pPr>
    <a:lvl7pPr marL="3716678" algn="l" defTabSz="1238892" rtl="0" eaLnBrk="1" latinLnBrk="0" hangingPunct="1">
      <a:defRPr sz="1626" kern="1200">
        <a:solidFill>
          <a:schemeClr val="tx1"/>
        </a:solidFill>
        <a:latin typeface="+mn-lt"/>
        <a:ea typeface="+mn-ea"/>
        <a:cs typeface="+mn-cs"/>
      </a:defRPr>
    </a:lvl7pPr>
    <a:lvl8pPr marL="4336124" algn="l" defTabSz="1238892" rtl="0" eaLnBrk="1" latinLnBrk="0" hangingPunct="1">
      <a:defRPr sz="1626" kern="1200">
        <a:solidFill>
          <a:schemeClr val="tx1"/>
        </a:solidFill>
        <a:latin typeface="+mn-lt"/>
        <a:ea typeface="+mn-ea"/>
        <a:cs typeface="+mn-cs"/>
      </a:defRPr>
    </a:lvl8pPr>
    <a:lvl9pPr marL="4955572" algn="l" defTabSz="1238892" rtl="0" eaLnBrk="1" latinLnBrk="0" hangingPunct="1">
      <a:defRPr sz="162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4438" y="1941513"/>
            <a:ext cx="7405687" cy="5238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131398-46AA-43C6-9F38-485F8621F59B}" type="slidenum">
              <a:rPr lang="en-GB" smtClean="0"/>
              <a:t>1</a:t>
            </a:fld>
            <a:endParaRPr lang="en-GB" dirty="0"/>
          </a:p>
        </p:txBody>
      </p:sp>
    </p:spTree>
    <p:extLst>
      <p:ext uri="{BB962C8B-B14F-4D97-AF65-F5344CB8AC3E}">
        <p14:creationId xmlns:p14="http://schemas.microsoft.com/office/powerpoint/2010/main" val="1424290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derstanding Peopl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Communicate</a:t>
                </a:r>
                <a:endParaRPr lang="en-GB" sz="1600" dirty="0">
                  <a:solidFill>
                    <a:srgbClr val="25C6FF"/>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Prepare</a:t>
                </a:r>
                <a:endParaRPr lang="en-GB" sz="1600" dirty="0">
                  <a:solidFill>
                    <a:srgbClr val="25C6FF"/>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understanding the system users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enquiry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People are essential to the smooth operation of any systems, both as service providers and as recipients of the service. It is important not only to learn who these systems users are, but also to be able to describe them to the improvement team.</a:t>
              </a:r>
            </a:p>
          </p:txBody>
        </p:sp>
      </p:grpSp>
      <p:sp>
        <p:nvSpPr>
          <p:cNvPr id="115" name="Rectangle 114"/>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userDrawn="1"/>
        </p:nvGrpSpPr>
        <p:grpSpPr>
          <a:xfrm>
            <a:off x="6451493" y="1368000"/>
            <a:ext cx="7887692" cy="8761540"/>
            <a:chOff x="6451493" y="1368000"/>
            <a:chExt cx="7887692"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25C6FF"/>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25C6FF"/>
                  </a:solidFill>
                  <a:latin typeface="+mj-lt"/>
                  <a:ea typeface="+mn-ea"/>
                </a:rPr>
                <a:t>Understanding People</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identifying and understanding the system users and stakeholders, and their relationships. More than one approach may be required to adequately capture and characterise the key participants.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Locate</a:t>
              </a:r>
              <a:r>
                <a:rPr lang="en-US" sz="900" dirty="0">
                  <a:latin typeface="+mn-lt"/>
                </a:rPr>
                <a:t>, </a:t>
              </a:r>
              <a:r>
                <a:rPr lang="en-US" sz="900" dirty="0">
                  <a:latin typeface="Verdana Pro SemiBold" panose="020B0704030504040204" pitchFamily="34" charset="0"/>
                </a:rPr>
                <a:t>Identify</a:t>
              </a:r>
              <a:r>
                <a:rPr lang="en-US" sz="900" dirty="0">
                  <a:latin typeface="+mn-lt"/>
                </a:rPr>
                <a:t> and </a:t>
              </a:r>
              <a:r>
                <a:rPr lang="en-US" sz="900" dirty="0">
                  <a:latin typeface="Verdana Pro SemiBold" panose="020B0704030504040204" pitchFamily="34" charset="0"/>
                </a:rPr>
                <a:t>Situate</a:t>
              </a:r>
              <a:r>
                <a:rPr lang="en-US" sz="900" dirty="0">
                  <a:latin typeface="+mn-lt"/>
                </a:rPr>
                <a:t> stages until sufficient insights into the system’s users, location and situation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enquiry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23" name="Rectangle 22"/>
              <p:cNvSpPr/>
              <p:nvPr/>
            </p:nvSpPr>
            <p:spPr>
              <a:xfrm>
                <a:off x="11561875" y="3005020"/>
                <a:ext cx="2609098" cy="261610"/>
              </a:xfrm>
              <a:prstGeom prst="rect">
                <a:avLst/>
              </a:prstGeom>
            </p:spPr>
            <p:txBody>
              <a:bodyPr wrap="square">
                <a:spAutoFit/>
              </a:bodyPr>
              <a:lstStyle/>
              <a:p>
                <a:pPr algn="r"/>
                <a:r>
                  <a:rPr lang="en-GB" sz="1100" dirty="0"/>
                  <a:t>One-to-one Interviews</a:t>
                </a:r>
              </a:p>
            </p:txBody>
          </p:sp>
          <p:sp>
            <p:nvSpPr>
              <p:cNvPr id="24" name="Rectangle 23"/>
              <p:cNvSpPr/>
              <p:nvPr/>
            </p:nvSpPr>
            <p:spPr>
              <a:xfrm>
                <a:off x="11561875" y="3640228"/>
                <a:ext cx="2609098" cy="261610"/>
              </a:xfrm>
              <a:prstGeom prst="rect">
                <a:avLst/>
              </a:prstGeom>
            </p:spPr>
            <p:txBody>
              <a:bodyPr wrap="square">
                <a:spAutoFit/>
              </a:bodyPr>
              <a:lstStyle/>
              <a:p>
                <a:pPr algn="r"/>
                <a:r>
                  <a:rPr lang="en-GB" sz="1100" dirty="0"/>
                  <a:t>Facilitated Discussion</a:t>
                </a:r>
              </a:p>
            </p:txBody>
          </p:sp>
          <p:sp>
            <p:nvSpPr>
              <p:cNvPr id="25" name="Rectangle 24"/>
              <p:cNvSpPr/>
              <p:nvPr/>
            </p:nvSpPr>
            <p:spPr>
              <a:xfrm>
                <a:off x="11561875" y="4275436"/>
                <a:ext cx="2609098" cy="261610"/>
              </a:xfrm>
              <a:prstGeom prst="rect">
                <a:avLst/>
              </a:prstGeom>
            </p:spPr>
            <p:txBody>
              <a:bodyPr wrap="square">
                <a:spAutoFit/>
              </a:bodyPr>
              <a:lstStyle/>
              <a:p>
                <a:pPr algn="r"/>
                <a:r>
                  <a:rPr lang="en-GB" sz="1100" dirty="0"/>
                  <a:t>Delphi Study</a:t>
                </a:r>
              </a:p>
            </p:txBody>
          </p:sp>
          <p:sp>
            <p:nvSpPr>
              <p:cNvPr id="26" name="Rectangle 25"/>
              <p:cNvSpPr/>
              <p:nvPr/>
            </p:nvSpPr>
            <p:spPr>
              <a:xfrm>
                <a:off x="11561875" y="4910644"/>
                <a:ext cx="2609098" cy="261610"/>
              </a:xfrm>
              <a:prstGeom prst="rect">
                <a:avLst/>
              </a:prstGeom>
            </p:spPr>
            <p:txBody>
              <a:bodyPr wrap="square">
                <a:spAutoFit/>
              </a:bodyPr>
              <a:lstStyle/>
              <a:p>
                <a:pPr algn="r"/>
                <a:r>
                  <a:rPr lang="en-GB" sz="1100" dirty="0"/>
                  <a:t>Participant Observation</a:t>
                </a:r>
              </a:p>
            </p:txBody>
          </p:sp>
          <p:sp>
            <p:nvSpPr>
              <p:cNvPr id="27" name="Rectangle 26"/>
              <p:cNvSpPr/>
              <p:nvPr/>
            </p:nvSpPr>
            <p:spPr>
              <a:xfrm>
                <a:off x="11561875" y="5545852"/>
                <a:ext cx="2609098" cy="261610"/>
              </a:xfrm>
              <a:prstGeom prst="rect">
                <a:avLst/>
              </a:prstGeom>
            </p:spPr>
            <p:txBody>
              <a:bodyPr wrap="square">
                <a:spAutoFit/>
              </a:bodyPr>
              <a:lstStyle/>
              <a:p>
                <a:pPr algn="r"/>
                <a:r>
                  <a:rPr lang="en-GB" sz="1100" dirty="0"/>
                  <a:t>Observational Study</a:t>
                </a:r>
              </a:p>
            </p:txBody>
          </p:sp>
          <p:sp>
            <p:nvSpPr>
              <p:cNvPr id="28" name="Rectangle 27"/>
              <p:cNvSpPr/>
              <p:nvPr/>
            </p:nvSpPr>
            <p:spPr>
              <a:xfrm>
                <a:off x="11561875" y="6816268"/>
                <a:ext cx="2609098" cy="261610"/>
              </a:xfrm>
              <a:prstGeom prst="rect">
                <a:avLst/>
              </a:prstGeom>
            </p:spPr>
            <p:txBody>
              <a:bodyPr wrap="square">
                <a:spAutoFit/>
              </a:bodyPr>
              <a:lstStyle/>
              <a:p>
                <a:pPr algn="r"/>
                <a:r>
                  <a:rPr lang="en-GB" sz="1100" dirty="0"/>
                  <a:t>Designing Scenarios</a:t>
                </a:r>
              </a:p>
            </p:txBody>
          </p:sp>
          <p:sp>
            <p:nvSpPr>
              <p:cNvPr id="29" name="Rectangle 28"/>
              <p:cNvSpPr/>
              <p:nvPr/>
            </p:nvSpPr>
            <p:spPr>
              <a:xfrm>
                <a:off x="11561875" y="6181060"/>
                <a:ext cx="2609098" cy="261610"/>
              </a:xfrm>
              <a:prstGeom prst="rect">
                <a:avLst/>
              </a:prstGeom>
            </p:spPr>
            <p:txBody>
              <a:bodyPr wrap="square">
                <a:spAutoFit/>
              </a:bodyPr>
              <a:lstStyle/>
              <a:p>
                <a:pPr algn="r"/>
                <a:r>
                  <a:rPr lang="en-GB" sz="1100" dirty="0"/>
                  <a:t>Designing Personas</a:t>
                </a:r>
              </a:p>
            </p:txBody>
          </p:sp>
          <p:sp>
            <p:nvSpPr>
              <p:cNvPr id="30" name="Rectangle 29"/>
              <p:cNvSpPr/>
              <p:nvPr/>
            </p:nvSpPr>
            <p:spPr>
              <a:xfrm>
                <a:off x="11561875" y="8086687"/>
                <a:ext cx="2609098" cy="261610"/>
              </a:xfrm>
              <a:prstGeom prst="rect">
                <a:avLst/>
              </a:prstGeom>
            </p:spPr>
            <p:txBody>
              <a:bodyPr wrap="square">
                <a:spAutoFit/>
              </a:bodyPr>
              <a:lstStyle/>
              <a:p>
                <a:pPr algn="r"/>
                <a:r>
                  <a:rPr lang="en-GB" sz="1100" dirty="0"/>
                  <a:t>Public Involvement</a:t>
                </a:r>
              </a:p>
            </p:txBody>
          </p:sp>
          <p:sp>
            <p:nvSpPr>
              <p:cNvPr id="31" name="Rectangle 30"/>
              <p:cNvSpPr/>
              <p:nvPr/>
            </p:nvSpPr>
            <p:spPr>
              <a:xfrm>
                <a:off x="9356376" y="2795667"/>
                <a:ext cx="1440000" cy="261610"/>
              </a:xfrm>
              <a:prstGeom prst="rect">
                <a:avLst/>
              </a:prstGeom>
            </p:spPr>
            <p:txBody>
              <a:bodyPr wrap="square">
                <a:spAutoFit/>
              </a:bodyPr>
              <a:lstStyle/>
              <a:p>
                <a:r>
                  <a:rPr lang="en-GB" sz="1100" dirty="0"/>
                  <a:t>Geography</a:t>
                </a:r>
              </a:p>
            </p:txBody>
          </p:sp>
          <p:sp>
            <p:nvSpPr>
              <p:cNvPr id="32" name="Rectangle 31"/>
              <p:cNvSpPr/>
              <p:nvPr/>
            </p:nvSpPr>
            <p:spPr>
              <a:xfrm>
                <a:off x="9833965" y="2158986"/>
                <a:ext cx="1440000" cy="261610"/>
              </a:xfrm>
              <a:prstGeom prst="rect">
                <a:avLst/>
              </a:prstGeom>
            </p:spPr>
            <p:txBody>
              <a:bodyPr wrap="square">
                <a:spAutoFit/>
              </a:bodyPr>
              <a:lstStyle/>
              <a:p>
                <a:pPr algn="ctr"/>
                <a:r>
                  <a:rPr lang="en-GB" sz="1100" dirty="0"/>
                  <a:t>Structures</a:t>
                </a:r>
              </a:p>
            </p:txBody>
          </p:sp>
          <p:sp>
            <p:nvSpPr>
              <p:cNvPr id="33" name="Rectangle 32"/>
              <p:cNvSpPr/>
              <p:nvPr/>
            </p:nvSpPr>
            <p:spPr>
              <a:xfrm>
                <a:off x="9817116" y="9142986"/>
                <a:ext cx="1440000" cy="261610"/>
              </a:xfrm>
              <a:prstGeom prst="rect">
                <a:avLst/>
              </a:prstGeom>
            </p:spPr>
            <p:txBody>
              <a:bodyPr wrap="square">
                <a:spAutoFit/>
              </a:bodyPr>
              <a:lstStyle/>
              <a:p>
                <a:pPr algn="ctr"/>
                <a:r>
                  <a:rPr lang="en-GB" sz="1100" dirty="0"/>
                  <a:t>Engagement</a:t>
                </a:r>
              </a:p>
            </p:txBody>
          </p:sp>
          <p:sp>
            <p:nvSpPr>
              <p:cNvPr id="34" name="Rectangle 33"/>
              <p:cNvSpPr/>
              <p:nvPr/>
            </p:nvSpPr>
            <p:spPr>
              <a:xfrm>
                <a:off x="11195241" y="9142986"/>
                <a:ext cx="1440000" cy="261610"/>
              </a:xfrm>
              <a:prstGeom prst="rect">
                <a:avLst/>
              </a:prstGeom>
            </p:spPr>
            <p:txBody>
              <a:bodyPr wrap="square">
                <a:spAutoFit/>
              </a:bodyPr>
              <a:lstStyle/>
              <a:p>
                <a:pPr algn="ctr"/>
                <a:r>
                  <a:rPr lang="en-GB" sz="1100" dirty="0"/>
                  <a:t>Politics</a:t>
                </a:r>
              </a:p>
            </p:txBody>
          </p:sp>
          <p:sp>
            <p:nvSpPr>
              <p:cNvPr id="35" name="Rectangle 34"/>
              <p:cNvSpPr/>
              <p:nvPr/>
            </p:nvSpPr>
            <p:spPr>
              <a:xfrm>
                <a:off x="11190892" y="2158986"/>
                <a:ext cx="1440000" cy="261610"/>
              </a:xfrm>
              <a:prstGeom prst="rect">
                <a:avLst/>
              </a:prstGeom>
            </p:spPr>
            <p:txBody>
              <a:bodyPr wrap="square">
                <a:spAutoFit/>
              </a:bodyPr>
              <a:lstStyle/>
              <a:p>
                <a:pPr algn="ctr"/>
                <a:r>
                  <a:rPr lang="en-GB" sz="1100" dirty="0"/>
                  <a:t>Culture</a:t>
                </a:r>
              </a:p>
            </p:txBody>
          </p:sp>
          <p:sp>
            <p:nvSpPr>
              <p:cNvPr id="36" name="Rectangle 35"/>
              <p:cNvSpPr/>
              <p:nvPr/>
            </p:nvSpPr>
            <p:spPr>
              <a:xfrm>
                <a:off x="9356376" y="8421289"/>
                <a:ext cx="1440000" cy="261610"/>
              </a:xfrm>
              <a:prstGeom prst="rect">
                <a:avLst/>
              </a:prstGeom>
            </p:spPr>
            <p:txBody>
              <a:bodyPr wrap="square">
                <a:spAutoFit/>
              </a:bodyPr>
              <a:lstStyle/>
              <a:p>
                <a:r>
                  <a:rPr lang="en-GB" sz="1100" dirty="0"/>
                  <a:t>Policies</a:t>
                </a:r>
              </a:p>
            </p:txBody>
          </p:sp>
          <p:sp>
            <p:nvSpPr>
              <p:cNvPr id="117" name="Rectangle 116"/>
              <p:cNvSpPr/>
              <p:nvPr userDrawn="1"/>
            </p:nvSpPr>
            <p:spPr>
              <a:xfrm>
                <a:off x="11561875" y="7451476"/>
                <a:ext cx="2609098" cy="261610"/>
              </a:xfrm>
              <a:prstGeom prst="rect">
                <a:avLst/>
              </a:prstGeom>
            </p:spPr>
            <p:txBody>
              <a:bodyPr wrap="square">
                <a:spAutoFit/>
              </a:bodyPr>
              <a:lstStyle/>
              <a:p>
                <a:pPr algn="r"/>
                <a:r>
                  <a:rPr lang="en-GB" sz="1100" dirty="0"/>
                  <a:t>Life Caf</a:t>
                </a:r>
                <a:r>
                  <a:rPr lang="en-GB" sz="1100" dirty="0">
                    <a:latin typeface="Calibri" panose="020F0502020204030204" pitchFamily="34" charset="0"/>
                    <a:cs typeface="Calibri" panose="020F0502020204030204" pitchFamily="34" charset="0"/>
                  </a:rPr>
                  <a:t>é</a:t>
                </a:r>
                <a:endParaRPr lang="en-GB" sz="1100" dirty="0"/>
              </a:p>
            </p:txBody>
          </p:sp>
        </p:grpSp>
        <p:grpSp>
          <p:nvGrpSpPr>
            <p:cNvPr id="3" name="Group 2"/>
            <p:cNvGrpSpPr/>
            <p:nvPr userDrawn="1"/>
          </p:nvGrpSpPr>
          <p:grpSpPr>
            <a:xfrm>
              <a:off x="6451493" y="1368000"/>
              <a:ext cx="7887692" cy="8761540"/>
              <a:chOff x="6451493" y="1368000"/>
              <a:chExt cx="7887692" cy="8761540"/>
            </a:xfrm>
          </p:grpSpPr>
          <p:sp>
            <p:nvSpPr>
              <p:cNvPr id="14" name="Rectangle 13"/>
              <p:cNvSpPr/>
              <p:nvPr/>
            </p:nvSpPr>
            <p:spPr>
              <a:xfrm>
                <a:off x="8764861" y="3585080"/>
                <a:ext cx="76989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Locate</a:t>
                </a:r>
                <a:endParaRPr lang="en-GB" sz="1600" dirty="0">
                  <a:solidFill>
                    <a:srgbClr val="25C6FF"/>
                  </a:solidFill>
                </a:endParaRPr>
              </a:p>
            </p:txBody>
          </p:sp>
          <p:sp>
            <p:nvSpPr>
              <p:cNvPr id="15" name="Rectangle 14"/>
              <p:cNvSpPr/>
              <p:nvPr/>
            </p:nvSpPr>
            <p:spPr>
              <a:xfrm flipH="1">
                <a:off x="12807514" y="9790986"/>
                <a:ext cx="812210"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Situate</a:t>
                </a:r>
                <a:endParaRPr lang="en-GB" sz="1600" dirty="0">
                  <a:solidFill>
                    <a:srgbClr val="25C6FF"/>
                  </a:solidFill>
                </a:endParaRPr>
              </a:p>
            </p:txBody>
          </p:sp>
          <p:cxnSp>
            <p:nvCxnSpPr>
              <p:cNvPr id="16" name="Straight Connector 15"/>
              <p:cNvCxnSpPr>
                <a:stCxn id="49" idx="0"/>
                <a:endCxn id="47" idx="2"/>
              </p:cNvCxnSpPr>
              <p:nvPr/>
            </p:nvCxnSpPr>
            <p:spPr>
              <a:xfrm>
                <a:off x="10144799" y="1942986"/>
                <a:ext cx="3294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700407"/>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243451"/>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687921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14973"/>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89E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336168"/>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5607690"/>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89E0FF"/>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Oval 18"/>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p:cNvSpPr/>
              <p:nvPr/>
            </p:nvSpPr>
            <p:spPr>
              <a:xfrm flipH="1">
                <a:off x="12642734" y="1368000"/>
                <a:ext cx="872931"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Identify</a:t>
                </a:r>
                <a:endParaRPr lang="en-GB" sz="1600" dirty="0">
                  <a:solidFill>
                    <a:srgbClr val="25C6FF"/>
                  </a:solidFill>
                </a:endParaRPr>
              </a:p>
            </p:txBody>
          </p:sp>
          <p:sp>
            <p:nvSpPr>
              <p:cNvPr id="22" name="Oval 21"/>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 name="Oval 112"/>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p:nvSpPr>
            <p:spPr>
              <a:xfrm>
                <a:off x="6499432" y="8009743"/>
                <a:ext cx="945195" cy="338554"/>
              </a:xfrm>
              <a:prstGeom prst="rect">
                <a:avLst/>
              </a:prstGeom>
            </p:spPr>
            <p:txBody>
              <a:bodyPr wrap="none">
                <a:spAutoFit/>
              </a:bodyPr>
              <a:lstStyle/>
              <a:p>
                <a:pPr algn="ctr"/>
                <a:r>
                  <a:rPr lang="en-US" sz="1600" dirty="0">
                    <a:solidFill>
                      <a:srgbClr val="25C6FF"/>
                    </a:solidFill>
                    <a:latin typeface="Myriad Pro Light" panose="020B0603030403020204" pitchFamily="34" charset="0"/>
                  </a:rPr>
                  <a:t>Evaluate</a:t>
                </a:r>
                <a:endParaRPr lang="en-GB" sz="1600" dirty="0">
                  <a:solidFill>
                    <a:srgbClr val="25C6FF"/>
                  </a:solidFill>
                </a:endParaRPr>
              </a:p>
            </p:txBody>
          </p:sp>
          <p:cxnSp>
            <p:nvCxnSpPr>
              <p:cNvPr id="118" name="Straight Connector 117"/>
              <p:cNvCxnSpPr/>
              <p:nvPr userDrawn="1"/>
            </p:nvCxnSpPr>
            <p:spPr>
              <a:xfrm rot="5400000" flipH="1">
                <a:off x="14245723" y="4971929"/>
                <a:ext cx="0" cy="162000"/>
              </a:xfrm>
              <a:prstGeom prst="line">
                <a:avLst/>
              </a:prstGeom>
              <a:ln w="127000">
                <a:solidFill>
                  <a:srgbClr val="89E0FF"/>
                </a:solidFill>
              </a:ln>
            </p:spPr>
            <p:style>
              <a:lnRef idx="1">
                <a:schemeClr val="accent1"/>
              </a:lnRef>
              <a:fillRef idx="0">
                <a:schemeClr val="accent1"/>
              </a:fillRef>
              <a:effectRef idx="0">
                <a:schemeClr val="accent1"/>
              </a:effectRef>
              <a:fontRef idx="minor">
                <a:schemeClr val="tx1"/>
              </a:fontRef>
            </p:style>
          </p:cxnSp>
        </p:grpSp>
      </p:grpSp>
      <p:sp>
        <p:nvSpPr>
          <p:cNvPr id="116" name="Rectangle 115"/>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1" name="Group 120"/>
            <p:cNvGrpSpPr/>
            <p:nvPr/>
          </p:nvGrpSpPr>
          <p:grpSpPr>
            <a:xfrm>
              <a:off x="6547786" y="6221445"/>
              <a:ext cx="408426" cy="360000"/>
              <a:chOff x="5832000" y="6318000"/>
              <a:chExt cx="408426" cy="360000"/>
            </a:xfrm>
          </p:grpSpPr>
          <p:sp>
            <p:nvSpPr>
              <p:cNvPr id="123" name="Freeform 12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4" name="Group 123"/>
              <p:cNvGrpSpPr/>
              <p:nvPr/>
            </p:nvGrpSpPr>
            <p:grpSpPr>
              <a:xfrm>
                <a:off x="5832000" y="6318000"/>
                <a:ext cx="408426" cy="360000"/>
                <a:chOff x="1763167" y="1278188"/>
                <a:chExt cx="4042915" cy="3563560"/>
              </a:xfrm>
            </p:grpSpPr>
            <p:sp>
              <p:nvSpPr>
                <p:cNvPr id="125" name="Freeform 12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2" name="Rectangle 12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9" name="TextBox 11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Understanding People</a:t>
            </a:r>
          </a:p>
        </p:txBody>
      </p:sp>
    </p:spTree>
    <p:extLst>
      <p:ext uri="{BB962C8B-B14F-4D97-AF65-F5344CB8AC3E}">
        <p14:creationId xmlns:p14="http://schemas.microsoft.com/office/powerpoint/2010/main" val="2615410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Spira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Spiral</a:t>
            </a:r>
          </a:p>
        </p:txBody>
      </p:sp>
      <p:grpSp>
        <p:nvGrpSpPr>
          <p:cNvPr id="11" name="Group 10"/>
          <p:cNvGrpSpPr/>
          <p:nvPr userDrawn="1"/>
        </p:nvGrpSpPr>
        <p:grpSpPr>
          <a:xfrm rot="12900000">
            <a:off x="6825887" y="297643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grpSp>
        <p:nvGrpSpPr>
          <p:cNvPr id="19" name="Group 18"/>
          <p:cNvGrpSpPr/>
          <p:nvPr userDrawn="1"/>
        </p:nvGrpSpPr>
        <p:grpSpPr>
          <a:xfrm>
            <a:off x="2412156" y="1980000"/>
            <a:ext cx="10473642" cy="7745128"/>
            <a:chOff x="2412156" y="1980000"/>
            <a:chExt cx="10473642" cy="7745128"/>
          </a:xfrm>
        </p:grpSpPr>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17" name="Group 16"/>
            <p:cNvGrpSpPr/>
            <p:nvPr userDrawn="1"/>
          </p:nvGrpSpPr>
          <p:grpSpPr>
            <a:xfrm>
              <a:off x="2412156" y="1980000"/>
              <a:ext cx="10473642" cy="7745128"/>
              <a:chOff x="2412156" y="1980000"/>
              <a:chExt cx="10473642" cy="7745128"/>
            </a:xfrm>
          </p:grpSpPr>
          <p:sp>
            <p:nvSpPr>
              <p:cNvPr id="38" name="TextBox 37"/>
              <p:cNvSpPr txBox="1"/>
              <p:nvPr/>
            </p:nvSpPr>
            <p:spPr>
              <a:xfrm>
                <a:off x="10079238"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12156"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92577"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73711"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71766"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59317"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39776"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27273"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90656"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77390"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70826"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906003"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62312"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302165"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18909"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30128"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79743"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63140"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31245"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90170"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sp>
        <p:nvSpPr>
          <p:cNvPr id="136" name="Arc 135"/>
          <p:cNvSpPr>
            <a:spLocks noChangeAspect="1"/>
          </p:cNvSpPr>
          <p:nvPr userDrawn="1"/>
        </p:nvSpPr>
        <p:spPr>
          <a:xfrm rot="10800000">
            <a:off x="5083224" y="3467501"/>
            <a:ext cx="4891992" cy="4891983"/>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7" name="Arc 136"/>
          <p:cNvSpPr>
            <a:spLocks noChangeAspect="1"/>
          </p:cNvSpPr>
          <p:nvPr userDrawn="1"/>
        </p:nvSpPr>
        <p:spPr>
          <a:xfrm>
            <a:off x="4813330" y="2922913"/>
            <a:ext cx="5442497" cy="5442488"/>
          </a:xfrm>
          <a:prstGeom prst="arc">
            <a:avLst>
              <a:gd name="adj1" fmla="val 16200000"/>
              <a:gd name="adj2" fmla="val 5418262"/>
            </a:avLst>
          </a:prstGeom>
          <a:solidFill>
            <a:srgbClr val="FFD6C1"/>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8" name="Arc 137"/>
          <p:cNvSpPr>
            <a:spLocks noChangeAspect="1"/>
          </p:cNvSpPr>
          <p:nvPr userDrawn="1"/>
        </p:nvSpPr>
        <p:spPr>
          <a:xfrm>
            <a:off x="5352577" y="3478415"/>
            <a:ext cx="4368455" cy="4368448"/>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39" name="Arc 138"/>
          <p:cNvSpPr>
            <a:spLocks noChangeAspect="1"/>
          </p:cNvSpPr>
          <p:nvPr userDrawn="1"/>
        </p:nvSpPr>
        <p:spPr>
          <a:xfrm>
            <a:off x="5898636" y="4024469"/>
            <a:ext cx="3276341" cy="3276336"/>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0" name="Arc 139"/>
          <p:cNvSpPr>
            <a:spLocks noChangeAspect="1"/>
          </p:cNvSpPr>
          <p:nvPr userDrawn="1"/>
        </p:nvSpPr>
        <p:spPr>
          <a:xfrm>
            <a:off x="6444691" y="4570526"/>
            <a:ext cx="2184227" cy="2184223"/>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1" name="Arc 140"/>
          <p:cNvSpPr>
            <a:spLocks noChangeAspect="1"/>
          </p:cNvSpPr>
          <p:nvPr userDrawn="1"/>
        </p:nvSpPr>
        <p:spPr>
          <a:xfrm rot="10800000">
            <a:off x="5625607" y="4024469"/>
            <a:ext cx="3822398" cy="3822392"/>
          </a:xfrm>
          <a:prstGeom prst="arc">
            <a:avLst>
              <a:gd name="adj1" fmla="val 16200000"/>
              <a:gd name="adj2" fmla="val 5418262"/>
            </a:avLst>
          </a:prstGeom>
          <a:solidFill>
            <a:srgbClr val="FFD9D9"/>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2" name="Arc 141"/>
          <p:cNvSpPr>
            <a:spLocks noChangeAspect="1"/>
          </p:cNvSpPr>
          <p:nvPr userDrawn="1"/>
        </p:nvSpPr>
        <p:spPr>
          <a:xfrm rot="10800000">
            <a:off x="6171664" y="4570526"/>
            <a:ext cx="2730284" cy="2730279"/>
          </a:xfrm>
          <a:prstGeom prst="arc">
            <a:avLst>
              <a:gd name="adj1" fmla="val 16200000"/>
              <a:gd name="adj2" fmla="val 5418262"/>
            </a:avLst>
          </a:prstGeom>
          <a:solidFill>
            <a:srgbClr val="F3EAF6"/>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3" name="Arc 142"/>
          <p:cNvSpPr>
            <a:spLocks noChangeAspect="1"/>
          </p:cNvSpPr>
          <p:nvPr userDrawn="1"/>
        </p:nvSpPr>
        <p:spPr>
          <a:xfrm rot="10800000">
            <a:off x="6717720" y="5116582"/>
            <a:ext cx="1638171" cy="1638169"/>
          </a:xfrm>
          <a:prstGeom prst="arc">
            <a:avLst>
              <a:gd name="adj1" fmla="val 16200000"/>
              <a:gd name="adj2" fmla="val 5418262"/>
            </a:avLst>
          </a:prstGeom>
          <a:solidFill>
            <a:srgbClr val="D5EBFF"/>
          </a:solidFill>
          <a:ln w="15875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4" name="Arc 143"/>
          <p:cNvSpPr>
            <a:spLocks noChangeAspect="1"/>
          </p:cNvSpPr>
          <p:nvPr userDrawn="1"/>
        </p:nvSpPr>
        <p:spPr>
          <a:xfrm>
            <a:off x="6990748" y="5116582"/>
            <a:ext cx="1092114" cy="1092112"/>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5" name="Arc 144"/>
          <p:cNvSpPr>
            <a:spLocks noChangeAspect="1"/>
          </p:cNvSpPr>
          <p:nvPr userDrawn="1"/>
        </p:nvSpPr>
        <p:spPr>
          <a:xfrm rot="10800000">
            <a:off x="7263777" y="5662638"/>
            <a:ext cx="546057" cy="546056"/>
          </a:xfrm>
          <a:prstGeom prst="arc">
            <a:avLst>
              <a:gd name="adj1" fmla="val 16200000"/>
              <a:gd name="adj2" fmla="val 5418262"/>
            </a:avLst>
          </a:prstGeom>
          <a:solidFill>
            <a:srgbClr val="D5FBE3"/>
          </a:solidFill>
          <a:ln w="109220" cap="flat" cmpd="sng" algn="ctr">
            <a:solidFill>
              <a:srgbClr val="09662F"/>
            </a:solidFill>
            <a:prstDash val="solid"/>
          </a:ln>
          <a:effectLst/>
        </p:spPr>
        <p:txBody>
          <a:bodyPr rtlCol="0" anchor="ctr"/>
          <a:lstStyle/>
          <a:p>
            <a:pPr algn="ctr" defTabSz="731520" eaLnBrk="0" fontAlgn="base" hangingPunct="0">
              <a:spcBef>
                <a:spcPct val="0"/>
              </a:spcBef>
              <a:spcAft>
                <a:spcPct val="0"/>
              </a:spcAft>
            </a:pPr>
            <a:endParaRPr lang="en-GB" sz="1440" kern="0">
              <a:solidFill>
                <a:srgbClr val="FFFFFF"/>
              </a:solidFill>
              <a:latin typeface="Arial"/>
              <a:ea typeface="ＭＳ Ｐゴシック" panose="020B0600070205080204" pitchFamily="34" charset="-128"/>
            </a:endParaRPr>
          </a:p>
        </p:txBody>
      </p:sp>
      <p:sp>
        <p:nvSpPr>
          <p:cNvPr id="146" name="Oval 145"/>
          <p:cNvSpPr>
            <a:spLocks noChangeAspect="1"/>
          </p:cNvSpPr>
          <p:nvPr userDrawn="1"/>
        </p:nvSpPr>
        <p:spPr>
          <a:xfrm flipH="1">
            <a:off x="7312402" y="5619399"/>
            <a:ext cx="463617" cy="463616"/>
          </a:xfrm>
          <a:prstGeom prst="ellipse">
            <a:avLst/>
          </a:prstGeom>
          <a:solidFill>
            <a:srgbClr val="09662F"/>
          </a:solidFill>
          <a:ln w="38100" cap="flat" cmpd="sng" algn="ctr">
            <a:noFill/>
            <a:prstDash val="solid"/>
          </a:ln>
          <a:effectLst/>
        </p:spPr>
        <p:txBody>
          <a:bodyPr lIns="0" tIns="0" rIns="0" bIns="0" rtlCol="0" anchor="ctr"/>
          <a:lstStyle/>
          <a:p>
            <a:pPr algn="ctr" defTabSz="731520">
              <a:defRPr/>
            </a:pPr>
            <a:endParaRPr lang="en-GB" sz="720" kern="0" dirty="0">
              <a:solidFill>
                <a:prstClr val="black"/>
              </a:solidFill>
              <a:ea typeface="ＭＳ Ｐゴシック" panose="020B0600070205080204" pitchFamily="34" charset="-128"/>
            </a:endParaRPr>
          </a:p>
        </p:txBody>
      </p:sp>
      <p:grpSp>
        <p:nvGrpSpPr>
          <p:cNvPr id="148" name="Group 147"/>
          <p:cNvGrpSpPr/>
          <p:nvPr userDrawn="1"/>
        </p:nvGrpSpPr>
        <p:grpSpPr>
          <a:xfrm>
            <a:off x="4551858" y="2855747"/>
            <a:ext cx="5991858" cy="5988581"/>
            <a:chOff x="4529768" y="2817944"/>
            <a:chExt cx="6057002" cy="6053701"/>
          </a:xfrm>
        </p:grpSpPr>
        <p:cxnSp>
          <p:nvCxnSpPr>
            <p:cNvPr id="251" name="Straight Connector 250"/>
            <p:cNvCxnSpPr/>
            <p:nvPr userDrawn="1"/>
          </p:nvCxnSpPr>
          <p:spPr>
            <a:xfrm rot="5400000" flipH="1" flipV="1">
              <a:off x="7556845"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2" name="Straight Connector 251"/>
            <p:cNvCxnSpPr/>
            <p:nvPr/>
          </p:nvCxnSpPr>
          <p:spPr>
            <a:xfrm flipH="1" flipV="1">
              <a:off x="7558270" y="2818392"/>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3" name="Straight Connector 252"/>
            <p:cNvCxnSpPr/>
            <p:nvPr/>
          </p:nvCxnSpPr>
          <p:spPr>
            <a:xfrm rot="3240000" flipH="1" flipV="1">
              <a:off x="7556620"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4" name="Straight Connector 253"/>
            <p:cNvCxnSpPr/>
            <p:nvPr/>
          </p:nvCxnSpPr>
          <p:spPr>
            <a:xfrm rot="2160000" flipH="1" flipV="1">
              <a:off x="7557046"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5" name="Straight Connector 254"/>
            <p:cNvCxnSpPr/>
            <p:nvPr/>
          </p:nvCxnSpPr>
          <p:spPr>
            <a:xfrm rot="1080000" flipH="1" flipV="1">
              <a:off x="7557619"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6" name="Straight Connector 255"/>
            <p:cNvCxnSpPr/>
            <p:nvPr/>
          </p:nvCxnSpPr>
          <p:spPr>
            <a:xfrm rot="4320000" flipH="1" flipV="1">
              <a:off x="7556396"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7" name="Straight Connector 256"/>
            <p:cNvCxnSpPr/>
            <p:nvPr/>
          </p:nvCxnSpPr>
          <p:spPr>
            <a:xfrm rot="18360000" flipV="1">
              <a:off x="7559919" y="281743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8" name="Straight Connector 257"/>
            <p:cNvCxnSpPr/>
            <p:nvPr/>
          </p:nvCxnSpPr>
          <p:spPr>
            <a:xfrm rot="19440000" flipV="1">
              <a:off x="7559493" y="2817944"/>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59" name="Straight Connector 258"/>
            <p:cNvCxnSpPr/>
            <p:nvPr/>
          </p:nvCxnSpPr>
          <p:spPr>
            <a:xfrm rot="20520000" flipV="1">
              <a:off x="7558920" y="2818276"/>
              <a:ext cx="0" cy="6053253"/>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cxnSp>
          <p:nvCxnSpPr>
            <p:cNvPr id="260" name="Straight Connector 259"/>
            <p:cNvCxnSpPr/>
            <p:nvPr/>
          </p:nvCxnSpPr>
          <p:spPr>
            <a:xfrm rot="17280000" flipV="1">
              <a:off x="7560143" y="2816817"/>
              <a:ext cx="0" cy="6053255"/>
            </a:xfrm>
            <a:prstGeom prst="line">
              <a:avLst/>
            </a:prstGeom>
            <a:noFill/>
            <a:ln w="12700" cap="flat" cmpd="sng" algn="ctr">
              <a:solidFill>
                <a:srgbClr val="09662F"/>
              </a:solidFill>
              <a:prstDash val="solid"/>
            </a:ln>
            <a:effectLst/>
            <a:scene3d>
              <a:camera prst="orthographicFront"/>
              <a:lightRig rig="threePt" dir="t"/>
            </a:scene3d>
            <a:sp3d>
              <a:bevelT w="0" h="0"/>
              <a:bevelB w="0" h="0"/>
            </a:sp3d>
          </p:spPr>
        </p:cxnSp>
      </p:grpSp>
      <p:grpSp>
        <p:nvGrpSpPr>
          <p:cNvPr id="149" name="Group 148"/>
          <p:cNvGrpSpPr/>
          <p:nvPr userDrawn="1"/>
        </p:nvGrpSpPr>
        <p:grpSpPr>
          <a:xfrm>
            <a:off x="4974019" y="2805804"/>
            <a:ext cx="5393645" cy="5670622"/>
            <a:chOff x="3544396" y="1393889"/>
            <a:chExt cx="3210918" cy="3375812"/>
          </a:xfrm>
        </p:grpSpPr>
        <p:grpSp>
          <p:nvGrpSpPr>
            <p:cNvPr id="150" name="Group 149"/>
            <p:cNvGrpSpPr/>
            <p:nvPr/>
          </p:nvGrpSpPr>
          <p:grpSpPr>
            <a:xfrm>
              <a:off x="3865002" y="1725789"/>
              <a:ext cx="2571659" cy="2737162"/>
              <a:chOff x="3610330" y="1419726"/>
              <a:chExt cx="3107422" cy="3307404"/>
            </a:xfrm>
          </p:grpSpPr>
          <p:sp>
            <p:nvSpPr>
              <p:cNvPr id="171" name="Oval 170"/>
              <p:cNvSpPr>
                <a:spLocks noChangeAspect="1"/>
              </p:cNvSpPr>
              <p:nvPr/>
            </p:nvSpPr>
            <p:spPr>
              <a:xfrm flipH="1">
                <a:off x="5514092" y="151660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2" name="Oval 171"/>
              <p:cNvSpPr>
                <a:spLocks noChangeAspect="1"/>
              </p:cNvSpPr>
              <p:nvPr/>
            </p:nvSpPr>
            <p:spPr>
              <a:xfrm flipH="1">
                <a:off x="4549211" y="449439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3" name="Oval 172"/>
              <p:cNvSpPr>
                <a:spLocks noChangeAspect="1"/>
              </p:cNvSpPr>
              <p:nvPr/>
            </p:nvSpPr>
            <p:spPr>
              <a:xfrm flipH="1">
                <a:off x="5974676" y="17709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4" name="Oval 173"/>
              <p:cNvSpPr>
                <a:spLocks noChangeAspect="1"/>
              </p:cNvSpPr>
              <p:nvPr/>
            </p:nvSpPr>
            <p:spPr>
              <a:xfrm flipH="1">
                <a:off x="6305497" y="216290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5" name="Oval 174"/>
              <p:cNvSpPr>
                <a:spLocks noChangeAspect="1"/>
              </p:cNvSpPr>
              <p:nvPr/>
            </p:nvSpPr>
            <p:spPr>
              <a:xfrm flipH="1">
                <a:off x="3842329" y="3957591"/>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6" name="Oval 175"/>
              <p:cNvSpPr>
                <a:spLocks noChangeAspect="1"/>
              </p:cNvSpPr>
              <p:nvPr/>
            </p:nvSpPr>
            <p:spPr>
              <a:xfrm flipH="1">
                <a:off x="3655884" y="355591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7" name="Oval 176"/>
              <p:cNvSpPr>
                <a:spLocks noChangeAspect="1"/>
              </p:cNvSpPr>
              <p:nvPr/>
            </p:nvSpPr>
            <p:spPr>
              <a:xfrm flipH="1">
                <a:off x="6511629" y="2627941"/>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8" name="Oval 177"/>
              <p:cNvSpPr>
                <a:spLocks noChangeAspect="1"/>
              </p:cNvSpPr>
              <p:nvPr/>
            </p:nvSpPr>
            <p:spPr>
              <a:xfrm flipH="1">
                <a:off x="5442744" y="449490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9" name="Oval 178"/>
              <p:cNvSpPr>
                <a:spLocks noChangeAspect="1"/>
              </p:cNvSpPr>
              <p:nvPr/>
            </p:nvSpPr>
            <p:spPr>
              <a:xfrm flipH="1">
                <a:off x="5851519" y="43033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0" name="Oval 179"/>
              <p:cNvSpPr>
                <a:spLocks noChangeAspect="1"/>
              </p:cNvSpPr>
              <p:nvPr/>
            </p:nvSpPr>
            <p:spPr>
              <a:xfrm flipH="1">
                <a:off x="6189333" y="3991382"/>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1" name="Oval 180"/>
              <p:cNvSpPr>
                <a:spLocks noChangeAspect="1"/>
              </p:cNvSpPr>
              <p:nvPr/>
            </p:nvSpPr>
            <p:spPr>
              <a:xfrm flipH="1">
                <a:off x="6435414" y="359201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2" name="Oval 181"/>
              <p:cNvSpPr>
                <a:spLocks noChangeAspect="1"/>
              </p:cNvSpPr>
              <p:nvPr/>
            </p:nvSpPr>
            <p:spPr>
              <a:xfrm flipH="1">
                <a:off x="3694371" y="270384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3" name="Oval 182"/>
              <p:cNvSpPr>
                <a:spLocks noChangeAspect="1"/>
              </p:cNvSpPr>
              <p:nvPr userDrawn="1"/>
            </p:nvSpPr>
            <p:spPr>
              <a:xfrm flipH="1">
                <a:off x="3899382" y="233187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4" name="Oval 183"/>
              <p:cNvSpPr>
                <a:spLocks noChangeAspect="1"/>
              </p:cNvSpPr>
              <p:nvPr userDrawn="1"/>
            </p:nvSpPr>
            <p:spPr>
              <a:xfrm flipH="1">
                <a:off x="4208669" y="205243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5" name="Oval 184"/>
              <p:cNvSpPr>
                <a:spLocks noChangeAspect="1"/>
              </p:cNvSpPr>
              <p:nvPr userDrawn="1"/>
            </p:nvSpPr>
            <p:spPr>
              <a:xfrm flipH="1">
                <a:off x="4582533" y="1875842"/>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6" name="Oval 185"/>
              <p:cNvSpPr>
                <a:spLocks noChangeAspect="1"/>
              </p:cNvSpPr>
              <p:nvPr userDrawn="1"/>
            </p:nvSpPr>
            <p:spPr>
              <a:xfrm flipH="1">
                <a:off x="4145054" y="42837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7" name="Oval 186"/>
              <p:cNvSpPr>
                <a:spLocks noChangeAspect="1"/>
              </p:cNvSpPr>
              <p:nvPr/>
            </p:nvSpPr>
            <p:spPr>
              <a:xfrm flipH="1">
                <a:off x="3610330" y="3122195"/>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8" name="Oval 187"/>
              <p:cNvSpPr>
                <a:spLocks noChangeAspect="1"/>
              </p:cNvSpPr>
              <p:nvPr/>
            </p:nvSpPr>
            <p:spPr>
              <a:xfrm flipH="1">
                <a:off x="6552248" y="3121820"/>
                <a:ext cx="165504" cy="165504"/>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89" name="Oval 188"/>
              <p:cNvSpPr>
                <a:spLocks noChangeAspect="1"/>
              </p:cNvSpPr>
              <p:nvPr/>
            </p:nvSpPr>
            <p:spPr>
              <a:xfrm flipH="1">
                <a:off x="4992972" y="14197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0" name="Oval 189"/>
              <p:cNvSpPr>
                <a:spLocks noChangeAspect="1"/>
              </p:cNvSpPr>
              <p:nvPr/>
            </p:nvSpPr>
            <p:spPr>
              <a:xfrm flipH="1">
                <a:off x="5393761" y="188860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1" name="Oval 190"/>
              <p:cNvSpPr>
                <a:spLocks noChangeAspect="1"/>
              </p:cNvSpPr>
              <p:nvPr/>
            </p:nvSpPr>
            <p:spPr>
              <a:xfrm flipH="1">
                <a:off x="4670918" y="41200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2" name="Oval 191"/>
              <p:cNvSpPr>
                <a:spLocks noChangeAspect="1"/>
              </p:cNvSpPr>
              <p:nvPr/>
            </p:nvSpPr>
            <p:spPr>
              <a:xfrm flipH="1">
                <a:off x="5506525" y="24099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3" name="Oval 192"/>
              <p:cNvSpPr>
                <a:spLocks noChangeAspect="1"/>
              </p:cNvSpPr>
              <p:nvPr/>
            </p:nvSpPr>
            <p:spPr>
              <a:xfrm flipH="1">
                <a:off x="5672898" y="262293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4" name="Oval 193"/>
              <p:cNvSpPr>
                <a:spLocks noChangeAspect="1"/>
              </p:cNvSpPr>
              <p:nvPr/>
            </p:nvSpPr>
            <p:spPr>
              <a:xfrm flipH="1">
                <a:off x="4160646" y="372696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5" name="Oval 194"/>
              <p:cNvSpPr>
                <a:spLocks noChangeAspect="1"/>
              </p:cNvSpPr>
              <p:nvPr/>
            </p:nvSpPr>
            <p:spPr>
              <a:xfrm flipH="1">
                <a:off x="4030128" y="343302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6" name="Oval 195"/>
              <p:cNvSpPr>
                <a:spLocks noChangeAspect="1"/>
              </p:cNvSpPr>
              <p:nvPr/>
            </p:nvSpPr>
            <p:spPr>
              <a:xfrm flipH="1">
                <a:off x="6135262" y="275092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7" name="Oval 196"/>
              <p:cNvSpPr>
                <a:spLocks noChangeAspect="1"/>
              </p:cNvSpPr>
              <p:nvPr/>
            </p:nvSpPr>
            <p:spPr>
              <a:xfrm flipH="1">
                <a:off x="5197249" y="3747188"/>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8" name="Oval 197"/>
              <p:cNvSpPr>
                <a:spLocks noChangeAspect="1"/>
              </p:cNvSpPr>
              <p:nvPr/>
            </p:nvSpPr>
            <p:spPr>
              <a:xfrm flipH="1">
                <a:off x="5618799" y="398245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99" name="Oval 198"/>
              <p:cNvSpPr>
                <a:spLocks noChangeAspect="1"/>
              </p:cNvSpPr>
              <p:nvPr/>
            </p:nvSpPr>
            <p:spPr>
              <a:xfrm flipH="1">
                <a:off x="5550054" y="3528809"/>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0" name="Oval 199"/>
              <p:cNvSpPr>
                <a:spLocks noChangeAspect="1"/>
              </p:cNvSpPr>
              <p:nvPr/>
            </p:nvSpPr>
            <p:spPr>
              <a:xfrm flipH="1">
                <a:off x="6056952" y="3469043"/>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1" name="Oval 200"/>
              <p:cNvSpPr>
                <a:spLocks noChangeAspect="1"/>
              </p:cNvSpPr>
              <p:nvPr/>
            </p:nvSpPr>
            <p:spPr>
              <a:xfrm flipH="1">
                <a:off x="4071157" y="28253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2" name="Oval 201"/>
              <p:cNvSpPr>
                <a:spLocks noChangeAspect="1"/>
              </p:cNvSpPr>
              <p:nvPr userDrawn="1"/>
            </p:nvSpPr>
            <p:spPr>
              <a:xfrm flipH="1">
                <a:off x="4222036" y="2564283"/>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3" name="Oval 202"/>
              <p:cNvSpPr>
                <a:spLocks noChangeAspect="1"/>
              </p:cNvSpPr>
              <p:nvPr userDrawn="1"/>
            </p:nvSpPr>
            <p:spPr>
              <a:xfrm flipH="1">
                <a:off x="4441422" y="2373535"/>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4" name="Oval 203"/>
              <p:cNvSpPr>
                <a:spLocks noChangeAspect="1"/>
              </p:cNvSpPr>
              <p:nvPr userDrawn="1"/>
            </p:nvSpPr>
            <p:spPr>
              <a:xfrm flipH="1">
                <a:off x="4825887" y="2623558"/>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5" name="Oval 204"/>
              <p:cNvSpPr>
                <a:spLocks noChangeAspect="1"/>
              </p:cNvSpPr>
              <p:nvPr userDrawn="1"/>
            </p:nvSpPr>
            <p:spPr>
              <a:xfrm flipH="1">
                <a:off x="4377245" y="39670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6" name="Oval 205"/>
              <p:cNvSpPr>
                <a:spLocks noChangeAspect="1"/>
              </p:cNvSpPr>
              <p:nvPr/>
            </p:nvSpPr>
            <p:spPr>
              <a:xfrm flipH="1">
                <a:off x="4002872"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7" name="Oval 206"/>
              <p:cNvSpPr>
                <a:spLocks noChangeAspect="1"/>
              </p:cNvSpPr>
              <p:nvPr/>
            </p:nvSpPr>
            <p:spPr>
              <a:xfrm flipH="1">
                <a:off x="615647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8" name="Oval 207"/>
              <p:cNvSpPr>
                <a:spLocks noChangeAspect="1"/>
              </p:cNvSpPr>
              <p:nvPr/>
            </p:nvSpPr>
            <p:spPr>
              <a:xfrm flipH="1">
                <a:off x="4992972" y="220185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09" name="Oval 208"/>
              <p:cNvSpPr>
                <a:spLocks noChangeAspect="1"/>
              </p:cNvSpPr>
              <p:nvPr/>
            </p:nvSpPr>
            <p:spPr>
              <a:xfrm flipH="1">
                <a:off x="5273431" y="226059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0" name="Oval 209"/>
              <p:cNvSpPr>
                <a:spLocks noChangeAspect="1"/>
              </p:cNvSpPr>
              <p:nvPr/>
            </p:nvSpPr>
            <p:spPr>
              <a:xfrm flipH="1">
                <a:off x="4792625" y="3745747"/>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1" name="Oval 210"/>
              <p:cNvSpPr>
                <a:spLocks noChangeAspect="1"/>
              </p:cNvSpPr>
              <p:nvPr/>
            </p:nvSpPr>
            <p:spPr>
              <a:xfrm flipH="1">
                <a:off x="5740600" y="209045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2" name="Oval 211"/>
              <p:cNvSpPr>
                <a:spLocks noChangeAspect="1"/>
              </p:cNvSpPr>
              <p:nvPr/>
            </p:nvSpPr>
            <p:spPr>
              <a:xfrm flipH="1">
                <a:off x="5989198" y="239291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3" name="Oval 212"/>
              <p:cNvSpPr>
                <a:spLocks noChangeAspect="1"/>
              </p:cNvSpPr>
              <p:nvPr/>
            </p:nvSpPr>
            <p:spPr>
              <a:xfrm flipH="1">
                <a:off x="4478963" y="3496348"/>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4" name="Oval 213"/>
              <p:cNvSpPr>
                <a:spLocks noChangeAspect="1"/>
              </p:cNvSpPr>
              <p:nvPr/>
            </p:nvSpPr>
            <p:spPr>
              <a:xfrm flipH="1">
                <a:off x="4404372" y="331013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5" name="Oval 214"/>
              <p:cNvSpPr>
                <a:spLocks noChangeAspect="1"/>
              </p:cNvSpPr>
              <p:nvPr/>
            </p:nvSpPr>
            <p:spPr>
              <a:xfrm flipH="1">
                <a:off x="5758895" y="287390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6" name="Oval 215"/>
              <p:cNvSpPr>
                <a:spLocks noChangeAspect="1"/>
              </p:cNvSpPr>
              <p:nvPr/>
            </p:nvSpPr>
            <p:spPr>
              <a:xfrm flipH="1">
                <a:off x="5319996" y="4121047"/>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7" name="Oval 216"/>
              <p:cNvSpPr>
                <a:spLocks noChangeAspect="1"/>
              </p:cNvSpPr>
              <p:nvPr/>
            </p:nvSpPr>
            <p:spPr>
              <a:xfrm flipH="1">
                <a:off x="5386078" y="366156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8" name="Oval 217"/>
              <p:cNvSpPr>
                <a:spLocks noChangeAspect="1"/>
              </p:cNvSpPr>
              <p:nvPr/>
            </p:nvSpPr>
            <p:spPr>
              <a:xfrm flipH="1">
                <a:off x="5869693" y="376009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19" name="Oval 218"/>
              <p:cNvSpPr>
                <a:spLocks noChangeAspect="1"/>
              </p:cNvSpPr>
              <p:nvPr/>
            </p:nvSpPr>
            <p:spPr>
              <a:xfrm flipH="1">
                <a:off x="5678489" y="334607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0" name="Oval 219"/>
              <p:cNvSpPr>
                <a:spLocks noChangeAspect="1"/>
              </p:cNvSpPr>
              <p:nvPr/>
            </p:nvSpPr>
            <p:spPr>
              <a:xfrm flipH="1">
                <a:off x="4447943" y="294694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1" name="Oval 220"/>
              <p:cNvSpPr>
                <a:spLocks noChangeAspect="1"/>
              </p:cNvSpPr>
              <p:nvPr userDrawn="1"/>
            </p:nvSpPr>
            <p:spPr>
              <a:xfrm flipH="1">
                <a:off x="4544690" y="279669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2" name="Oval 221"/>
              <p:cNvSpPr>
                <a:spLocks noChangeAspect="1"/>
              </p:cNvSpPr>
              <p:nvPr userDrawn="1"/>
            </p:nvSpPr>
            <p:spPr>
              <a:xfrm flipH="1">
                <a:off x="4674175" y="2694631"/>
                <a:ext cx="165504" cy="165504"/>
              </a:xfrm>
              <a:prstGeom prst="ellipse">
                <a:avLst/>
              </a:prstGeom>
              <a:solidFill>
                <a:srgbClr val="FFBB57"/>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3" name="Oval 222"/>
              <p:cNvSpPr>
                <a:spLocks noChangeAspect="1"/>
              </p:cNvSpPr>
              <p:nvPr userDrawn="1"/>
            </p:nvSpPr>
            <p:spPr>
              <a:xfrm flipH="1">
                <a:off x="4704210" y="2249700"/>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4" name="Oval 223"/>
              <p:cNvSpPr>
                <a:spLocks noChangeAspect="1"/>
              </p:cNvSpPr>
              <p:nvPr userDrawn="1"/>
            </p:nvSpPr>
            <p:spPr>
              <a:xfrm flipH="1">
                <a:off x="4609436" y="365028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5" name="Oval 224"/>
              <p:cNvSpPr>
                <a:spLocks noChangeAspect="1"/>
              </p:cNvSpPr>
              <p:nvPr/>
            </p:nvSpPr>
            <p:spPr>
              <a:xfrm flipH="1">
                <a:off x="4395414"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6" name="Oval 225"/>
              <p:cNvSpPr>
                <a:spLocks noChangeAspect="1"/>
              </p:cNvSpPr>
              <p:nvPr/>
            </p:nvSpPr>
            <p:spPr>
              <a:xfrm flipH="1">
                <a:off x="576070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7" name="Oval 226"/>
              <p:cNvSpPr>
                <a:spLocks noChangeAspect="1"/>
              </p:cNvSpPr>
              <p:nvPr/>
            </p:nvSpPr>
            <p:spPr>
              <a:xfrm flipH="1">
                <a:off x="4992972" y="181078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8" name="Oval 227"/>
              <p:cNvSpPr>
                <a:spLocks noChangeAspect="1"/>
              </p:cNvSpPr>
              <p:nvPr/>
            </p:nvSpPr>
            <p:spPr>
              <a:xfrm flipH="1">
                <a:off x="5153101" y="263259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29" name="Oval 228"/>
              <p:cNvSpPr>
                <a:spLocks noChangeAspect="1"/>
              </p:cNvSpPr>
              <p:nvPr/>
            </p:nvSpPr>
            <p:spPr>
              <a:xfrm flipH="1">
                <a:off x="5272450" y="2729521"/>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0" name="Oval 229"/>
              <p:cNvSpPr>
                <a:spLocks noChangeAspect="1"/>
              </p:cNvSpPr>
              <p:nvPr/>
            </p:nvSpPr>
            <p:spPr>
              <a:xfrm flipH="1">
                <a:off x="5356598" y="285294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1" name="Oval 230"/>
              <p:cNvSpPr>
                <a:spLocks noChangeAspect="1"/>
              </p:cNvSpPr>
              <p:nvPr/>
            </p:nvSpPr>
            <p:spPr>
              <a:xfrm flipH="1">
                <a:off x="5382528" y="2996894"/>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2" name="Oval 231"/>
              <p:cNvSpPr>
                <a:spLocks noChangeAspect="1"/>
              </p:cNvSpPr>
              <p:nvPr/>
            </p:nvSpPr>
            <p:spPr>
              <a:xfrm flipH="1">
                <a:off x="5364937" y="3121820"/>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3" name="Oval 232"/>
              <p:cNvSpPr>
                <a:spLocks noChangeAspect="1"/>
              </p:cNvSpPr>
              <p:nvPr/>
            </p:nvSpPr>
            <p:spPr>
              <a:xfrm flipH="1">
                <a:off x="4992972" y="259291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4" name="Oval 233"/>
              <p:cNvSpPr>
                <a:spLocks noChangeAspect="1"/>
              </p:cNvSpPr>
              <p:nvPr/>
            </p:nvSpPr>
            <p:spPr>
              <a:xfrm flipH="1">
                <a:off x="4992971" y="4561626"/>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5" name="Oval 234"/>
              <p:cNvSpPr>
                <a:spLocks noChangeAspect="1"/>
              </p:cNvSpPr>
              <p:nvPr/>
            </p:nvSpPr>
            <p:spPr>
              <a:xfrm flipH="1">
                <a:off x="4992971" y="4169624"/>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6" name="Oval 235"/>
              <p:cNvSpPr>
                <a:spLocks noChangeAspect="1"/>
              </p:cNvSpPr>
              <p:nvPr/>
            </p:nvSpPr>
            <p:spPr>
              <a:xfrm flipH="1">
                <a:off x="4992971" y="3777623"/>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7" name="Oval 236"/>
              <p:cNvSpPr>
                <a:spLocks noChangeAspect="1"/>
              </p:cNvSpPr>
              <p:nvPr/>
            </p:nvSpPr>
            <p:spPr>
              <a:xfrm flipH="1">
                <a:off x="5300026" y="3223097"/>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8" name="Oval 237"/>
              <p:cNvSpPr>
                <a:spLocks noChangeAspect="1"/>
              </p:cNvSpPr>
              <p:nvPr/>
            </p:nvSpPr>
            <p:spPr>
              <a:xfrm flipH="1">
                <a:off x="5230415" y="329752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39" name="Oval 238"/>
              <p:cNvSpPr>
                <a:spLocks noChangeAspect="1"/>
              </p:cNvSpPr>
              <p:nvPr/>
            </p:nvSpPr>
            <p:spPr>
              <a:xfrm flipH="1">
                <a:off x="5153357" y="3340686"/>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0" name="Oval 239"/>
              <p:cNvSpPr>
                <a:spLocks noChangeAspect="1"/>
              </p:cNvSpPr>
              <p:nvPr/>
            </p:nvSpPr>
            <p:spPr>
              <a:xfrm flipH="1">
                <a:off x="5074502" y="3373329"/>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1" name="Oval 240"/>
              <p:cNvSpPr>
                <a:spLocks noChangeAspect="1"/>
              </p:cNvSpPr>
              <p:nvPr/>
            </p:nvSpPr>
            <p:spPr>
              <a:xfrm flipH="1">
                <a:off x="4992969" y="3385622"/>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2" name="Oval 241"/>
              <p:cNvSpPr>
                <a:spLocks noChangeAspect="1"/>
              </p:cNvSpPr>
              <p:nvPr/>
            </p:nvSpPr>
            <p:spPr>
              <a:xfrm flipH="1">
                <a:off x="4914331" y="3371425"/>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3" name="Oval 242"/>
              <p:cNvSpPr>
                <a:spLocks noChangeAspect="1"/>
              </p:cNvSpPr>
              <p:nvPr userDrawn="1"/>
            </p:nvSpPr>
            <p:spPr>
              <a:xfrm flipH="1">
                <a:off x="4841626" y="3333533"/>
                <a:ext cx="165504" cy="165504"/>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4" name="Oval 243"/>
              <p:cNvSpPr>
                <a:spLocks noChangeAspect="1"/>
              </p:cNvSpPr>
              <p:nvPr/>
            </p:nvSpPr>
            <p:spPr>
              <a:xfrm flipH="1">
                <a:off x="4797279" y="3265727"/>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5" name="Oval 244"/>
              <p:cNvSpPr>
                <a:spLocks noChangeAspect="1"/>
              </p:cNvSpPr>
              <p:nvPr/>
            </p:nvSpPr>
            <p:spPr>
              <a:xfrm flipH="1">
                <a:off x="4778617" y="318723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6" name="Oval 245"/>
              <p:cNvSpPr>
                <a:spLocks noChangeAspect="1"/>
              </p:cNvSpPr>
              <p:nvPr/>
            </p:nvSpPr>
            <p:spPr>
              <a:xfrm flipH="1">
                <a:off x="4787957" y="3122195"/>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7" name="Oval 246"/>
              <p:cNvSpPr>
                <a:spLocks noChangeAspect="1"/>
              </p:cNvSpPr>
              <p:nvPr/>
            </p:nvSpPr>
            <p:spPr>
              <a:xfrm flipH="1">
                <a:off x="4824728" y="306848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8" name="Oval 247"/>
              <p:cNvSpPr>
                <a:spLocks noChangeAspect="1"/>
              </p:cNvSpPr>
              <p:nvPr userDrawn="1"/>
            </p:nvSpPr>
            <p:spPr>
              <a:xfrm flipH="1">
                <a:off x="4867344" y="3029102"/>
                <a:ext cx="165504" cy="165504"/>
              </a:xfrm>
              <a:prstGeom prst="ellipse">
                <a:avLst/>
              </a:prstGeom>
              <a:solidFill>
                <a:srgbClr val="FF79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49" name="Oval 248"/>
              <p:cNvSpPr>
                <a:spLocks noChangeAspect="1"/>
              </p:cNvSpPr>
              <p:nvPr userDrawn="1"/>
            </p:nvSpPr>
            <p:spPr>
              <a:xfrm flipH="1">
                <a:off x="4906928" y="3015728"/>
                <a:ext cx="165504" cy="165504"/>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250" name="Oval 249"/>
              <p:cNvSpPr>
                <a:spLocks noChangeAspect="1"/>
              </p:cNvSpPr>
              <p:nvPr userDrawn="1"/>
            </p:nvSpPr>
            <p:spPr>
              <a:xfrm flipH="1">
                <a:off x="4947564" y="2997415"/>
                <a:ext cx="165504" cy="165504"/>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
          <p:nvSpPr>
            <p:cNvPr id="151" name="Oval 150"/>
            <p:cNvSpPr>
              <a:spLocks noChangeAspect="1"/>
            </p:cNvSpPr>
            <p:nvPr/>
          </p:nvSpPr>
          <p:spPr>
            <a:xfrm flipH="1">
              <a:off x="5542656" y="148822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2" name="Oval 151"/>
            <p:cNvSpPr>
              <a:spLocks noChangeAspect="1"/>
            </p:cNvSpPr>
            <p:nvPr/>
          </p:nvSpPr>
          <p:spPr>
            <a:xfrm flipH="1">
              <a:off x="4546951" y="456060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3" name="Oval 152"/>
            <p:cNvSpPr>
              <a:spLocks noChangeAspect="1"/>
            </p:cNvSpPr>
            <p:nvPr/>
          </p:nvSpPr>
          <p:spPr>
            <a:xfrm flipH="1">
              <a:off x="6014578" y="174800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4" name="Oval 153"/>
            <p:cNvSpPr>
              <a:spLocks noChangeAspect="1"/>
            </p:cNvSpPr>
            <p:nvPr/>
          </p:nvSpPr>
          <p:spPr>
            <a:xfrm flipH="1">
              <a:off x="6372381" y="214995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5" name="Oval 154"/>
            <p:cNvSpPr>
              <a:spLocks noChangeAspect="1"/>
            </p:cNvSpPr>
            <p:nvPr/>
          </p:nvSpPr>
          <p:spPr>
            <a:xfrm flipH="1">
              <a:off x="3803594" y="4006239"/>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6" name="Oval 155"/>
            <p:cNvSpPr>
              <a:spLocks noChangeAspect="1"/>
            </p:cNvSpPr>
            <p:nvPr/>
          </p:nvSpPr>
          <p:spPr>
            <a:xfrm flipH="1">
              <a:off x="3601059" y="359427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7" name="Oval 156"/>
            <p:cNvSpPr>
              <a:spLocks noChangeAspect="1"/>
            </p:cNvSpPr>
            <p:nvPr/>
          </p:nvSpPr>
          <p:spPr>
            <a:xfrm flipH="1">
              <a:off x="6572833" y="2630214"/>
              <a:ext cx="136800" cy="136800"/>
            </a:xfrm>
            <a:prstGeom prst="ellipse">
              <a:avLst/>
            </a:prstGeom>
            <a:solidFill>
              <a:srgbClr val="89E0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8" name="Oval 157"/>
            <p:cNvSpPr>
              <a:spLocks noChangeAspect="1"/>
            </p:cNvSpPr>
            <p:nvPr/>
          </p:nvSpPr>
          <p:spPr>
            <a:xfrm flipH="1">
              <a:off x="5473053" y="4566856"/>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59" name="Oval 158"/>
            <p:cNvSpPr>
              <a:spLocks noChangeAspect="1"/>
            </p:cNvSpPr>
            <p:nvPr/>
          </p:nvSpPr>
          <p:spPr>
            <a:xfrm flipH="1">
              <a:off x="5898858" y="4360438"/>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0" name="Oval 159"/>
            <p:cNvSpPr>
              <a:spLocks noChangeAspect="1"/>
            </p:cNvSpPr>
            <p:nvPr/>
          </p:nvSpPr>
          <p:spPr>
            <a:xfrm flipH="1">
              <a:off x="6249753" y="4041136"/>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1" name="Oval 160"/>
            <p:cNvSpPr>
              <a:spLocks noChangeAspect="1"/>
            </p:cNvSpPr>
            <p:nvPr/>
          </p:nvSpPr>
          <p:spPr>
            <a:xfrm flipH="1">
              <a:off x="6500952" y="3622985"/>
              <a:ext cx="136800" cy="136800"/>
            </a:xfrm>
            <a:prstGeom prst="ellipse">
              <a:avLst/>
            </a:prstGeom>
            <a:solidFill>
              <a:srgbClr val="79FF79"/>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2" name="Oval 161"/>
            <p:cNvSpPr>
              <a:spLocks noChangeAspect="1"/>
            </p:cNvSpPr>
            <p:nvPr/>
          </p:nvSpPr>
          <p:spPr>
            <a:xfrm flipH="1">
              <a:off x="3621681" y="2691453"/>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3" name="Oval 162"/>
            <p:cNvSpPr>
              <a:spLocks noChangeAspect="1"/>
            </p:cNvSpPr>
            <p:nvPr userDrawn="1"/>
          </p:nvSpPr>
          <p:spPr>
            <a:xfrm flipH="1">
              <a:off x="3840957" y="2290162"/>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4" name="Oval 163"/>
            <p:cNvSpPr>
              <a:spLocks noChangeAspect="1"/>
            </p:cNvSpPr>
            <p:nvPr userDrawn="1"/>
          </p:nvSpPr>
          <p:spPr>
            <a:xfrm flipH="1">
              <a:off x="4167454" y="198443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5" name="Oval 164"/>
            <p:cNvSpPr>
              <a:spLocks noChangeAspect="1"/>
            </p:cNvSpPr>
            <p:nvPr userDrawn="1"/>
          </p:nvSpPr>
          <p:spPr>
            <a:xfrm flipH="1">
              <a:off x="4567765" y="1785554"/>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6" name="Oval 165"/>
            <p:cNvSpPr>
              <a:spLocks noChangeAspect="1"/>
            </p:cNvSpPr>
            <p:nvPr userDrawn="1"/>
          </p:nvSpPr>
          <p:spPr>
            <a:xfrm flipH="1">
              <a:off x="4126021" y="4345965"/>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7" name="Oval 166"/>
            <p:cNvSpPr>
              <a:spLocks noChangeAspect="1"/>
            </p:cNvSpPr>
            <p:nvPr/>
          </p:nvSpPr>
          <p:spPr>
            <a:xfrm flipH="1">
              <a:off x="3544396" y="3137787"/>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8" name="Oval 167"/>
            <p:cNvSpPr>
              <a:spLocks noChangeAspect="1"/>
            </p:cNvSpPr>
            <p:nvPr/>
          </p:nvSpPr>
          <p:spPr>
            <a:xfrm flipH="1">
              <a:off x="5006829" y="1393889"/>
              <a:ext cx="136800" cy="136800"/>
            </a:xfrm>
            <a:prstGeom prst="ellipse">
              <a:avLst/>
            </a:prstGeom>
            <a:solidFill>
              <a:srgbClr val="DBB7FF"/>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69" name="Oval 168"/>
            <p:cNvSpPr>
              <a:spLocks noChangeAspect="1"/>
            </p:cNvSpPr>
            <p:nvPr/>
          </p:nvSpPr>
          <p:spPr>
            <a:xfrm flipH="1">
              <a:off x="5006828" y="4632901"/>
              <a:ext cx="136800" cy="136800"/>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sp>
          <p:nvSpPr>
            <p:cNvPr id="170" name="Oval 169"/>
            <p:cNvSpPr>
              <a:spLocks noChangeAspect="1"/>
            </p:cNvSpPr>
            <p:nvPr/>
          </p:nvSpPr>
          <p:spPr>
            <a:xfrm flipH="1">
              <a:off x="6618345" y="3134419"/>
              <a:ext cx="136969" cy="136969"/>
            </a:xfrm>
            <a:prstGeom prst="ellipse">
              <a:avLst/>
            </a:prstGeom>
            <a:solidFill>
              <a:srgbClr val="0C863D"/>
            </a:solidFill>
            <a:ln w="25400" cap="flat" cmpd="sng" algn="ctr">
              <a:noFill/>
              <a:prstDash val="solid"/>
            </a:ln>
            <a:effectLst/>
          </p:spPr>
          <p:txBody>
            <a:bodyPr rtlCol="0" anchor="ctr"/>
            <a:lstStyle/>
            <a:p>
              <a:pPr algn="ctr" defTabSz="731520">
                <a:defRPr/>
              </a:pPr>
              <a:endParaRPr lang="en-GB" sz="960" kern="0" dirty="0">
                <a:solidFill>
                  <a:prstClr val="black"/>
                </a:solidFill>
                <a:ea typeface="ＭＳ Ｐゴシック" panose="020B0600070205080204" pitchFamily="34" charset="-128"/>
              </a:endParaRPr>
            </a:p>
          </p:txBody>
        </p:sp>
      </p:grpSp>
    </p:spTree>
    <p:extLst>
      <p:ext uri="{BB962C8B-B14F-4D97-AF65-F5344CB8AC3E}">
        <p14:creationId xmlns:p14="http://schemas.microsoft.com/office/powerpoint/2010/main" val="381600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Map">
    <p:spTree>
      <p:nvGrpSpPr>
        <p:cNvPr id="1" name=""/>
        <p:cNvGrpSpPr/>
        <p:nvPr/>
      </p:nvGrpSpPr>
      <p:grpSpPr>
        <a:xfrm>
          <a:off x="0" y="0"/>
          <a:ext cx="0" cy="0"/>
          <a:chOff x="0" y="0"/>
          <a:chExt cx="0" cy="0"/>
        </a:xfrm>
      </p:grpSpPr>
      <p:grpSp>
        <p:nvGrpSpPr>
          <p:cNvPr id="67" name="Group 66"/>
          <p:cNvGrpSpPr>
            <a:grpSpLocks noChangeAspect="1"/>
          </p:cNvGrpSpPr>
          <p:nvPr userDrawn="1"/>
        </p:nvGrpSpPr>
        <p:grpSpPr>
          <a:xfrm>
            <a:off x="5447914" y="3775805"/>
            <a:ext cx="4176000" cy="4176000"/>
            <a:chOff x="3222885" y="1439056"/>
            <a:chExt cx="8640000" cy="8640000"/>
          </a:xfrm>
        </p:grpSpPr>
        <p:sp>
          <p:nvSpPr>
            <p:cNvPr id="68" name="Rectangle 6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9" name="Group 68"/>
            <p:cNvGrpSpPr>
              <a:grpSpLocks noChangeAspect="1"/>
            </p:cNvGrpSpPr>
            <p:nvPr userDrawn="1"/>
          </p:nvGrpSpPr>
          <p:grpSpPr>
            <a:xfrm>
              <a:off x="3964466" y="1655056"/>
              <a:ext cx="7156839" cy="8208000"/>
              <a:chOff x="11888215" y="22355450"/>
              <a:chExt cx="25990606" cy="29808000"/>
            </a:xfrm>
          </p:grpSpPr>
          <p:sp>
            <p:nvSpPr>
              <p:cNvPr id="70" name="Freeform 6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71" name="Group 70"/>
              <p:cNvGrpSpPr/>
              <p:nvPr/>
            </p:nvGrpSpPr>
            <p:grpSpPr>
              <a:xfrm>
                <a:off x="12790519" y="26426827"/>
                <a:ext cx="24185998" cy="21665246"/>
                <a:chOff x="25538132" y="-5431428"/>
                <a:chExt cx="24185998" cy="21665246"/>
              </a:xfrm>
            </p:grpSpPr>
            <p:sp>
              <p:nvSpPr>
                <p:cNvPr id="80" name="Freeform 7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1" name="Freeform 8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2" name="Freeform 8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3" name="Freeform 8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4" name="Freeform 8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5" name="Freeform 8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86" name="Freeform 8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72" name="Group 71"/>
              <p:cNvGrpSpPr/>
              <p:nvPr/>
            </p:nvGrpSpPr>
            <p:grpSpPr>
              <a:xfrm>
                <a:off x="13734095" y="27493550"/>
                <a:ext cx="22298846" cy="19531800"/>
                <a:chOff x="17120243" y="1149451"/>
                <a:chExt cx="4632732" cy="4057860"/>
              </a:xfrm>
            </p:grpSpPr>
            <p:sp>
              <p:nvSpPr>
                <p:cNvPr id="7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74" name="TextBox 7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75" name="TextBox 7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76" name="TextBox 7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77" name="TextBox 7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78" name="TextBox 7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79" name="TextBox 7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 name="Group 11"/>
          <p:cNvGrpSpPr>
            <a:grpSpLocks noChangeAspect="1"/>
          </p:cNvGrpSpPr>
          <p:nvPr/>
        </p:nvGrpSpPr>
        <p:grpSpPr>
          <a:xfrm>
            <a:off x="2492404" y="1496430"/>
            <a:ext cx="10116190" cy="8718654"/>
            <a:chOff x="-61967" y="2899664"/>
            <a:chExt cx="7682218" cy="6620914"/>
          </a:xfrm>
        </p:grpSpPr>
        <p:cxnSp>
          <p:nvCxnSpPr>
            <p:cNvPr id="43" name="Straight Connector 42"/>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5" name="Straight Connector 44"/>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6" name="Straight Connector 45"/>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7" name="Straight Connector 46"/>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8" name="Straight Connector 47"/>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sp>
        <p:nvSpPr>
          <p:cNvPr id="14" name="Rectangle 13"/>
          <p:cNvSpPr/>
          <p:nvPr userDrawn="1"/>
        </p:nvSpPr>
        <p:spPr>
          <a:xfrm>
            <a:off x="1378283" y="1614616"/>
            <a:ext cx="12348000" cy="8600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userDrawn="1"/>
        </p:nvGrpSpPr>
        <p:grpSpPr>
          <a:xfrm>
            <a:off x="1152000" y="1548000"/>
            <a:ext cx="11988000" cy="8460000"/>
            <a:chOff x="1152000" y="1548000"/>
            <a:chExt cx="11988000" cy="8460000"/>
          </a:xfrm>
        </p:grpSpPr>
        <p:sp>
          <p:nvSpPr>
            <p:cNvPr id="15" name="Rounded Rectangle 14"/>
            <p:cNvSpPr>
              <a:spLocks/>
            </p:cNvSpPr>
            <p:nvPr userDrawn="1"/>
          </p:nvSpPr>
          <p:spPr>
            <a:xfrm>
              <a:off x="3132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does</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‘good’ look like?</a:t>
              </a:r>
            </a:p>
          </p:txBody>
        </p:sp>
        <p:sp>
          <p:nvSpPr>
            <p:cNvPr id="16" name="Rounded Rectangle 15"/>
            <p:cNvSpPr>
              <a:spLocks/>
            </p:cNvSpPr>
            <p:nvPr userDrawn="1"/>
          </p:nvSpPr>
          <p:spPr>
            <a:xfrm>
              <a:off x="4680000" y="1548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How do we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perform now?</a:t>
              </a:r>
            </a:p>
          </p:txBody>
        </p:sp>
        <p:sp>
          <p:nvSpPr>
            <p:cNvPr id="17" name="Rounded Rectangle 16"/>
            <p:cNvSpPr>
              <a:spLocks/>
            </p:cNvSpPr>
            <p:nvPr userDrawn="1"/>
          </p:nvSpPr>
          <p:spPr>
            <a:xfrm>
              <a:off x="7661921" y="1692642"/>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How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we improve?</a:t>
              </a:r>
            </a:p>
          </p:txBody>
        </p:sp>
        <p:sp>
          <p:nvSpPr>
            <p:cNvPr id="18" name="Rounded Rectangle 17"/>
            <p:cNvSpPr>
              <a:spLocks/>
            </p:cNvSpPr>
            <p:nvPr userDrawn="1"/>
          </p:nvSpPr>
          <p:spPr>
            <a:xfrm>
              <a:off x="9468000" y="259200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A51739"/>
                  </a:solidFill>
                  <a:ea typeface="Verdana" panose="020B0604030504040204" pitchFamily="34" charset="0"/>
                  <a:cs typeface="Arial" panose="020B0604020202020204" pitchFamily="34" charset="0"/>
                </a:rPr>
                <a:t>How can the</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needs be met?</a:t>
              </a:r>
            </a:p>
          </p:txBody>
        </p:sp>
        <p:sp>
          <p:nvSpPr>
            <p:cNvPr id="19" name="Rounded Rectangle 18"/>
            <p:cNvSpPr>
              <a:spLocks/>
            </p:cNvSpPr>
            <p:nvPr userDrawn="1"/>
          </p:nvSpPr>
          <p:spPr>
            <a:xfrm>
              <a:off x="10656000" y="4176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well are</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the needs met?</a:t>
              </a:r>
            </a:p>
          </p:txBody>
        </p:sp>
        <p:sp>
          <p:nvSpPr>
            <p:cNvPr id="20" name="Rounded Rectangle 19"/>
            <p:cNvSpPr>
              <a:spLocks/>
            </p:cNvSpPr>
            <p:nvPr userDrawn="1"/>
          </p:nvSpPr>
          <p:spPr>
            <a:xfrm>
              <a:off x="8496000" y="8676000"/>
              <a:ext cx="2052000" cy="720000"/>
            </a:xfrm>
            <a:prstGeom prst="roundRect">
              <a:avLst>
                <a:gd name="adj" fmla="val 6835"/>
              </a:avLst>
            </a:prstGeom>
            <a:solidFill>
              <a:schemeClr val="bg1"/>
            </a:solidFill>
            <a:ln w="28575">
              <a:solidFill>
                <a:srgbClr val="005DAB"/>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5DAB"/>
                  </a:solidFill>
                  <a:ea typeface="Verdana" panose="020B0604030504040204" pitchFamily="34" charset="0"/>
                  <a:cs typeface="Arial" panose="020B0604020202020204" pitchFamily="34" charset="0"/>
                </a:rPr>
                <a:t>What is the</a:t>
              </a:r>
              <a:br>
                <a:rPr lang="en-GB" sz="1800" kern="0" dirty="0">
                  <a:solidFill>
                    <a:srgbClr val="005DAB"/>
                  </a:solidFill>
                  <a:ea typeface="Verdana" panose="020B0604030504040204" pitchFamily="34" charset="0"/>
                  <a:cs typeface="Arial" panose="020B0604020202020204" pitchFamily="34" charset="0"/>
                </a:rPr>
              </a:br>
              <a:r>
                <a:rPr lang="en-GB" sz="1800" kern="0" dirty="0">
                  <a:solidFill>
                    <a:srgbClr val="005DAB"/>
                  </a:solidFill>
                  <a:ea typeface="Verdana" panose="020B0604030504040204" pitchFamily="34" charset="0"/>
                  <a:cs typeface="Arial" panose="020B0604020202020204" pitchFamily="34" charset="0"/>
                </a:rPr>
                <a:t>case for change?</a:t>
              </a:r>
            </a:p>
          </p:txBody>
        </p:sp>
        <p:grpSp>
          <p:nvGrpSpPr>
            <p:cNvPr id="62" name="Group 61"/>
            <p:cNvGrpSpPr/>
            <p:nvPr userDrawn="1"/>
          </p:nvGrpSpPr>
          <p:grpSpPr>
            <a:xfrm>
              <a:off x="3708000" y="4536000"/>
              <a:ext cx="2052000" cy="720000"/>
              <a:chOff x="3708000" y="4536000"/>
              <a:chExt cx="2052000" cy="720000"/>
            </a:xfrm>
          </p:grpSpPr>
          <p:sp>
            <p:nvSpPr>
              <p:cNvPr id="58" name="Rounded Rectangle 57"/>
              <p:cNvSpPr>
                <a:spLocks/>
              </p:cNvSpPr>
              <p:nvPr userDrawn="1"/>
            </p:nvSpPr>
            <p:spPr>
              <a:xfrm>
                <a:off x="3708000" y="45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21" name="Rounded Rectangle 20"/>
              <p:cNvSpPr>
                <a:spLocks/>
              </p:cNvSpPr>
              <p:nvPr userDrawn="1"/>
            </p:nvSpPr>
            <p:spPr>
              <a:xfrm>
                <a:off x="370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needs?</a:t>
                </a:r>
              </a:p>
            </p:txBody>
          </p:sp>
        </p:grpSp>
        <p:sp>
          <p:nvSpPr>
            <p:cNvPr id="22" name="Rounded Rectangle 21"/>
            <p:cNvSpPr>
              <a:spLocks/>
            </p:cNvSpPr>
            <p:nvPr userDrawn="1"/>
          </p:nvSpPr>
          <p:spPr>
            <a:xfrm>
              <a:off x="349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are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elements?</a:t>
              </a:r>
            </a:p>
          </p:txBody>
        </p:sp>
        <p:sp>
          <p:nvSpPr>
            <p:cNvPr id="23" name="Rounded Rectangle 22"/>
            <p:cNvSpPr>
              <a:spLocks/>
            </p:cNvSpPr>
            <p:nvPr userDrawn="1"/>
          </p:nvSpPr>
          <p:spPr>
            <a:xfrm>
              <a:off x="11088000" y="5490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How does the system perform?</a:t>
              </a:r>
            </a:p>
          </p:txBody>
        </p:sp>
        <p:sp>
          <p:nvSpPr>
            <p:cNvPr id="24" name="Rounded Rectangle 23"/>
            <p:cNvSpPr>
              <a:spLocks/>
            </p:cNvSpPr>
            <p:nvPr userDrawn="1"/>
          </p:nvSpPr>
          <p:spPr>
            <a:xfrm>
              <a:off x="10656000" y="6804000"/>
              <a:ext cx="2052000" cy="720000"/>
            </a:xfrm>
            <a:prstGeom prst="roundRect">
              <a:avLst>
                <a:gd name="adj" fmla="val 6835"/>
              </a:avLst>
            </a:prstGeom>
            <a:solidFill>
              <a:schemeClr val="bg1"/>
            </a:solidFill>
            <a:ln w="28575">
              <a:solidFill>
                <a:srgbClr val="612D7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612D70"/>
                  </a:solidFill>
                  <a:ea typeface="Verdana" panose="020B0604030504040204" pitchFamily="34" charset="0"/>
                  <a:cs typeface="Arial" panose="020B0604020202020204" pitchFamily="34" charset="0"/>
                </a:rPr>
                <a:t>What should</a:t>
              </a:r>
              <a:br>
                <a:rPr lang="en-GB" sz="1800" kern="0" dirty="0">
                  <a:solidFill>
                    <a:srgbClr val="612D70"/>
                  </a:solidFill>
                  <a:ea typeface="Verdana" panose="020B0604030504040204" pitchFamily="34" charset="0"/>
                  <a:cs typeface="Arial" panose="020B0604020202020204" pitchFamily="34" charset="0"/>
                </a:rPr>
              </a:br>
              <a:r>
                <a:rPr lang="en-GB" sz="1800" kern="0" dirty="0">
                  <a:solidFill>
                    <a:srgbClr val="612D70"/>
                  </a:solidFill>
                  <a:ea typeface="Verdana" panose="020B0604030504040204" pitchFamily="34" charset="0"/>
                  <a:cs typeface="Arial" panose="020B0604020202020204" pitchFamily="34" charset="0"/>
                </a:rPr>
                <a:t>we measure?</a:t>
              </a:r>
            </a:p>
          </p:txBody>
        </p:sp>
        <p:sp>
          <p:nvSpPr>
            <p:cNvPr id="25" name="Rounded Rectangle 24"/>
            <p:cNvSpPr>
              <a:spLocks/>
            </p:cNvSpPr>
            <p:nvPr userDrawn="1"/>
          </p:nvSpPr>
          <p:spPr>
            <a:xfrm>
              <a:off x="3420000" y="8316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Who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be involved?</a:t>
              </a:r>
            </a:p>
          </p:txBody>
        </p:sp>
        <p:sp>
          <p:nvSpPr>
            <p:cNvPr id="26" name="Rounded Rectangle 25"/>
            <p:cNvSpPr>
              <a:spLocks/>
            </p:cNvSpPr>
            <p:nvPr userDrawn="1"/>
          </p:nvSpPr>
          <p:spPr>
            <a:xfrm>
              <a:off x="5364000" y="9288000"/>
              <a:ext cx="2052000" cy="720000"/>
            </a:xfrm>
            <a:prstGeom prst="roundRect">
              <a:avLst>
                <a:gd name="adj" fmla="val 6835"/>
              </a:avLst>
            </a:prstGeom>
            <a:solidFill>
              <a:schemeClr val="bg1"/>
            </a:solidFill>
            <a:ln w="28575">
              <a:solidFill>
                <a:srgbClr val="003B7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03B71"/>
                  </a:solidFill>
                  <a:ea typeface="Verdana" panose="020B0604030504040204" pitchFamily="34" charset="0"/>
                  <a:cs typeface="Arial" panose="020B0604020202020204" pitchFamily="34" charset="0"/>
                </a:rPr>
                <a:t>What should</a:t>
              </a:r>
              <a:br>
                <a:rPr lang="en-GB" sz="1800" kern="0" dirty="0">
                  <a:solidFill>
                    <a:srgbClr val="003B71"/>
                  </a:solidFill>
                  <a:ea typeface="Verdana" panose="020B0604030504040204" pitchFamily="34" charset="0"/>
                  <a:cs typeface="Arial" panose="020B0604020202020204" pitchFamily="34" charset="0"/>
                </a:rPr>
              </a:br>
              <a:r>
                <a:rPr lang="en-GB" sz="1800" kern="0" dirty="0">
                  <a:solidFill>
                    <a:srgbClr val="003B71"/>
                  </a:solidFill>
                  <a:ea typeface="Verdana" panose="020B0604030504040204" pitchFamily="34" charset="0"/>
                  <a:cs typeface="Arial" panose="020B0604020202020204" pitchFamily="34" charset="0"/>
                </a:rPr>
                <a:t>we do next?</a:t>
              </a:r>
            </a:p>
          </p:txBody>
        </p:sp>
        <p:sp>
          <p:nvSpPr>
            <p:cNvPr id="27" name="Rounded Rectangle 26"/>
            <p:cNvSpPr>
              <a:spLocks/>
            </p:cNvSpPr>
            <p:nvPr userDrawn="1"/>
          </p:nvSpPr>
          <p:spPr>
            <a:xfrm>
              <a:off x="4896000" y="3492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is the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problem?</a:t>
              </a:r>
            </a:p>
          </p:txBody>
        </p:sp>
        <p:sp>
          <p:nvSpPr>
            <p:cNvPr id="28" name="Rounded Rectangle 27"/>
            <p:cNvSpPr>
              <a:spLocks/>
            </p:cNvSpPr>
            <p:nvPr userDrawn="1"/>
          </p:nvSpPr>
          <p:spPr>
            <a:xfrm>
              <a:off x="5364000" y="2520000"/>
              <a:ext cx="2052000" cy="720000"/>
            </a:xfrm>
            <a:prstGeom prst="roundRect">
              <a:avLst>
                <a:gd name="adj" fmla="val 6835"/>
              </a:avLst>
            </a:prstGeom>
            <a:solidFill>
              <a:schemeClr val="bg1"/>
            </a:solidFill>
            <a:ln w="28575">
              <a:solidFill>
                <a:srgbClr val="09662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09662F"/>
                  </a:solidFill>
                  <a:ea typeface="Verdana" panose="020B0604030504040204" pitchFamily="34" charset="0"/>
                  <a:cs typeface="Arial" panose="020B0604020202020204" pitchFamily="34" charset="0"/>
                </a:rPr>
                <a:t>What do</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we do well?</a:t>
              </a:r>
            </a:p>
          </p:txBody>
        </p:sp>
        <p:sp>
          <p:nvSpPr>
            <p:cNvPr id="29" name="Rounded Rectangle 28"/>
            <p:cNvSpPr>
              <a:spLocks/>
            </p:cNvSpPr>
            <p:nvPr userDrawn="1"/>
          </p:nvSpPr>
          <p:spPr>
            <a:xfrm>
              <a:off x="1152000" y="5490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are the stakeholders?</a:t>
              </a:r>
            </a:p>
          </p:txBody>
        </p:sp>
        <p:grpSp>
          <p:nvGrpSpPr>
            <p:cNvPr id="3" name="Group 2"/>
            <p:cNvGrpSpPr/>
            <p:nvPr userDrawn="1"/>
          </p:nvGrpSpPr>
          <p:grpSpPr>
            <a:xfrm>
              <a:off x="1908000" y="3636000"/>
              <a:ext cx="2052000" cy="720000"/>
              <a:chOff x="1908000" y="3636000"/>
              <a:chExt cx="2052000" cy="720000"/>
            </a:xfrm>
          </p:grpSpPr>
          <p:sp>
            <p:nvSpPr>
              <p:cNvPr id="59" name="Rounded Rectangle 58"/>
              <p:cNvSpPr>
                <a:spLocks/>
              </p:cNvSpPr>
              <p:nvPr userDrawn="1"/>
            </p:nvSpPr>
            <p:spPr>
              <a:xfrm>
                <a:off x="1908000" y="3636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0" name="Rounded Rectangle 29"/>
              <p:cNvSpPr>
                <a:spLocks/>
              </p:cNvSpPr>
              <p:nvPr userDrawn="1"/>
            </p:nvSpPr>
            <p:spPr>
              <a:xfrm>
                <a:off x="1908000" y="36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is the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purpose?</a:t>
                </a:r>
              </a:p>
            </p:txBody>
          </p:sp>
        </p:grpSp>
        <p:sp>
          <p:nvSpPr>
            <p:cNvPr id="31" name="Rounded Rectangle 30"/>
            <p:cNvSpPr>
              <a:spLocks/>
            </p:cNvSpPr>
            <p:nvPr userDrawn="1"/>
          </p:nvSpPr>
          <p:spPr>
            <a:xfrm>
              <a:off x="136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Who will use</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nvGrpSpPr>
            <p:cNvPr id="8" name="Group 7"/>
            <p:cNvGrpSpPr/>
            <p:nvPr userDrawn="1"/>
          </p:nvGrpSpPr>
          <p:grpSpPr>
            <a:xfrm>
              <a:off x="3708000" y="6444000"/>
              <a:ext cx="2052000" cy="720000"/>
              <a:chOff x="3708000" y="6444000"/>
              <a:chExt cx="2052000" cy="720000"/>
            </a:xfrm>
          </p:grpSpPr>
          <p:sp>
            <p:nvSpPr>
              <p:cNvPr id="60" name="Rounded Rectangle 59"/>
              <p:cNvSpPr>
                <a:spLocks/>
              </p:cNvSpPr>
              <p:nvPr userDrawn="1"/>
            </p:nvSpPr>
            <p:spPr>
              <a:xfrm>
                <a:off x="3708000" y="64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2" name="Rounded Rectangle 31"/>
              <p:cNvSpPr>
                <a:spLocks/>
              </p:cNvSpPr>
              <p:nvPr userDrawn="1"/>
            </p:nvSpPr>
            <p:spPr>
              <a:xfrm>
                <a:off x="3708000" y="64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Where is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1908000" y="7344000"/>
              <a:ext cx="2052000" cy="720000"/>
              <a:chOff x="1908000" y="7344000"/>
              <a:chExt cx="2052000" cy="720000"/>
            </a:xfrm>
          </p:grpSpPr>
          <p:sp>
            <p:nvSpPr>
              <p:cNvPr id="61" name="Rounded Rectangle 60"/>
              <p:cNvSpPr>
                <a:spLocks/>
              </p:cNvSpPr>
              <p:nvPr userDrawn="1"/>
            </p:nvSpPr>
            <p:spPr>
              <a:xfrm>
                <a:off x="1908000" y="7344000"/>
                <a:ext cx="2052000" cy="720000"/>
              </a:xfrm>
              <a:prstGeom prst="roundRect">
                <a:avLst>
                  <a:gd name="adj" fmla="val 6835"/>
                </a:avLst>
              </a:prstGeom>
              <a:solidFill>
                <a:schemeClr val="bg1"/>
              </a:solidFill>
              <a:ln w="1016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endParaRPr lang="en-GB" sz="1800" kern="0" dirty="0">
                  <a:solidFill>
                    <a:srgbClr val="C44101"/>
                  </a:solidFill>
                  <a:ea typeface="Verdana" panose="020B0604030504040204" pitchFamily="34" charset="0"/>
                  <a:cs typeface="Arial" panose="020B0604020202020204" pitchFamily="34" charset="0"/>
                </a:endParaRPr>
              </a:p>
            </p:txBody>
          </p:sp>
          <p:sp>
            <p:nvSpPr>
              <p:cNvPr id="33" name="Rounded Rectangle 32"/>
              <p:cNvSpPr>
                <a:spLocks/>
              </p:cNvSpPr>
              <p:nvPr userDrawn="1"/>
            </p:nvSpPr>
            <p:spPr>
              <a:xfrm>
                <a:off x="1908000" y="7344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affects</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the system?</a:t>
                </a:r>
              </a:p>
            </p:txBody>
          </p:sp>
        </p:grpSp>
        <p:sp>
          <p:nvSpPr>
            <p:cNvPr id="65" name="Rounded Rectangle 64"/>
            <p:cNvSpPr>
              <a:spLocks/>
            </p:cNvSpPr>
            <p:nvPr userDrawn="1"/>
          </p:nvSpPr>
          <p:spPr>
            <a:xfrm>
              <a:off x="1368000" y="4536000"/>
              <a:ext cx="2052000" cy="720000"/>
            </a:xfrm>
            <a:prstGeom prst="roundRect">
              <a:avLst>
                <a:gd name="adj" fmla="val 6835"/>
              </a:avLst>
            </a:prstGeom>
            <a:solidFill>
              <a:schemeClr val="bg1"/>
            </a:solidFill>
            <a:ln w="28575">
              <a:solidFill>
                <a:srgbClr val="C4410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lvl="0" algn="ctr" defTabSz="914400">
                <a:defRPr/>
              </a:pPr>
              <a:r>
                <a:rPr lang="en-GB" sz="1800" kern="0" dirty="0">
                  <a:solidFill>
                    <a:srgbClr val="C44101"/>
                  </a:solidFill>
                  <a:ea typeface="Verdana" panose="020B0604030504040204" pitchFamily="34" charset="0"/>
                  <a:cs typeface="Arial" panose="020B0604020202020204" pitchFamily="34" charset="0"/>
                </a:rPr>
                <a:t>What do</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we do now?</a:t>
              </a:r>
            </a:p>
          </p:txBody>
        </p:sp>
        <p:sp>
          <p:nvSpPr>
            <p:cNvPr id="66" name="Rounded Rectangle 65"/>
            <p:cNvSpPr>
              <a:spLocks/>
            </p:cNvSpPr>
            <p:nvPr userDrawn="1"/>
          </p:nvSpPr>
          <p:spPr>
            <a:xfrm>
              <a:off x="8156278" y="3492530"/>
              <a:ext cx="2052000" cy="720000"/>
            </a:xfrm>
            <a:prstGeom prst="roundRect">
              <a:avLst>
                <a:gd name="adj" fmla="val 6835"/>
              </a:avLst>
            </a:prstGeom>
            <a:solidFill>
              <a:schemeClr val="bg1"/>
            </a:solidFill>
            <a:ln w="28575">
              <a:solidFill>
                <a:srgbClr val="A51739"/>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0" dirty="0">
                  <a:solidFill>
                    <a:srgbClr val="A51739"/>
                  </a:solidFill>
                  <a:ea typeface="Verdana" panose="020B0604030504040204" pitchFamily="34" charset="0"/>
                  <a:cs typeface="Arial" panose="020B0604020202020204" pitchFamily="34" charset="0"/>
                </a:rPr>
                <a:t>What could</a:t>
              </a:r>
              <a:br>
                <a:rPr lang="en-GB" sz="1800" kern="0" dirty="0">
                  <a:solidFill>
                    <a:srgbClr val="A51739"/>
                  </a:solidFill>
                  <a:ea typeface="Verdana" panose="020B0604030504040204" pitchFamily="34" charset="0"/>
                  <a:cs typeface="Arial" panose="020B0604020202020204" pitchFamily="34" charset="0"/>
                </a:rPr>
              </a:br>
              <a:r>
                <a:rPr lang="en-GB" sz="1800" kern="0" dirty="0">
                  <a:solidFill>
                    <a:srgbClr val="A51739"/>
                  </a:solidFill>
                  <a:ea typeface="Verdana" panose="020B0604030504040204" pitchFamily="34" charset="0"/>
                  <a:cs typeface="Arial" panose="020B0604020202020204" pitchFamily="34" charset="0"/>
                </a:rPr>
                <a:t>go wrong?</a:t>
              </a:r>
            </a:p>
          </p:txBody>
        </p:sp>
      </p:grpSp>
      <p:sp>
        <p:nvSpPr>
          <p:cNvPr id="88" name="Rectangle 8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9" name="Group 88"/>
          <p:cNvGrpSpPr>
            <a:grpSpLocks noChangeAspect="1"/>
          </p:cNvGrpSpPr>
          <p:nvPr userDrawn="1"/>
        </p:nvGrpSpPr>
        <p:grpSpPr>
          <a:xfrm>
            <a:off x="13860000" y="252000"/>
            <a:ext cx="720000" cy="720000"/>
            <a:chOff x="6535999" y="6185445"/>
            <a:chExt cx="432000" cy="432000"/>
          </a:xfrm>
        </p:grpSpPr>
        <p:grpSp>
          <p:nvGrpSpPr>
            <p:cNvPr id="90" name="Group 89"/>
            <p:cNvGrpSpPr/>
            <p:nvPr/>
          </p:nvGrpSpPr>
          <p:grpSpPr>
            <a:xfrm>
              <a:off x="6547786" y="6221445"/>
              <a:ext cx="408426" cy="360000"/>
              <a:chOff x="5832000" y="6318000"/>
              <a:chExt cx="408426" cy="360000"/>
            </a:xfrm>
          </p:grpSpPr>
          <p:sp>
            <p:nvSpPr>
              <p:cNvPr id="92" name="Freeform 9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3" name="Group 92"/>
              <p:cNvGrpSpPr/>
              <p:nvPr/>
            </p:nvGrpSpPr>
            <p:grpSpPr>
              <a:xfrm>
                <a:off x="5832000" y="6318000"/>
                <a:ext cx="408426" cy="360000"/>
                <a:chOff x="1763167" y="1278188"/>
                <a:chExt cx="4042915" cy="3563560"/>
              </a:xfrm>
            </p:grpSpPr>
            <p:sp>
              <p:nvSpPr>
                <p:cNvPr id="94" name="Freeform 9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6" name="Freeform 9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7" name="Freeform 9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1" name="Rectangle 9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7" name="TextBox 8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Map</a:t>
            </a:r>
          </a:p>
        </p:txBody>
      </p:sp>
    </p:spTree>
    <p:extLst>
      <p:ext uri="{BB962C8B-B14F-4D97-AF65-F5344CB8AC3E}">
        <p14:creationId xmlns:p14="http://schemas.microsoft.com/office/powerpoint/2010/main" val="3297893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liminary Activities">
    <p:spTree>
      <p:nvGrpSpPr>
        <p:cNvPr id="1" name=""/>
        <p:cNvGrpSpPr/>
        <p:nvPr/>
      </p:nvGrpSpPr>
      <p:grpSpPr>
        <a:xfrm>
          <a:off x="0" y="0"/>
          <a:ext cx="0" cy="0"/>
          <a:chOff x="0" y="0"/>
          <a:chExt cx="0" cy="0"/>
        </a:xfrm>
      </p:grpSpPr>
      <p:grpSp>
        <p:nvGrpSpPr>
          <p:cNvPr id="56" name="Group 55"/>
          <p:cNvGrpSpPr>
            <a:grpSpLocks noChangeAspect="1"/>
          </p:cNvGrpSpPr>
          <p:nvPr userDrawn="1"/>
        </p:nvGrpSpPr>
        <p:grpSpPr>
          <a:xfrm>
            <a:off x="5447914" y="3775805"/>
            <a:ext cx="4176000" cy="4176000"/>
            <a:chOff x="3222885" y="1439056"/>
            <a:chExt cx="8640000" cy="8640000"/>
          </a:xfrm>
        </p:grpSpPr>
        <p:sp>
          <p:nvSpPr>
            <p:cNvPr id="57" name="Rectangle 5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58" name="Group 57"/>
            <p:cNvGrpSpPr>
              <a:grpSpLocks noChangeAspect="1"/>
            </p:cNvGrpSpPr>
            <p:nvPr userDrawn="1"/>
          </p:nvGrpSpPr>
          <p:grpSpPr>
            <a:xfrm>
              <a:off x="3964466" y="1655056"/>
              <a:ext cx="7156839" cy="8208000"/>
              <a:chOff x="11888215" y="22355450"/>
              <a:chExt cx="25990606" cy="29808000"/>
            </a:xfrm>
          </p:grpSpPr>
          <p:sp>
            <p:nvSpPr>
              <p:cNvPr id="59" name="Freeform 5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60" name="Group 59"/>
              <p:cNvGrpSpPr/>
              <p:nvPr/>
            </p:nvGrpSpPr>
            <p:grpSpPr>
              <a:xfrm>
                <a:off x="12790519" y="26426827"/>
                <a:ext cx="24185998" cy="21665246"/>
                <a:chOff x="25538132" y="-5431428"/>
                <a:chExt cx="24185998" cy="21665246"/>
              </a:xfrm>
            </p:grpSpPr>
            <p:sp>
              <p:nvSpPr>
                <p:cNvPr id="69" name="Freeform 68"/>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0" name="Freeform 69"/>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1" name="Freeform 70"/>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72" name="Freeform 71"/>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3" name="Freeform 72"/>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4" name="Freeform 73"/>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75" name="Freeform 74"/>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61" name="Group 60"/>
              <p:cNvGrpSpPr/>
              <p:nvPr/>
            </p:nvGrpSpPr>
            <p:grpSpPr>
              <a:xfrm>
                <a:off x="13734095" y="27493550"/>
                <a:ext cx="22298846" cy="19531800"/>
                <a:chOff x="17120243" y="1149451"/>
                <a:chExt cx="4632732" cy="4057860"/>
              </a:xfrm>
            </p:grpSpPr>
            <p:sp>
              <p:nvSpPr>
                <p:cNvPr id="62"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63" name="TextBox 62"/>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64" name="TextBox 63"/>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65" name="TextBox 64"/>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66" name="TextBox 65"/>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67" name="TextBox 66"/>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68" name="TextBox 67"/>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p:cNvGrpSpPr>
            <a:grpSpLocks noChangeAspect="1"/>
          </p:cNvGrpSpPr>
          <p:nvPr/>
        </p:nvGrpSpPr>
        <p:grpSpPr>
          <a:xfrm>
            <a:off x="2492404" y="1496430"/>
            <a:ext cx="10116190" cy="8718654"/>
            <a:chOff x="-61967" y="2899664"/>
            <a:chExt cx="7682218" cy="6620914"/>
          </a:xfrm>
        </p:grpSpPr>
        <p:cxnSp>
          <p:nvCxnSpPr>
            <p:cNvPr id="39" name="Straight Connector 3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40" name="Straight Connector 3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41" name="Straight Connector 4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2" name="Straight Connector 41"/>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3" name="Straight Connector 42"/>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44" name="Straight Connector 43"/>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98" name="Group 97"/>
          <p:cNvGrpSpPr/>
          <p:nvPr userDrawn="1"/>
        </p:nvGrpSpPr>
        <p:grpSpPr>
          <a:xfrm>
            <a:off x="3322084" y="2146738"/>
            <a:ext cx="8417632" cy="7431024"/>
            <a:chOff x="3322084" y="2146738"/>
            <a:chExt cx="8417632" cy="7431024"/>
          </a:xfrm>
        </p:grpSpPr>
        <p:grpSp>
          <p:nvGrpSpPr>
            <p:cNvPr id="3" name="Group 2"/>
            <p:cNvGrpSpPr/>
            <p:nvPr userDrawn="1"/>
          </p:nvGrpSpPr>
          <p:grpSpPr>
            <a:xfrm>
              <a:off x="3322084" y="4674243"/>
              <a:ext cx="1056830" cy="2388948"/>
              <a:chOff x="4970457" y="4257577"/>
              <a:chExt cx="1056830" cy="2388948"/>
            </a:xfrm>
          </p:grpSpPr>
          <p:sp>
            <p:nvSpPr>
              <p:cNvPr id="89" name="Freeform 88"/>
              <p:cNvSpPr>
                <a:spLocks noChangeAspect="1"/>
              </p:cNvSpPr>
              <p:nvPr/>
            </p:nvSpPr>
            <p:spPr>
              <a:xfrm rot="5400000" flipH="1">
                <a:off x="4304398" y="4923636"/>
                <a:ext cx="2388948"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C441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3" name="TextBox 82"/>
              <p:cNvSpPr txBox="1"/>
              <p:nvPr/>
            </p:nvSpPr>
            <p:spPr>
              <a:xfrm rot="16200000">
                <a:off x="4552647" y="5149307"/>
                <a:ext cx="1831170" cy="626215"/>
              </a:xfrm>
              <a:prstGeom prst="rect">
                <a:avLst/>
              </a:prstGeom>
              <a:noFill/>
              <a:ln w="22225">
                <a:noFill/>
              </a:ln>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C44101"/>
                    </a:solidFill>
                    <a:effectLst/>
                    <a:uLnTx/>
                    <a:uFillTx/>
                    <a:latin typeface="+mn-lt"/>
                  </a:rPr>
                  <a:t>Sketch the</a:t>
                </a:r>
                <a:br>
                  <a:rPr kumimoji="0" lang="en-US" sz="2000" b="0" i="0" u="none" strike="noStrike" kern="0" cap="none" spc="0" normalizeH="0" baseline="0" noProof="0" dirty="0">
                    <a:ln>
                      <a:noFill/>
                    </a:ln>
                    <a:solidFill>
                      <a:srgbClr val="C44101"/>
                    </a:solidFill>
                    <a:effectLst/>
                    <a:uLnTx/>
                    <a:uFillTx/>
                    <a:latin typeface="+mn-lt"/>
                  </a:rPr>
                </a:br>
                <a:r>
                  <a:rPr kumimoji="0" lang="en-US" sz="2000" b="0" i="0" u="none" strike="noStrike" kern="0" cap="none" spc="0" normalizeH="0" baseline="0" noProof="0" dirty="0">
                    <a:ln>
                      <a:noFill/>
                    </a:ln>
                    <a:solidFill>
                      <a:srgbClr val="C44101"/>
                    </a:solidFill>
                    <a:effectLst/>
                    <a:uLnTx/>
                    <a:uFillTx/>
                    <a:latin typeface="+mn-lt"/>
                  </a:rPr>
                  <a:t>System</a:t>
                </a:r>
                <a:endParaRPr kumimoji="0" lang="en-GB" sz="2000" b="0" i="0" u="none" strike="noStrike" kern="0" cap="none" spc="0" normalizeH="0" baseline="0" noProof="0" dirty="0">
                  <a:ln>
                    <a:noFill/>
                  </a:ln>
                  <a:solidFill>
                    <a:srgbClr val="C44101"/>
                  </a:solidFill>
                  <a:effectLst/>
                  <a:uLnTx/>
                  <a:uFillTx/>
                  <a:latin typeface="+mn-lt"/>
                </a:endParaRPr>
              </a:p>
            </p:txBody>
          </p:sp>
        </p:grpSp>
        <p:grpSp>
          <p:nvGrpSpPr>
            <p:cNvPr id="6" name="Group 5"/>
            <p:cNvGrpSpPr/>
            <p:nvPr/>
          </p:nvGrpSpPr>
          <p:grpSpPr>
            <a:xfrm>
              <a:off x="4551636" y="8520932"/>
              <a:ext cx="2388949" cy="1056830"/>
              <a:chOff x="5223126" y="6514513"/>
              <a:chExt cx="2388949" cy="1056830"/>
            </a:xfrm>
          </p:grpSpPr>
          <p:sp>
            <p:nvSpPr>
              <p:cNvPr id="94" name="Freeform 93"/>
              <p:cNvSpPr>
                <a:spLocks noChangeAspect="1"/>
              </p:cNvSpPr>
              <p:nvPr/>
            </p:nvSpPr>
            <p:spPr>
              <a:xfrm rot="1800000" flipH="1">
                <a:off x="5223126" y="6514513"/>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3B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4" name="TextBox 83"/>
              <p:cNvSpPr txBox="1"/>
              <p:nvPr/>
            </p:nvSpPr>
            <p:spPr>
              <a:xfrm rot="1800000">
                <a:off x="5639048"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Decide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3B71"/>
                    </a:solidFill>
                    <a:effectLst/>
                    <a:uLnTx/>
                    <a:uFillTx/>
                    <a:latin typeface="+mn-lt"/>
                  </a:rPr>
                  <a:t>Next Step</a:t>
                </a:r>
              </a:p>
            </p:txBody>
          </p:sp>
        </p:grpSp>
        <p:grpSp>
          <p:nvGrpSpPr>
            <p:cNvPr id="2" name="Group 1"/>
            <p:cNvGrpSpPr/>
            <p:nvPr/>
          </p:nvGrpSpPr>
          <p:grpSpPr>
            <a:xfrm>
              <a:off x="4551636" y="2147155"/>
              <a:ext cx="2388949" cy="1056830"/>
              <a:chOff x="5223794" y="3331672"/>
              <a:chExt cx="2388949" cy="1056830"/>
            </a:xfrm>
          </p:grpSpPr>
          <p:sp>
            <p:nvSpPr>
              <p:cNvPr id="92" name="Freeform 91"/>
              <p:cNvSpPr>
                <a:spLocks noChangeAspect="1"/>
              </p:cNvSpPr>
              <p:nvPr/>
            </p:nvSpPr>
            <p:spPr>
              <a:xfrm rot="9000000" flipH="1">
                <a:off x="5223794" y="3331672"/>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966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5" name="TextBox 84"/>
              <p:cNvSpPr txBox="1"/>
              <p:nvPr/>
            </p:nvSpPr>
            <p:spPr>
              <a:xfrm rot="19800000">
                <a:off x="561559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Tell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9662F"/>
                    </a:solidFill>
                    <a:effectLst/>
                    <a:uLnTx/>
                    <a:uFillTx/>
                    <a:latin typeface="+mn-lt"/>
                  </a:rPr>
                  <a:t>Stories</a:t>
                </a:r>
              </a:p>
            </p:txBody>
          </p:sp>
        </p:grpSp>
        <p:grpSp>
          <p:nvGrpSpPr>
            <p:cNvPr id="96" name="Group 95"/>
            <p:cNvGrpSpPr/>
            <p:nvPr/>
          </p:nvGrpSpPr>
          <p:grpSpPr>
            <a:xfrm>
              <a:off x="8158955" y="2146738"/>
              <a:ext cx="2388949" cy="1056830"/>
              <a:chOff x="7062279" y="3331255"/>
              <a:chExt cx="2388949" cy="1056830"/>
            </a:xfrm>
          </p:grpSpPr>
          <p:sp>
            <p:nvSpPr>
              <p:cNvPr id="95" name="Freeform 94"/>
              <p:cNvSpPr>
                <a:spLocks noChangeAspect="1"/>
              </p:cNvSpPr>
              <p:nvPr/>
            </p:nvSpPr>
            <p:spPr>
              <a:xfrm rot="12600000" flipH="1">
                <a:off x="7062279" y="3331255"/>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A51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6" name="TextBox 85"/>
              <p:cNvSpPr txBox="1"/>
              <p:nvPr/>
            </p:nvSpPr>
            <p:spPr>
              <a:xfrm rot="1800000">
                <a:off x="7481117" y="3540023"/>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A51739"/>
                    </a:solidFill>
                    <a:effectLst/>
                    <a:uLnTx/>
                    <a:uFillTx/>
                    <a:latin typeface="+mn-lt"/>
                  </a:rPr>
                  <a:t>Describe the</a:t>
                </a:r>
                <a:br>
                  <a:rPr kumimoji="0" lang="en-GB" sz="2000" b="0" i="0" u="none" strike="noStrike" kern="0" cap="none" spc="0" normalizeH="0" baseline="0" noProof="0" dirty="0">
                    <a:ln>
                      <a:noFill/>
                    </a:ln>
                    <a:solidFill>
                      <a:srgbClr val="A51739"/>
                    </a:solidFill>
                    <a:effectLst/>
                    <a:uLnTx/>
                    <a:uFillTx/>
                    <a:latin typeface="+mn-lt"/>
                  </a:rPr>
                </a:br>
                <a:r>
                  <a:rPr kumimoji="0" lang="en-GB" sz="2000" b="0" i="0" u="none" strike="noStrike" kern="0" cap="none" spc="0" normalizeH="0" baseline="0" noProof="0" dirty="0">
                    <a:ln>
                      <a:noFill/>
                    </a:ln>
                    <a:solidFill>
                      <a:srgbClr val="A51739"/>
                    </a:solidFill>
                    <a:effectLst/>
                    <a:uLnTx/>
                    <a:uFillTx/>
                    <a:latin typeface="+mn-lt"/>
                  </a:rPr>
                  <a:t>Big Idea</a:t>
                </a:r>
              </a:p>
            </p:txBody>
          </p:sp>
        </p:grpSp>
        <p:grpSp>
          <p:nvGrpSpPr>
            <p:cNvPr id="97" name="Group 96"/>
            <p:cNvGrpSpPr/>
            <p:nvPr userDrawn="1"/>
          </p:nvGrpSpPr>
          <p:grpSpPr>
            <a:xfrm>
              <a:off x="10682885" y="4674243"/>
              <a:ext cx="1056831" cy="2388948"/>
              <a:chOff x="8647051" y="4256455"/>
              <a:chExt cx="1056831" cy="2388948"/>
            </a:xfrm>
          </p:grpSpPr>
          <p:sp>
            <p:nvSpPr>
              <p:cNvPr id="91" name="Freeform 90"/>
              <p:cNvSpPr>
                <a:spLocks noChangeAspect="1"/>
              </p:cNvSpPr>
              <p:nvPr/>
            </p:nvSpPr>
            <p:spPr>
              <a:xfrm rot="16200000" flipH="1">
                <a:off x="7980993" y="4922513"/>
                <a:ext cx="2388948" cy="1056831"/>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612D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latin typeface="+mn-lt"/>
                </a:endParaRPr>
              </a:p>
            </p:txBody>
          </p:sp>
          <p:sp>
            <p:nvSpPr>
              <p:cNvPr id="87" name="TextBox 86"/>
              <p:cNvSpPr txBox="1"/>
              <p:nvPr/>
            </p:nvSpPr>
            <p:spPr>
              <a:xfrm rot="5400000">
                <a:off x="8290525" y="5149305"/>
                <a:ext cx="1831170" cy="626215"/>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Identify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612D70"/>
                    </a:solidFill>
                    <a:effectLst/>
                    <a:uLnTx/>
                    <a:uFillTx/>
                    <a:latin typeface="+mn-lt"/>
                  </a:rPr>
                  <a:t>Big Wins</a:t>
                </a:r>
              </a:p>
            </p:txBody>
          </p:sp>
        </p:grpSp>
        <p:grpSp>
          <p:nvGrpSpPr>
            <p:cNvPr id="8" name="Group 7"/>
            <p:cNvGrpSpPr/>
            <p:nvPr/>
          </p:nvGrpSpPr>
          <p:grpSpPr>
            <a:xfrm>
              <a:off x="8158955" y="8517029"/>
              <a:ext cx="2388949" cy="1056830"/>
              <a:chOff x="7059156" y="6510610"/>
              <a:chExt cx="2388949" cy="1056830"/>
            </a:xfrm>
          </p:grpSpPr>
          <p:sp>
            <p:nvSpPr>
              <p:cNvPr id="93" name="Freeform 92"/>
              <p:cNvSpPr>
                <a:spLocks noChangeAspect="1"/>
              </p:cNvSpPr>
              <p:nvPr/>
            </p:nvSpPr>
            <p:spPr>
              <a:xfrm rot="19812969" flipH="1">
                <a:off x="7059156" y="6510610"/>
                <a:ext cx="2388949" cy="105683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chemeClr val="bg1"/>
              </a:solidFill>
              <a:ln w="22225">
                <a:solidFill>
                  <a:srgbClr val="005D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latin typeface="+mn-lt"/>
                </a:endParaRPr>
              </a:p>
            </p:txBody>
          </p:sp>
          <p:sp>
            <p:nvSpPr>
              <p:cNvPr id="88" name="TextBox 87"/>
              <p:cNvSpPr txBox="1"/>
              <p:nvPr/>
            </p:nvSpPr>
            <p:spPr>
              <a:xfrm rot="19800000">
                <a:off x="7481117" y="6736362"/>
                <a:ext cx="1569576" cy="626214"/>
              </a:xfrm>
              <a:prstGeom prst="rect">
                <a:avLst/>
              </a:prstGeom>
              <a:noFill/>
              <a:ln w="22225">
                <a:noFill/>
              </a:ln>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Draft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5DAB"/>
                    </a:solidFill>
                    <a:effectLst/>
                    <a:uLnTx/>
                    <a:uFillTx/>
                    <a:latin typeface="+mn-lt"/>
                  </a:rPr>
                  <a:t>Pitch</a:t>
                </a:r>
              </a:p>
            </p:txBody>
          </p:sp>
        </p:grpSp>
      </p:grpSp>
      <p:sp>
        <p:nvSpPr>
          <p:cNvPr id="54" name="Rectangle 5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55" name="Group 54"/>
          <p:cNvGrpSpPr>
            <a:grpSpLocks noChangeAspect="1"/>
          </p:cNvGrpSpPr>
          <p:nvPr userDrawn="1"/>
        </p:nvGrpSpPr>
        <p:grpSpPr>
          <a:xfrm>
            <a:off x="13860000" y="252000"/>
            <a:ext cx="720000" cy="720000"/>
            <a:chOff x="6535999" y="6185445"/>
            <a:chExt cx="432000" cy="432000"/>
          </a:xfrm>
        </p:grpSpPr>
        <p:grpSp>
          <p:nvGrpSpPr>
            <p:cNvPr id="76" name="Group 75"/>
            <p:cNvGrpSpPr/>
            <p:nvPr/>
          </p:nvGrpSpPr>
          <p:grpSpPr>
            <a:xfrm>
              <a:off x="6547786" y="6221445"/>
              <a:ext cx="408426" cy="360000"/>
              <a:chOff x="5832000" y="6318000"/>
              <a:chExt cx="408426" cy="360000"/>
            </a:xfrm>
          </p:grpSpPr>
          <p:sp>
            <p:nvSpPr>
              <p:cNvPr id="78" name="Freeform 7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79" name="Group 78"/>
              <p:cNvGrpSpPr/>
              <p:nvPr/>
            </p:nvGrpSpPr>
            <p:grpSpPr>
              <a:xfrm>
                <a:off x="5832000" y="6318000"/>
                <a:ext cx="408426" cy="360000"/>
                <a:chOff x="1763167" y="1278188"/>
                <a:chExt cx="4042915" cy="3563560"/>
              </a:xfrm>
            </p:grpSpPr>
            <p:sp>
              <p:nvSpPr>
                <p:cNvPr id="80" name="Freeform 7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1" name="Freeform 8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7" name="Rectangle 7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53" name="TextBox 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Preliminary Activities</a:t>
            </a:r>
          </a:p>
        </p:txBody>
      </p:sp>
    </p:spTree>
    <p:extLst>
      <p:ext uri="{BB962C8B-B14F-4D97-AF65-F5344CB8AC3E}">
        <p14:creationId xmlns:p14="http://schemas.microsoft.com/office/powerpoint/2010/main" val="320875468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ge Activities 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a:grpSpLocks noChangeAspect="1"/>
          </p:cNvGrpSpPr>
          <p:nvPr/>
        </p:nvGrpSpPr>
        <p:grpSpPr>
          <a:xfrm>
            <a:off x="5880444" y="4140483"/>
            <a:ext cx="3270237" cy="3628632"/>
            <a:chOff x="5846602" y="4047330"/>
            <a:chExt cx="2543201" cy="2821909"/>
          </a:xfrm>
        </p:grpSpPr>
        <p:sp>
          <p:nvSpPr>
            <p:cNvPr id="74"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a:defRPr/>
              </a:pPr>
              <a:endParaRPr lang="en-GB" sz="2000" kern="0" dirty="0">
                <a:solidFill>
                  <a:prstClr val="black"/>
                </a:solidFill>
              </a:endParaRPr>
            </a:p>
          </p:txBody>
        </p:sp>
        <p:sp>
          <p:nvSpPr>
            <p:cNvPr id="75"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defTabSz="914400">
                <a:defRPr/>
              </a:pPr>
              <a:r>
                <a:rPr lang="en-GB" sz="1400" kern="0" dirty="0">
                  <a:solidFill>
                    <a:prstClr val="white"/>
                  </a:solidFill>
                  <a:latin typeface="Myriad Pro Light" panose="020B0603030403020204" pitchFamily="34" charset="0"/>
                </a:rPr>
                <a:t>Agree the</a:t>
              </a:r>
            </a:p>
            <a:p>
              <a:pPr algn="ctr" defTabSz="914400">
                <a:defRPr/>
              </a:pPr>
              <a:r>
                <a:rPr lang="en-GB" sz="1400" kern="0" dirty="0">
                  <a:solidFill>
                    <a:prstClr val="white"/>
                  </a:solidFill>
                  <a:latin typeface="Myriad Pro Light" panose="020B0603030403020204" pitchFamily="34" charset="0"/>
                </a:rPr>
                <a:t>Scope</a:t>
              </a:r>
            </a:p>
          </p:txBody>
        </p:sp>
      </p:grpSp>
      <p:sp>
        <p:nvSpPr>
          <p:cNvPr id="13" name="TextBox 12"/>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19" name="Group 18"/>
          <p:cNvGrpSpPr/>
          <p:nvPr/>
        </p:nvGrpSpPr>
        <p:grpSpPr>
          <a:xfrm>
            <a:off x="1937291" y="1556278"/>
            <a:ext cx="5459423" cy="2101058"/>
            <a:chOff x="1085115" y="5512845"/>
            <a:chExt cx="2814232" cy="1083056"/>
          </a:xfrm>
        </p:grpSpPr>
        <p:sp>
          <p:nvSpPr>
            <p:cNvPr id="60" name="Freeform 13"/>
            <p:cNvSpPr>
              <a:spLocks/>
            </p:cNvSpPr>
            <p:nvPr/>
          </p:nvSpPr>
          <p:spPr bwMode="auto">
            <a:xfrm>
              <a:off x="1662277"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p:nvSpPr>
          <p:spPr bwMode="auto">
            <a:xfrm>
              <a:off x="2239438"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p:nvSpPr>
          <p:spPr bwMode="auto">
            <a:xfrm>
              <a:off x="2816599"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3" name="Freeform 13"/>
            <p:cNvSpPr>
              <a:spLocks/>
            </p:cNvSpPr>
            <p:nvPr/>
          </p:nvSpPr>
          <p:spPr bwMode="auto">
            <a:xfrm>
              <a:off x="1950857"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2528019" y="6025497"/>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3105180"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6" name="Freeform 13"/>
            <p:cNvSpPr>
              <a:spLocks/>
            </p:cNvSpPr>
            <p:nvPr/>
          </p:nvSpPr>
          <p:spPr bwMode="auto">
            <a:xfrm>
              <a:off x="1085115"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p:nvSpPr>
          <p:spPr bwMode="auto">
            <a:xfrm>
              <a:off x="3393761" y="5512845"/>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0" name="Group 19"/>
          <p:cNvGrpSpPr/>
          <p:nvPr/>
        </p:nvGrpSpPr>
        <p:grpSpPr>
          <a:xfrm>
            <a:off x="1364954" y="3330884"/>
            <a:ext cx="3745672" cy="5016571"/>
            <a:chOff x="790086" y="6427619"/>
            <a:chExt cx="1930825" cy="2585947"/>
          </a:xfrm>
        </p:grpSpPr>
        <p:sp>
          <p:nvSpPr>
            <p:cNvPr id="49" name="Freeform 13"/>
            <p:cNvSpPr>
              <a:spLocks/>
            </p:cNvSpPr>
            <p:nvPr/>
          </p:nvSpPr>
          <p:spPr bwMode="auto">
            <a:xfrm>
              <a:off x="1075921" y="64276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1930977"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361275"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1930977"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1646629"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2215325"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361275"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790086" y="7939098"/>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075921" y="7439810"/>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075921" y="8443162"/>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790086" y="6929543"/>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grpSp>
        <p:nvGrpSpPr>
          <p:cNvPr id="21" name="Group 20"/>
          <p:cNvGrpSpPr/>
          <p:nvPr/>
        </p:nvGrpSpPr>
        <p:grpSpPr>
          <a:xfrm>
            <a:off x="8090536" y="1556278"/>
            <a:ext cx="3220110" cy="2101058"/>
            <a:chOff x="4257001" y="5512844"/>
            <a:chExt cx="1659908" cy="1083056"/>
          </a:xfrm>
        </p:grpSpPr>
        <p:sp>
          <p:nvSpPr>
            <p:cNvPr id="44" name="Freeform 13"/>
            <p:cNvSpPr>
              <a:spLocks/>
            </p:cNvSpPr>
            <p:nvPr/>
          </p:nvSpPr>
          <p:spPr bwMode="auto">
            <a:xfrm>
              <a:off x="4545582"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5122743" y="60254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4834162"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4257001"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5411323" y="5512844"/>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22" name="Group 21"/>
          <p:cNvGrpSpPr/>
          <p:nvPr/>
        </p:nvGrpSpPr>
        <p:grpSpPr>
          <a:xfrm>
            <a:off x="8090539" y="8088529"/>
            <a:ext cx="3220111" cy="2068217"/>
            <a:chOff x="4257001" y="8880096"/>
            <a:chExt cx="1659908" cy="1066127"/>
          </a:xfrm>
        </p:grpSpPr>
        <p:sp>
          <p:nvSpPr>
            <p:cNvPr id="39" name="Freeform 13"/>
            <p:cNvSpPr>
              <a:spLocks/>
            </p:cNvSpPr>
            <p:nvPr/>
          </p:nvSpPr>
          <p:spPr bwMode="auto">
            <a:xfrm>
              <a:off x="4834162"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4257001"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5411323" y="9375819"/>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4545581"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5122742" y="8880096"/>
              <a:ext cx="505586" cy="570404"/>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24" name="Group 23"/>
          <p:cNvGrpSpPr/>
          <p:nvPr/>
        </p:nvGrpSpPr>
        <p:grpSpPr>
          <a:xfrm>
            <a:off x="2448000" y="8088529"/>
            <a:ext cx="4948714" cy="2068217"/>
            <a:chOff x="2448000" y="8088529"/>
            <a:chExt cx="4948714" cy="2068217"/>
          </a:xfrm>
        </p:grpSpPr>
        <p:grpSp>
          <p:nvGrpSpPr>
            <p:cNvPr id="25" name="Group 24"/>
            <p:cNvGrpSpPr/>
            <p:nvPr/>
          </p:nvGrpSpPr>
          <p:grpSpPr>
            <a:xfrm>
              <a:off x="3616773" y="8088529"/>
              <a:ext cx="3779941" cy="2068217"/>
              <a:chOff x="3646269" y="8085219"/>
              <a:chExt cx="3779941" cy="2068217"/>
            </a:xfrm>
          </p:grpSpPr>
          <p:sp>
            <p:nvSpPr>
              <p:cNvPr id="27" name="Freeform 13"/>
              <p:cNvSpPr>
                <a:spLocks/>
              </p:cNvSpPr>
              <p:nvPr/>
            </p:nvSpPr>
            <p:spPr bwMode="auto">
              <a:xfrm>
                <a:off x="4765925"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p:nvSpPr>
            <p:spPr bwMode="auto">
              <a:xfrm>
                <a:off x="588557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29" name="Freeform 13"/>
              <p:cNvSpPr>
                <a:spLocks/>
              </p:cNvSpPr>
              <p:nvPr/>
            </p:nvSpPr>
            <p:spPr bwMode="auto">
              <a:xfrm>
                <a:off x="420609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p:nvSpPr>
            <p:spPr bwMode="auto">
              <a:xfrm>
                <a:off x="5325751"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p:nvSpPr>
            <p:spPr bwMode="auto">
              <a:xfrm>
                <a:off x="6445407" y="904688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32" name="Freeform 13"/>
              <p:cNvSpPr>
                <a:spLocks/>
              </p:cNvSpPr>
              <p:nvPr/>
            </p:nvSpPr>
            <p:spPr bwMode="auto">
              <a:xfrm>
                <a:off x="3646269" y="808521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sp>
          <p:nvSpPr>
            <p:cNvPr id="26" name="Freeform 13"/>
            <p:cNvSpPr>
              <a:spLocks/>
            </p:cNvSpPr>
            <p:nvPr/>
          </p:nvSpPr>
          <p:spPr bwMode="auto">
            <a:xfrm>
              <a:off x="2448000"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grpSp>
        <p:nvGrpSpPr>
          <p:cNvPr id="2" name="Group 1"/>
          <p:cNvGrpSpPr/>
          <p:nvPr userDrawn="1"/>
        </p:nvGrpSpPr>
        <p:grpSpPr>
          <a:xfrm>
            <a:off x="10058046" y="3330884"/>
            <a:ext cx="3217271" cy="5016571"/>
            <a:chOff x="10058046" y="3330884"/>
            <a:chExt cx="3217271" cy="5016571"/>
          </a:xfrm>
        </p:grpSpPr>
        <p:sp>
          <p:nvSpPr>
            <p:cNvPr id="33" name="Freeform 13"/>
            <p:cNvSpPr>
              <a:spLocks/>
            </p:cNvSpPr>
            <p:nvPr/>
          </p:nvSpPr>
          <p:spPr bwMode="auto">
            <a:xfrm>
              <a:off x="1005804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p:nvSpPr>
          <p:spPr bwMode="auto">
            <a:xfrm>
              <a:off x="11177702"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p:nvSpPr>
          <p:spPr bwMode="auto">
            <a:xfrm>
              <a:off x="11734686"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p:nvSpPr>
          <p:spPr bwMode="auto">
            <a:xfrm>
              <a:off x="11734686"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p:nvSpPr>
          <p:spPr bwMode="auto">
            <a:xfrm>
              <a:off x="10617874"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p:nvSpPr>
          <p:spPr bwMode="auto">
            <a:xfrm>
              <a:off x="10617874"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p:nvSpPr>
          <p:spPr bwMode="auto">
            <a:xfrm>
              <a:off x="12294514"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5" name="Freeform 13"/>
            <p:cNvSpPr>
              <a:spLocks/>
            </p:cNvSpPr>
            <p:nvPr userDrawn="1"/>
          </p:nvSpPr>
          <p:spPr bwMode="auto">
            <a:xfrm>
              <a:off x="12294514"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86" name="Freeform 13"/>
            <p:cNvSpPr>
              <a:spLocks/>
            </p:cNvSpPr>
            <p:nvPr userDrawn="1"/>
          </p:nvSpPr>
          <p:spPr bwMode="auto">
            <a:xfrm>
              <a:off x="12294514"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133" name="Group 132"/>
          <p:cNvGrpSpPr>
            <a:grpSpLocks noChangeAspect="1"/>
          </p:cNvGrpSpPr>
          <p:nvPr userDrawn="1"/>
        </p:nvGrpSpPr>
        <p:grpSpPr>
          <a:xfrm>
            <a:off x="2492404" y="1496430"/>
            <a:ext cx="10116190" cy="8718654"/>
            <a:chOff x="-61967" y="2899664"/>
            <a:chExt cx="7682218" cy="6620914"/>
          </a:xfrm>
        </p:grpSpPr>
        <p:cxnSp>
          <p:nvCxnSpPr>
            <p:cNvPr id="134" name="Straight Connector 133"/>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35" name="Straight Connector 134"/>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36" name="Straight Connector 135"/>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7" name="Straight Connector 136"/>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8" name="Straight Connector 137"/>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39" name="Straight Connector 138"/>
            <p:cNvCxnSpPr>
              <a:cxnSpLocks noChangeAspect="1"/>
            </p:cNvCxnSpPr>
            <p:nvPr/>
          </p:nvCxnSpPr>
          <p:spPr>
            <a:xfrm flipH="1" flipV="1">
              <a:off x="5048040" y="694358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87" name="Group 86"/>
          <p:cNvGrpSpPr>
            <a:grpSpLocks noChangeAspect="1"/>
          </p:cNvGrpSpPr>
          <p:nvPr userDrawn="1"/>
        </p:nvGrpSpPr>
        <p:grpSpPr>
          <a:xfrm>
            <a:off x="5447914" y="3775805"/>
            <a:ext cx="4176000" cy="4176000"/>
            <a:chOff x="3222885" y="1439056"/>
            <a:chExt cx="8640000" cy="8640000"/>
          </a:xfrm>
        </p:grpSpPr>
        <p:sp>
          <p:nvSpPr>
            <p:cNvPr id="88" name="Rectangle 87"/>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89" name="Group 88"/>
            <p:cNvGrpSpPr>
              <a:grpSpLocks noChangeAspect="1"/>
            </p:cNvGrpSpPr>
            <p:nvPr userDrawn="1"/>
          </p:nvGrpSpPr>
          <p:grpSpPr>
            <a:xfrm>
              <a:off x="3964466" y="1655056"/>
              <a:ext cx="7156839" cy="8208000"/>
              <a:chOff x="11888215" y="22355450"/>
              <a:chExt cx="25990606" cy="29808000"/>
            </a:xfrm>
          </p:grpSpPr>
          <p:sp>
            <p:nvSpPr>
              <p:cNvPr id="90" name="Freeform 89"/>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91" name="Group 90"/>
              <p:cNvGrpSpPr/>
              <p:nvPr/>
            </p:nvGrpSpPr>
            <p:grpSpPr>
              <a:xfrm>
                <a:off x="12790519" y="26426827"/>
                <a:ext cx="24185998" cy="21665246"/>
                <a:chOff x="25538132" y="-5431428"/>
                <a:chExt cx="24185998" cy="21665246"/>
              </a:xfrm>
            </p:grpSpPr>
            <p:sp>
              <p:nvSpPr>
                <p:cNvPr id="100" name="Freeform 99"/>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1" name="Freeform 100"/>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2" name="Freeform 101"/>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03" name="Freeform 102"/>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4" name="Freeform 103"/>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5" name="Freeform 104"/>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06" name="Freeform 105"/>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92" name="Group 91"/>
              <p:cNvGrpSpPr/>
              <p:nvPr/>
            </p:nvGrpSpPr>
            <p:grpSpPr>
              <a:xfrm>
                <a:off x="13734095" y="27493550"/>
                <a:ext cx="22298846" cy="19531800"/>
                <a:chOff x="17120243" y="1149451"/>
                <a:chExt cx="4632732" cy="4057860"/>
              </a:xfrm>
            </p:grpSpPr>
            <p:sp>
              <p:nvSpPr>
                <p:cNvPr id="9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94" name="TextBox 9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95" name="TextBox 9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96" name="TextBox 9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97" name="TextBox 9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98" name="TextBox 9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99" name="TextBox 9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08" name="Rectangle 10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09" name="Group 108"/>
          <p:cNvGrpSpPr>
            <a:grpSpLocks noChangeAspect="1"/>
          </p:cNvGrpSpPr>
          <p:nvPr userDrawn="1"/>
        </p:nvGrpSpPr>
        <p:grpSpPr>
          <a:xfrm>
            <a:off x="13860000" y="252000"/>
            <a:ext cx="720000" cy="720000"/>
            <a:chOff x="6535999" y="6185445"/>
            <a:chExt cx="432000" cy="432000"/>
          </a:xfrm>
        </p:grpSpPr>
        <p:grpSp>
          <p:nvGrpSpPr>
            <p:cNvPr id="110" name="Group 109"/>
            <p:cNvGrpSpPr/>
            <p:nvPr/>
          </p:nvGrpSpPr>
          <p:grpSpPr>
            <a:xfrm>
              <a:off x="6547786" y="6221445"/>
              <a:ext cx="408426" cy="360000"/>
              <a:chOff x="5832000" y="6318000"/>
              <a:chExt cx="408426" cy="360000"/>
            </a:xfrm>
          </p:grpSpPr>
          <p:sp>
            <p:nvSpPr>
              <p:cNvPr id="113" name="Freeform 11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14" name="Group 113"/>
              <p:cNvGrpSpPr/>
              <p:nvPr/>
            </p:nvGrpSpPr>
            <p:grpSpPr>
              <a:xfrm>
                <a:off x="5832000" y="6318000"/>
                <a:ext cx="408426" cy="360000"/>
                <a:chOff x="1763167" y="1278188"/>
                <a:chExt cx="4042915" cy="3563560"/>
              </a:xfrm>
            </p:grpSpPr>
            <p:sp>
              <p:nvSpPr>
                <p:cNvPr id="115" name="Freeform 11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6" name="Freeform 11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7" name="Freeform 11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8" name="Freeform 11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19" name="Freeform 11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0" name="Freeform 11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11" name="Rectangle 11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07" name="TextBox 10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198259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ge Activities II">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Manage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Plan</a:t>
            </a:r>
          </a:p>
        </p:txBody>
      </p:sp>
      <p:sp>
        <p:nvSpPr>
          <p:cNvPr id="15" name="TextBox 14"/>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Define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Problem</a:t>
            </a:r>
          </a:p>
        </p:txBody>
      </p:sp>
      <p:sp>
        <p:nvSpPr>
          <p:cNvPr id="16" name="TextBox 15"/>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Develop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Solution</a:t>
            </a:r>
          </a:p>
        </p:txBody>
      </p:sp>
      <p:sp>
        <p:nvSpPr>
          <p:cNvPr id="17" name="TextBox 16"/>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Collect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Evidence</a:t>
            </a:r>
          </a:p>
        </p:txBody>
      </p:sp>
      <p:sp>
        <p:nvSpPr>
          <p:cNvPr id="18" name="TextBox 17"/>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Make the</a:t>
            </a:r>
            <a:b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b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Case</a:t>
            </a:r>
          </a:p>
        </p:txBody>
      </p:sp>
      <p:grpSp>
        <p:nvGrpSpPr>
          <p:cNvPr id="6" name="Group 5"/>
          <p:cNvGrpSpPr/>
          <p:nvPr userDrawn="1"/>
        </p:nvGrpSpPr>
        <p:grpSpPr>
          <a:xfrm>
            <a:off x="1416006" y="1389600"/>
            <a:ext cx="6019252" cy="2066669"/>
            <a:chOff x="1416006" y="1389600"/>
            <a:chExt cx="6019252" cy="2066669"/>
          </a:xfrm>
        </p:grpSpPr>
        <p:sp>
          <p:nvSpPr>
            <p:cNvPr id="63" name="Freeform 13"/>
            <p:cNvSpPr>
              <a:spLocks/>
            </p:cNvSpPr>
            <p:nvPr/>
          </p:nvSpPr>
          <p:spPr bwMode="auto">
            <a:xfrm>
              <a:off x="421514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Benchmark Current Performance</a:t>
              </a:r>
            </a:p>
          </p:txBody>
        </p:sp>
        <p:sp>
          <p:nvSpPr>
            <p:cNvPr id="64" name="Freeform 13"/>
            <p:cNvSpPr>
              <a:spLocks/>
            </p:cNvSpPr>
            <p:nvPr/>
          </p:nvSpPr>
          <p:spPr bwMode="auto">
            <a:xfrm>
              <a:off x="5334801"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Capture Stakeholder Needs</a:t>
              </a:r>
            </a:p>
          </p:txBody>
        </p:sp>
        <p:sp>
          <p:nvSpPr>
            <p:cNvPr id="65" name="Freeform 13"/>
            <p:cNvSpPr>
              <a:spLocks/>
            </p:cNvSpPr>
            <p:nvPr/>
          </p:nvSpPr>
          <p:spPr bwMode="auto">
            <a:xfrm>
              <a:off x="6454455" y="234972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Prioritise Stakeholder Needs</a:t>
              </a:r>
            </a:p>
          </p:txBody>
        </p:sp>
        <p:sp>
          <p:nvSpPr>
            <p:cNvPr id="60" name="Freeform 13"/>
            <p:cNvSpPr>
              <a:spLocks/>
            </p:cNvSpPr>
            <p:nvPr userDrawn="1"/>
          </p:nvSpPr>
          <p:spPr bwMode="auto">
            <a:xfrm>
              <a:off x="2535662"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Stakeholder Experiences</a:t>
              </a:r>
            </a:p>
          </p:txBody>
        </p:sp>
        <p:sp>
          <p:nvSpPr>
            <p:cNvPr id="61" name="Freeform 13"/>
            <p:cNvSpPr>
              <a:spLocks/>
            </p:cNvSpPr>
            <p:nvPr userDrawn="1"/>
          </p:nvSpPr>
          <p:spPr bwMode="auto">
            <a:xfrm>
              <a:off x="365531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Describe Patient Experiences</a:t>
              </a:r>
            </a:p>
          </p:txBody>
        </p:sp>
        <p:sp>
          <p:nvSpPr>
            <p:cNvPr id="62" name="Freeform 13"/>
            <p:cNvSpPr>
              <a:spLocks/>
            </p:cNvSpPr>
            <p:nvPr userDrawn="1"/>
          </p:nvSpPr>
          <p:spPr bwMode="auto">
            <a:xfrm>
              <a:off x="4774970"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Measure Current Performance</a:t>
              </a:r>
            </a:p>
          </p:txBody>
        </p:sp>
        <p:sp>
          <p:nvSpPr>
            <p:cNvPr id="66" name="Freeform 13"/>
            <p:cNvSpPr>
              <a:spLocks/>
            </p:cNvSpPr>
            <p:nvPr userDrawn="1"/>
          </p:nvSpPr>
          <p:spPr bwMode="auto">
            <a:xfrm>
              <a:off x="141600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Define </a:t>
              </a:r>
              <a:r>
                <a:rPr lang="en-GB" sz="1100" spc="-20" dirty="0">
                  <a:solidFill>
                    <a:srgbClr val="09662F"/>
                  </a:solidFill>
                </a:rPr>
                <a:t>Requirements</a:t>
              </a:r>
            </a:p>
          </p:txBody>
        </p:sp>
        <p:sp>
          <p:nvSpPr>
            <p:cNvPr id="67" name="Freeform 13"/>
            <p:cNvSpPr>
              <a:spLocks/>
            </p:cNvSpPr>
            <p:nvPr userDrawn="1"/>
          </p:nvSpPr>
          <p:spPr bwMode="auto">
            <a:xfrm>
              <a:off x="5894626" y="13896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Agree</a:t>
              </a:r>
            </a:p>
            <a:p>
              <a:pPr algn="ctr"/>
              <a:r>
                <a:rPr lang="en-GB" sz="1100" dirty="0">
                  <a:solidFill>
                    <a:srgbClr val="09662F"/>
                  </a:solidFill>
                </a:rPr>
                <a:t>Core</a:t>
              </a:r>
              <a:br>
                <a:rPr lang="en-GB" sz="1100" dirty="0">
                  <a:solidFill>
                    <a:srgbClr val="09662F"/>
                  </a:solidFill>
                </a:rPr>
              </a:br>
              <a:r>
                <a:rPr lang="en-GB" sz="1100" dirty="0">
                  <a:solidFill>
                    <a:srgbClr val="09662F"/>
                  </a:solidFill>
                </a:rPr>
                <a:t>Themes</a:t>
              </a:r>
            </a:p>
          </p:txBody>
        </p:sp>
      </p:grpSp>
      <p:grpSp>
        <p:nvGrpSpPr>
          <p:cNvPr id="23" name="Group 22"/>
          <p:cNvGrpSpPr/>
          <p:nvPr userDrawn="1"/>
        </p:nvGrpSpPr>
        <p:grpSpPr>
          <a:xfrm>
            <a:off x="8202404" y="1389600"/>
            <a:ext cx="3220110" cy="2066669"/>
            <a:chOff x="8090536" y="1556278"/>
            <a:chExt cx="3220110" cy="2066669"/>
          </a:xfrm>
        </p:grpSpPr>
        <p:sp>
          <p:nvSpPr>
            <p:cNvPr id="44" name="Freeform 13"/>
            <p:cNvSpPr>
              <a:spLocks/>
            </p:cNvSpPr>
            <p:nvPr/>
          </p:nvSpPr>
          <p:spPr bwMode="auto">
            <a:xfrm>
              <a:off x="8650364"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Stimulate Ideas</a:t>
              </a:r>
            </a:p>
          </p:txBody>
        </p:sp>
        <p:sp>
          <p:nvSpPr>
            <p:cNvPr id="45" name="Freeform 13"/>
            <p:cNvSpPr>
              <a:spLocks/>
            </p:cNvSpPr>
            <p:nvPr/>
          </p:nvSpPr>
          <p:spPr bwMode="auto">
            <a:xfrm>
              <a:off x="9770017" y="25164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Filter</a:t>
              </a:r>
              <a:br>
                <a:rPr lang="en-GB" sz="1100" dirty="0">
                  <a:solidFill>
                    <a:srgbClr val="A51739"/>
                  </a:solidFill>
                </a:rPr>
              </a:br>
              <a:r>
                <a:rPr lang="en-GB" sz="1100" dirty="0">
                  <a:solidFill>
                    <a:srgbClr val="A51739"/>
                  </a:solidFill>
                </a:rPr>
                <a:t>Ideas</a:t>
              </a:r>
            </a:p>
          </p:txBody>
        </p:sp>
        <p:sp>
          <p:nvSpPr>
            <p:cNvPr id="46" name="Freeform 13"/>
            <p:cNvSpPr>
              <a:spLocks/>
            </p:cNvSpPr>
            <p:nvPr/>
          </p:nvSpPr>
          <p:spPr bwMode="auto">
            <a:xfrm>
              <a:off x="9210190"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Develop Concepts</a:t>
              </a:r>
            </a:p>
          </p:txBody>
        </p:sp>
        <p:sp>
          <p:nvSpPr>
            <p:cNvPr id="47" name="Freeform 13"/>
            <p:cNvSpPr>
              <a:spLocks/>
            </p:cNvSpPr>
            <p:nvPr/>
          </p:nvSpPr>
          <p:spPr bwMode="auto">
            <a:xfrm>
              <a:off x="8090536"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Consider</a:t>
              </a:r>
              <a:br>
                <a:rPr lang="en-GB" sz="1100" dirty="0">
                  <a:solidFill>
                    <a:srgbClr val="A51739"/>
                  </a:solidFill>
                </a:rPr>
              </a:br>
              <a:r>
                <a:rPr lang="en-GB" sz="1100" dirty="0">
                  <a:solidFill>
                    <a:srgbClr val="A51739"/>
                  </a:solidFill>
                </a:rPr>
                <a:t>Pre-existing Solutions</a:t>
              </a:r>
            </a:p>
          </p:txBody>
        </p:sp>
        <p:sp>
          <p:nvSpPr>
            <p:cNvPr id="48" name="Freeform 13"/>
            <p:cNvSpPr>
              <a:spLocks/>
            </p:cNvSpPr>
            <p:nvPr/>
          </p:nvSpPr>
          <p:spPr bwMode="auto">
            <a:xfrm>
              <a:off x="10329843" y="155627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Make</a:t>
              </a:r>
            </a:p>
            <a:p>
              <a:pPr algn="ctr"/>
              <a:r>
                <a:rPr lang="en-GB" sz="1100" dirty="0">
                  <a:solidFill>
                    <a:srgbClr val="A51739"/>
                  </a:solidFill>
                </a:rPr>
                <a:t>Models</a:t>
              </a:r>
            </a:p>
          </p:txBody>
        </p:sp>
      </p:grpSp>
      <p:grpSp>
        <p:nvGrpSpPr>
          <p:cNvPr id="102" name="Group 101"/>
          <p:cNvGrpSpPr/>
          <p:nvPr userDrawn="1"/>
        </p:nvGrpSpPr>
        <p:grpSpPr>
          <a:xfrm>
            <a:off x="8202492" y="8215200"/>
            <a:ext cx="3220111" cy="2068217"/>
            <a:chOff x="8090539" y="8088529"/>
            <a:chExt cx="3220111" cy="2068217"/>
          </a:xfrm>
        </p:grpSpPr>
        <p:sp>
          <p:nvSpPr>
            <p:cNvPr id="39" name="Freeform 13"/>
            <p:cNvSpPr>
              <a:spLocks/>
            </p:cNvSpPr>
            <p:nvPr/>
          </p:nvSpPr>
          <p:spPr bwMode="auto">
            <a:xfrm>
              <a:off x="9210193"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Predict Stakeholder Benefits</a:t>
              </a:r>
            </a:p>
          </p:txBody>
        </p:sp>
        <p:sp>
          <p:nvSpPr>
            <p:cNvPr id="40" name="Freeform 13"/>
            <p:cNvSpPr>
              <a:spLocks/>
            </p:cNvSpPr>
            <p:nvPr/>
          </p:nvSpPr>
          <p:spPr bwMode="auto">
            <a:xfrm>
              <a:off x="8090539"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Demonstrate Future </a:t>
              </a:r>
              <a:r>
                <a:rPr lang="en-GB" sz="1100" spc="-30" dirty="0">
                  <a:solidFill>
                    <a:srgbClr val="005DAB"/>
                  </a:solidFill>
                </a:rPr>
                <a:t>Improvement</a:t>
              </a:r>
            </a:p>
          </p:txBody>
        </p:sp>
        <p:sp>
          <p:nvSpPr>
            <p:cNvPr id="41" name="Freeform 13"/>
            <p:cNvSpPr>
              <a:spLocks/>
            </p:cNvSpPr>
            <p:nvPr/>
          </p:nvSpPr>
          <p:spPr bwMode="auto">
            <a:xfrm>
              <a:off x="10329847" y="905019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Calculate Resources Required</a:t>
              </a:r>
            </a:p>
          </p:txBody>
        </p:sp>
        <p:sp>
          <p:nvSpPr>
            <p:cNvPr id="42" name="Freeform 13"/>
            <p:cNvSpPr>
              <a:spLocks/>
            </p:cNvSpPr>
            <p:nvPr/>
          </p:nvSpPr>
          <p:spPr bwMode="auto">
            <a:xfrm>
              <a:off x="8650365"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Estimate</a:t>
              </a:r>
            </a:p>
            <a:p>
              <a:pPr algn="ctr"/>
              <a:r>
                <a:rPr lang="en-GB" sz="1100" dirty="0">
                  <a:solidFill>
                    <a:srgbClr val="005DAB"/>
                  </a:solidFill>
                </a:rPr>
                <a:t>Time Required</a:t>
              </a:r>
            </a:p>
          </p:txBody>
        </p:sp>
        <p:sp>
          <p:nvSpPr>
            <p:cNvPr id="43" name="Freeform 13"/>
            <p:cNvSpPr>
              <a:spLocks/>
            </p:cNvSpPr>
            <p:nvPr/>
          </p:nvSpPr>
          <p:spPr bwMode="auto">
            <a:xfrm>
              <a:off x="9770019" y="808852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Present</a:t>
              </a:r>
              <a:br>
                <a:rPr lang="en-GB" sz="1100" dirty="0">
                  <a:solidFill>
                    <a:srgbClr val="005DAB"/>
                  </a:solidFill>
                </a:rPr>
              </a:br>
              <a:r>
                <a:rPr lang="en-GB" sz="1100" dirty="0">
                  <a:solidFill>
                    <a:srgbClr val="005DAB"/>
                  </a:solidFill>
                </a:rPr>
                <a:t>Case for Change</a:t>
              </a:r>
            </a:p>
          </p:txBody>
        </p:sp>
      </p:grpSp>
      <p:grpSp>
        <p:nvGrpSpPr>
          <p:cNvPr id="19" name="Group 18"/>
          <p:cNvGrpSpPr/>
          <p:nvPr userDrawn="1"/>
        </p:nvGrpSpPr>
        <p:grpSpPr>
          <a:xfrm>
            <a:off x="3655316" y="8215200"/>
            <a:ext cx="3779942" cy="2068217"/>
            <a:chOff x="3655316" y="8215200"/>
            <a:chExt cx="3779942" cy="2068217"/>
          </a:xfrm>
        </p:grpSpPr>
        <p:sp>
          <p:nvSpPr>
            <p:cNvPr id="29" name="Freeform 13"/>
            <p:cNvSpPr>
              <a:spLocks/>
            </p:cNvSpPr>
            <p:nvPr userDrawn="1"/>
          </p:nvSpPr>
          <p:spPr bwMode="auto">
            <a:xfrm>
              <a:off x="365531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Plan</a:t>
              </a:r>
              <a:br>
                <a:rPr lang="en-GB" sz="1100" dirty="0">
                  <a:solidFill>
                    <a:srgbClr val="003B71"/>
                  </a:solidFill>
                </a:rPr>
              </a:br>
              <a:r>
                <a:rPr lang="en-GB" sz="1100" dirty="0">
                  <a:solidFill>
                    <a:srgbClr val="003B71"/>
                  </a:solidFill>
                </a:rPr>
                <a:t>Future Activities</a:t>
              </a:r>
            </a:p>
          </p:txBody>
        </p:sp>
        <p:sp>
          <p:nvSpPr>
            <p:cNvPr id="30" name="Freeform 13"/>
            <p:cNvSpPr>
              <a:spLocks/>
            </p:cNvSpPr>
            <p:nvPr userDrawn="1"/>
          </p:nvSpPr>
          <p:spPr bwMode="auto">
            <a:xfrm>
              <a:off x="477497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a:t>
              </a:r>
              <a:br>
                <a:rPr lang="en-GB" sz="1100" dirty="0">
                  <a:solidFill>
                    <a:srgbClr val="003B71"/>
                  </a:solidFill>
                </a:rPr>
              </a:br>
              <a:r>
                <a:rPr lang="en-GB" sz="1100" dirty="0">
                  <a:solidFill>
                    <a:srgbClr val="003B71"/>
                  </a:solidFill>
                </a:rPr>
                <a:t>Performance</a:t>
              </a:r>
            </a:p>
          </p:txBody>
        </p:sp>
        <p:sp>
          <p:nvSpPr>
            <p:cNvPr id="31" name="Freeform 13"/>
            <p:cNvSpPr>
              <a:spLocks/>
            </p:cNvSpPr>
            <p:nvPr userDrawn="1"/>
          </p:nvSpPr>
          <p:spPr bwMode="auto">
            <a:xfrm>
              <a:off x="5894626"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Ensure Shared </a:t>
              </a:r>
              <a:r>
                <a:rPr lang="en-GB" sz="1100" spc="-50" dirty="0">
                  <a:solidFill>
                    <a:srgbClr val="003B71"/>
                  </a:solidFill>
                </a:rPr>
                <a:t>Understanding</a:t>
              </a:r>
            </a:p>
          </p:txBody>
        </p:sp>
        <p:sp>
          <p:nvSpPr>
            <p:cNvPr id="27" name="Freeform 13"/>
            <p:cNvSpPr>
              <a:spLocks/>
            </p:cNvSpPr>
            <p:nvPr userDrawn="1"/>
          </p:nvSpPr>
          <p:spPr bwMode="auto">
            <a:xfrm>
              <a:off x="5334801"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Manage Team</a:t>
              </a:r>
            </a:p>
          </p:txBody>
        </p:sp>
        <p:sp>
          <p:nvSpPr>
            <p:cNvPr id="28" name="Freeform 13"/>
            <p:cNvSpPr>
              <a:spLocks/>
            </p:cNvSpPr>
            <p:nvPr userDrawn="1"/>
          </p:nvSpPr>
          <p:spPr bwMode="auto">
            <a:xfrm>
              <a:off x="645445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Identify Enablers and Blockers</a:t>
              </a:r>
            </a:p>
          </p:txBody>
        </p:sp>
        <p:sp>
          <p:nvSpPr>
            <p:cNvPr id="32" name="Freeform 13"/>
            <p:cNvSpPr>
              <a:spLocks/>
            </p:cNvSpPr>
            <p:nvPr userDrawn="1"/>
          </p:nvSpPr>
          <p:spPr bwMode="auto">
            <a:xfrm>
              <a:off x="4215145" y="82152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Review Project Progress</a:t>
              </a:r>
            </a:p>
          </p:txBody>
        </p:sp>
      </p:grpSp>
      <p:grpSp>
        <p:nvGrpSpPr>
          <p:cNvPr id="120" name="Group 119"/>
          <p:cNvGrpSpPr/>
          <p:nvPr userDrawn="1"/>
        </p:nvGrpSpPr>
        <p:grpSpPr>
          <a:xfrm>
            <a:off x="853200" y="9176870"/>
            <a:ext cx="2100403" cy="1106547"/>
            <a:chOff x="1328400" y="9176870"/>
            <a:chExt cx="2100403" cy="1106547"/>
          </a:xfrm>
        </p:grpSpPr>
        <p:sp>
          <p:nvSpPr>
            <p:cNvPr id="26" name="Freeform 13"/>
            <p:cNvSpPr>
              <a:spLocks/>
            </p:cNvSpPr>
            <p:nvPr userDrawn="1"/>
          </p:nvSpPr>
          <p:spPr bwMode="auto">
            <a:xfrm>
              <a:off x="24480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Challenge</a:t>
              </a:r>
              <a:br>
                <a:rPr lang="en-GB" sz="1100" dirty="0">
                  <a:solidFill>
                    <a:sysClr val="windowText" lastClr="000000"/>
                  </a:solidFill>
                </a:rPr>
              </a:br>
              <a:r>
                <a:rPr lang="en-GB" sz="1100" dirty="0">
                  <a:solidFill>
                    <a:sysClr val="windowText" lastClr="000000"/>
                  </a:solidFill>
                </a:rPr>
                <a:t>the Scope</a:t>
              </a:r>
            </a:p>
          </p:txBody>
        </p:sp>
        <p:sp>
          <p:nvSpPr>
            <p:cNvPr id="91" name="Freeform 13"/>
            <p:cNvSpPr>
              <a:spLocks/>
            </p:cNvSpPr>
            <p:nvPr userDrawn="1"/>
          </p:nvSpPr>
          <p:spPr bwMode="auto">
            <a:xfrm>
              <a:off x="1328400" y="917687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1C1C1C"/>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ysClr val="windowText" lastClr="000000"/>
                  </a:solidFill>
                </a:rPr>
                <a:t>Agree Aim Statement</a:t>
              </a:r>
            </a:p>
          </p:txBody>
        </p:sp>
      </p:grpSp>
      <p:sp>
        <p:nvSpPr>
          <p:cNvPr id="13" name="TextBox 12"/>
          <p:cNvSpPr txBox="1"/>
          <p:nvPr userDrawn="1"/>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a:ln>
                  <a:noFill/>
                </a:ln>
                <a:solidFill>
                  <a:prstClr val="white"/>
                </a:solidFill>
                <a:effectLst/>
                <a:uLnTx/>
                <a:uFillTx/>
                <a:latin typeface="Myriad Pro Light" panose="020B0603030403020204" pitchFamily="34" charset="0"/>
                <a:ea typeface="+mn-ea"/>
                <a:cs typeface="+mn-cs"/>
              </a:rPr>
              <a:t>Understand the Context</a:t>
            </a:r>
          </a:p>
        </p:txBody>
      </p:sp>
      <p:grpSp>
        <p:nvGrpSpPr>
          <p:cNvPr id="21" name="Group 20"/>
          <p:cNvGrpSpPr/>
          <p:nvPr userDrawn="1"/>
        </p:nvGrpSpPr>
        <p:grpSpPr>
          <a:xfrm>
            <a:off x="853200" y="3330884"/>
            <a:ext cx="3778626" cy="5016571"/>
            <a:chOff x="853200" y="3330884"/>
            <a:chExt cx="3778626" cy="5016571"/>
          </a:xfrm>
        </p:grpSpPr>
        <p:sp>
          <p:nvSpPr>
            <p:cNvPr id="49" name="Freeform 13"/>
            <p:cNvSpPr>
              <a:spLocks/>
            </p:cNvSpPr>
            <p:nvPr/>
          </p:nvSpPr>
          <p:spPr bwMode="auto">
            <a:xfrm>
              <a:off x="1411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Stakeholder Map</a:t>
              </a:r>
            </a:p>
          </p:txBody>
        </p:sp>
        <p:sp>
          <p:nvSpPr>
            <p:cNvPr id="50" name="Freeform 13"/>
            <p:cNvSpPr>
              <a:spLocks/>
            </p:cNvSpPr>
            <p:nvPr/>
          </p:nvSpPr>
          <p:spPr bwMode="auto">
            <a:xfrm>
              <a:off x="3090911"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Consult Stakeholders</a:t>
              </a:r>
            </a:p>
          </p:txBody>
        </p:sp>
        <p:sp>
          <p:nvSpPr>
            <p:cNvPr id="51" name="Freeform 13"/>
            <p:cNvSpPr>
              <a:spLocks/>
            </p:cNvSpPr>
            <p:nvPr/>
          </p:nvSpPr>
          <p:spPr bwMode="auto">
            <a:xfrm>
              <a:off x="19710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Clinical Processes</a:t>
              </a:r>
            </a:p>
          </p:txBody>
        </p:sp>
        <p:sp>
          <p:nvSpPr>
            <p:cNvPr id="52" name="Freeform 13"/>
            <p:cNvSpPr>
              <a:spLocks/>
            </p:cNvSpPr>
            <p:nvPr/>
          </p:nvSpPr>
          <p:spPr bwMode="auto">
            <a:xfrm>
              <a:off x="3090911"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Analyse Relevant Documents</a:t>
              </a:r>
            </a:p>
          </p:txBody>
        </p:sp>
        <p:sp>
          <p:nvSpPr>
            <p:cNvPr id="53" name="Freeform 13"/>
            <p:cNvSpPr>
              <a:spLocks/>
            </p:cNvSpPr>
            <p:nvPr/>
          </p:nvSpPr>
          <p:spPr bwMode="auto">
            <a:xfrm>
              <a:off x="25308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Observe Stakeholders</a:t>
              </a:r>
            </a:p>
          </p:txBody>
        </p:sp>
        <p:sp>
          <p:nvSpPr>
            <p:cNvPr id="54" name="Freeform 13"/>
            <p:cNvSpPr>
              <a:spLocks/>
            </p:cNvSpPr>
            <p:nvPr/>
          </p:nvSpPr>
          <p:spPr bwMode="auto">
            <a:xfrm>
              <a:off x="3651023"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Political Context</a:t>
              </a:r>
            </a:p>
          </p:txBody>
        </p:sp>
        <p:sp>
          <p:nvSpPr>
            <p:cNvPr id="55" name="Freeform 13"/>
            <p:cNvSpPr>
              <a:spLocks/>
            </p:cNvSpPr>
            <p:nvPr/>
          </p:nvSpPr>
          <p:spPr bwMode="auto">
            <a:xfrm>
              <a:off x="19710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Describe Patient Journeys</a:t>
              </a:r>
            </a:p>
          </p:txBody>
        </p:sp>
        <p:sp>
          <p:nvSpPr>
            <p:cNvPr id="56" name="Freeform 13"/>
            <p:cNvSpPr>
              <a:spLocks/>
            </p:cNvSpPr>
            <p:nvPr/>
          </p:nvSpPr>
          <p:spPr bwMode="auto">
            <a:xfrm>
              <a:off x="853200" y="6263056"/>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Understand Patient Diversity</a:t>
              </a:r>
            </a:p>
          </p:txBody>
        </p:sp>
        <p:sp>
          <p:nvSpPr>
            <p:cNvPr id="57" name="Freeform 13"/>
            <p:cNvSpPr>
              <a:spLocks/>
            </p:cNvSpPr>
            <p:nvPr/>
          </p:nvSpPr>
          <p:spPr bwMode="auto">
            <a:xfrm>
              <a:off x="1411200"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Personas</a:t>
              </a:r>
            </a:p>
          </p:txBody>
        </p:sp>
        <p:sp>
          <p:nvSpPr>
            <p:cNvPr id="58" name="Freeform 13"/>
            <p:cNvSpPr>
              <a:spLocks/>
            </p:cNvSpPr>
            <p:nvPr/>
          </p:nvSpPr>
          <p:spPr bwMode="auto">
            <a:xfrm>
              <a:off x="1411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Create</a:t>
              </a:r>
            </a:p>
            <a:p>
              <a:pPr algn="ctr"/>
              <a:r>
                <a:rPr lang="en-GB" sz="1100" dirty="0">
                  <a:solidFill>
                    <a:srgbClr val="C44001"/>
                  </a:solidFill>
                </a:rPr>
                <a:t>System</a:t>
              </a:r>
              <a:br>
                <a:rPr lang="en-GB" sz="1100" dirty="0">
                  <a:solidFill>
                    <a:srgbClr val="C44001"/>
                  </a:solidFill>
                </a:rPr>
              </a:br>
              <a:r>
                <a:rPr lang="en-GB" sz="1100" dirty="0">
                  <a:solidFill>
                    <a:srgbClr val="C44001"/>
                  </a:solidFill>
                </a:rPr>
                <a:t>Maps</a:t>
              </a:r>
            </a:p>
          </p:txBody>
        </p:sp>
        <p:sp>
          <p:nvSpPr>
            <p:cNvPr id="59" name="Freeform 13"/>
            <p:cNvSpPr>
              <a:spLocks/>
            </p:cNvSpPr>
            <p:nvPr/>
          </p:nvSpPr>
          <p:spPr bwMode="auto">
            <a:xfrm>
              <a:off x="853200" y="43045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001"/>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001"/>
                  </a:solidFill>
                </a:rPr>
                <a:t>Generate Scenarios</a:t>
              </a:r>
            </a:p>
          </p:txBody>
        </p:sp>
      </p:grpSp>
      <p:sp>
        <p:nvSpPr>
          <p:cNvPr id="97" name="Freeform 13"/>
          <p:cNvSpPr>
            <a:spLocks/>
          </p:cNvSpPr>
          <p:nvPr userDrawn="1"/>
        </p:nvSpPr>
        <p:spPr bwMode="auto">
          <a:xfrm>
            <a:off x="9319881"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Identify the Big Wins</a:t>
            </a:r>
          </a:p>
        </p:txBody>
      </p:sp>
      <p:sp>
        <p:nvSpPr>
          <p:cNvPr id="94" name="Freeform 13"/>
          <p:cNvSpPr>
            <a:spLocks/>
          </p:cNvSpPr>
          <p:nvPr userDrawn="1"/>
        </p:nvSpPr>
        <p:spPr bwMode="auto">
          <a:xfrm>
            <a:off x="4770377" y="5294469"/>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C4410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C44101"/>
                </a:solidFill>
              </a:rPr>
              <a:t>Sketch the system</a:t>
            </a:r>
          </a:p>
        </p:txBody>
      </p:sp>
      <p:sp>
        <p:nvSpPr>
          <p:cNvPr id="92" name="Freeform 13"/>
          <p:cNvSpPr>
            <a:spLocks/>
          </p:cNvSpPr>
          <p:nvPr userDrawn="1"/>
        </p:nvSpPr>
        <p:spPr bwMode="auto">
          <a:xfrm>
            <a:off x="5894626"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3B71"/>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3B71"/>
                </a:solidFill>
              </a:rPr>
              <a:t>Decide the Next Step</a:t>
            </a:r>
          </a:p>
        </p:txBody>
      </p:sp>
      <p:sp>
        <p:nvSpPr>
          <p:cNvPr id="93" name="Freeform 13"/>
          <p:cNvSpPr>
            <a:spLocks/>
          </p:cNvSpPr>
          <p:nvPr userDrawn="1"/>
        </p:nvSpPr>
        <p:spPr bwMode="auto">
          <a:xfrm>
            <a:off x="8202492" y="72555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05DAB"/>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05DAB"/>
                </a:solidFill>
              </a:rPr>
              <a:t>Draft the Pitch</a:t>
            </a:r>
          </a:p>
        </p:txBody>
      </p:sp>
      <p:sp>
        <p:nvSpPr>
          <p:cNvPr id="95" name="Freeform 13"/>
          <p:cNvSpPr>
            <a:spLocks/>
          </p:cNvSpPr>
          <p:nvPr userDrawn="1"/>
        </p:nvSpPr>
        <p:spPr bwMode="auto">
          <a:xfrm>
            <a:off x="5894626" y="3324787"/>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09662F"/>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09662F"/>
                </a:solidFill>
              </a:rPr>
              <a:t>Tell the Stories</a:t>
            </a:r>
          </a:p>
        </p:txBody>
      </p:sp>
      <p:sp>
        <p:nvSpPr>
          <p:cNvPr id="98" name="Freeform 13"/>
          <p:cNvSpPr>
            <a:spLocks/>
          </p:cNvSpPr>
          <p:nvPr userDrawn="1"/>
        </p:nvSpPr>
        <p:spPr bwMode="auto">
          <a:xfrm>
            <a:off x="8202404" y="331200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A51739"/>
            </a:solidFill>
            <a:prstDash val="dash"/>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A51739"/>
                </a:solidFill>
              </a:rPr>
              <a:t>Describe the Big Idea</a:t>
            </a:r>
          </a:p>
        </p:txBody>
      </p:sp>
      <p:grpSp>
        <p:nvGrpSpPr>
          <p:cNvPr id="20" name="Group 19"/>
          <p:cNvGrpSpPr/>
          <p:nvPr userDrawn="1"/>
        </p:nvGrpSpPr>
        <p:grpSpPr>
          <a:xfrm>
            <a:off x="10440000" y="3330884"/>
            <a:ext cx="3220003" cy="5016571"/>
            <a:chOff x="10440000" y="3330884"/>
            <a:chExt cx="3220003" cy="5016571"/>
          </a:xfrm>
        </p:grpSpPr>
        <p:sp>
          <p:nvSpPr>
            <p:cNvPr id="33" name="Freeform 13"/>
            <p:cNvSpPr>
              <a:spLocks/>
            </p:cNvSpPr>
            <p:nvPr userDrawn="1"/>
          </p:nvSpPr>
          <p:spPr bwMode="auto">
            <a:xfrm>
              <a:off x="104400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Effectiveness</a:t>
              </a:r>
            </a:p>
          </p:txBody>
        </p:sp>
        <p:sp>
          <p:nvSpPr>
            <p:cNvPr id="34" name="Freeform 13"/>
            <p:cNvSpPr>
              <a:spLocks/>
            </p:cNvSpPr>
            <p:nvPr userDrawn="1"/>
          </p:nvSpPr>
          <p:spPr bwMode="auto">
            <a:xfrm>
              <a:off x="11559656"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a:t>
              </a:r>
            </a:p>
            <a:p>
              <a:pPr algn="ctr"/>
              <a:r>
                <a:rPr lang="en-GB" sz="1100" dirty="0">
                  <a:solidFill>
                    <a:srgbClr val="612D70"/>
                  </a:solidFill>
                </a:rPr>
                <a:t>Safety</a:t>
              </a:r>
            </a:p>
          </p:txBody>
        </p:sp>
        <p:sp>
          <p:nvSpPr>
            <p:cNvPr id="35" name="Freeform 13"/>
            <p:cNvSpPr>
              <a:spLocks/>
            </p:cNvSpPr>
            <p:nvPr userDrawn="1"/>
          </p:nvSpPr>
          <p:spPr bwMode="auto">
            <a:xfrm>
              <a:off x="121194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Synthesise Evidence</a:t>
              </a:r>
            </a:p>
          </p:txBody>
        </p:sp>
        <p:sp>
          <p:nvSpPr>
            <p:cNvPr id="36" name="Freeform 13"/>
            <p:cNvSpPr>
              <a:spLocks/>
            </p:cNvSpPr>
            <p:nvPr userDrawn="1"/>
          </p:nvSpPr>
          <p:spPr bwMode="auto">
            <a:xfrm>
              <a:off x="121194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Agree</a:t>
              </a:r>
            </a:p>
            <a:p>
              <a:pPr algn="ctr"/>
              <a:r>
                <a:rPr lang="en-GB" sz="1100" dirty="0">
                  <a:solidFill>
                    <a:srgbClr val="612D70"/>
                  </a:solidFill>
                </a:rPr>
                <a:t>Quality Targets</a:t>
              </a:r>
            </a:p>
          </p:txBody>
        </p:sp>
        <p:sp>
          <p:nvSpPr>
            <p:cNvPr id="37" name="Freeform 13"/>
            <p:cNvSpPr>
              <a:spLocks/>
            </p:cNvSpPr>
            <p:nvPr userDrawn="1"/>
          </p:nvSpPr>
          <p:spPr bwMode="auto">
            <a:xfrm>
              <a:off x="10999828" y="4304582"/>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Define Measures</a:t>
              </a:r>
            </a:p>
          </p:txBody>
        </p:sp>
        <p:sp>
          <p:nvSpPr>
            <p:cNvPr id="38" name="Freeform 13"/>
            <p:cNvSpPr>
              <a:spLocks/>
            </p:cNvSpPr>
            <p:nvPr userDrawn="1"/>
          </p:nvSpPr>
          <p:spPr bwMode="auto">
            <a:xfrm>
              <a:off x="10999828" y="6263053"/>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Barriers</a:t>
              </a:r>
            </a:p>
          </p:txBody>
        </p:sp>
        <p:sp>
          <p:nvSpPr>
            <p:cNvPr id="112" name="Freeform 13"/>
            <p:cNvSpPr>
              <a:spLocks/>
            </p:cNvSpPr>
            <p:nvPr userDrawn="1"/>
          </p:nvSpPr>
          <p:spPr bwMode="auto">
            <a:xfrm>
              <a:off x="12679200" y="5299090"/>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Review Sustainability</a:t>
              </a:r>
            </a:p>
          </p:txBody>
        </p:sp>
        <p:sp>
          <p:nvSpPr>
            <p:cNvPr id="89" name="Freeform 13"/>
            <p:cNvSpPr>
              <a:spLocks/>
            </p:cNvSpPr>
            <p:nvPr userDrawn="1"/>
          </p:nvSpPr>
          <p:spPr bwMode="auto">
            <a:xfrm>
              <a:off x="12679200" y="7240908"/>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Post-mortem</a:t>
              </a:r>
            </a:p>
          </p:txBody>
        </p:sp>
        <p:sp>
          <p:nvSpPr>
            <p:cNvPr id="90" name="Freeform 13"/>
            <p:cNvSpPr>
              <a:spLocks/>
            </p:cNvSpPr>
            <p:nvPr userDrawn="1"/>
          </p:nvSpPr>
          <p:spPr bwMode="auto">
            <a:xfrm>
              <a:off x="12679200" y="3330884"/>
              <a:ext cx="980803" cy="1106547"/>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chemeClr val="bg1"/>
            </a:solidFill>
            <a:ln w="15875">
              <a:solidFill>
                <a:srgbClr val="612D70"/>
              </a:solidFill>
              <a:round/>
              <a:headEnd/>
              <a:tailEnd/>
            </a:ln>
          </p:spPr>
          <p:txBody>
            <a:bodyPr vert="horz" wrap="square" lIns="0" tIns="45720" rIns="0" bIns="45720" numCol="1" anchor="ctr" anchorCtr="0" compatLnSpc="1">
              <a:prstTxWarp prst="textNoShape">
                <a:avLst/>
              </a:prstTxWarp>
            </a:bodyPr>
            <a:lstStyle/>
            <a:p>
              <a:pPr algn="ctr"/>
              <a:r>
                <a:rPr lang="en-GB" sz="1100" dirty="0">
                  <a:solidFill>
                    <a:srgbClr val="612D70"/>
                  </a:solidFill>
                </a:rPr>
                <a:t>Conduct</a:t>
              </a:r>
              <a:br>
                <a:rPr lang="en-GB" sz="1100" dirty="0">
                  <a:solidFill>
                    <a:srgbClr val="612D70"/>
                  </a:solidFill>
                </a:rPr>
              </a:br>
              <a:r>
                <a:rPr lang="en-GB" sz="1100" dirty="0">
                  <a:solidFill>
                    <a:srgbClr val="612D70"/>
                  </a:solidFill>
                </a:rPr>
                <a:t>Pre-mortem</a:t>
              </a:r>
            </a:p>
          </p:txBody>
        </p:sp>
      </p:grpSp>
      <p:grpSp>
        <p:nvGrpSpPr>
          <p:cNvPr id="96" name="Group 95"/>
          <p:cNvGrpSpPr>
            <a:grpSpLocks noChangeAspect="1"/>
          </p:cNvGrpSpPr>
          <p:nvPr userDrawn="1"/>
        </p:nvGrpSpPr>
        <p:grpSpPr>
          <a:xfrm>
            <a:off x="2492404" y="1496430"/>
            <a:ext cx="10116190" cy="8718654"/>
            <a:chOff x="-61967" y="2899664"/>
            <a:chExt cx="7682218" cy="6620914"/>
          </a:xfrm>
        </p:grpSpPr>
        <p:cxnSp>
          <p:nvCxnSpPr>
            <p:cNvPr id="99" name="Straight Connector 98"/>
            <p:cNvCxnSpPr/>
            <p:nvPr/>
          </p:nvCxnSpPr>
          <p:spPr>
            <a:xfrm>
              <a:off x="3770379" y="2899664"/>
              <a:ext cx="0" cy="1866930"/>
            </a:xfrm>
            <a:prstGeom prst="line">
              <a:avLst/>
            </a:prstGeom>
            <a:noFill/>
            <a:ln w="28575" cap="flat" cmpd="sng" algn="ctr">
              <a:solidFill>
                <a:sysClr val="windowText" lastClr="000000">
                  <a:lumMod val="25000"/>
                  <a:lumOff val="75000"/>
                </a:sysClr>
              </a:solidFill>
              <a:prstDash val="solid"/>
              <a:miter lim="800000"/>
            </a:ln>
            <a:effectLst/>
          </p:spPr>
        </p:cxnSp>
        <p:cxnSp>
          <p:nvCxnSpPr>
            <p:cNvPr id="100" name="Straight Connector 99"/>
            <p:cNvCxnSpPr/>
            <p:nvPr/>
          </p:nvCxnSpPr>
          <p:spPr>
            <a:xfrm flipH="1">
              <a:off x="3770379" y="7653649"/>
              <a:ext cx="0" cy="1866929"/>
            </a:xfrm>
            <a:prstGeom prst="line">
              <a:avLst/>
            </a:prstGeom>
            <a:noFill/>
            <a:ln w="28575" cap="flat" cmpd="sng" algn="ctr">
              <a:solidFill>
                <a:sysClr val="windowText" lastClr="000000">
                  <a:lumMod val="25000"/>
                  <a:lumOff val="75000"/>
                </a:sysClr>
              </a:solidFill>
              <a:prstDash val="solid"/>
              <a:miter lim="800000"/>
            </a:ln>
            <a:effectLst/>
          </p:spPr>
        </p:cxnSp>
        <p:cxnSp>
          <p:nvCxnSpPr>
            <p:cNvPr id="101" name="Straight Connector 100"/>
            <p:cNvCxnSpPr>
              <a:cxnSpLocks/>
            </p:cNvCxnSpPr>
            <p:nvPr/>
          </p:nvCxnSpPr>
          <p:spPr>
            <a:xfrm flipH="1">
              <a:off x="-61967" y="694239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3" name="Straight Connector 102"/>
            <p:cNvCxnSpPr>
              <a:cxnSpLocks/>
            </p:cNvCxnSpPr>
            <p:nvPr/>
          </p:nvCxnSpPr>
          <p:spPr>
            <a:xfrm flipH="1">
              <a:off x="5048040"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4" name="Straight Connector 103"/>
            <p:cNvCxnSpPr>
              <a:cxnSpLocks/>
            </p:cNvCxnSpPr>
            <p:nvPr/>
          </p:nvCxnSpPr>
          <p:spPr>
            <a:xfrm flipH="1" flipV="1">
              <a:off x="-61967" y="3979962"/>
              <a:ext cx="2572211" cy="1493544"/>
            </a:xfrm>
            <a:prstGeom prst="line">
              <a:avLst/>
            </a:prstGeom>
            <a:noFill/>
            <a:ln w="28575" cap="flat" cmpd="sng" algn="ctr">
              <a:solidFill>
                <a:sysClr val="windowText" lastClr="000000">
                  <a:lumMod val="25000"/>
                  <a:lumOff val="75000"/>
                </a:sysClr>
              </a:solidFill>
              <a:prstDash val="solid"/>
              <a:miter lim="800000"/>
            </a:ln>
            <a:effectLst/>
          </p:spPr>
        </p:cxnSp>
        <p:cxnSp>
          <p:nvCxnSpPr>
            <p:cNvPr id="105" name="Straight Connector 104"/>
            <p:cNvCxnSpPr>
              <a:cxnSpLocks noChangeAspect="1"/>
            </p:cNvCxnSpPr>
            <p:nvPr/>
          </p:nvCxnSpPr>
          <p:spPr>
            <a:xfrm flipH="1" flipV="1">
              <a:off x="5048040" y="6942392"/>
              <a:ext cx="2572210" cy="1493753"/>
            </a:xfrm>
            <a:prstGeom prst="line">
              <a:avLst/>
            </a:prstGeom>
            <a:noFill/>
            <a:ln w="28575" cap="flat" cmpd="sng" algn="ctr">
              <a:solidFill>
                <a:sysClr val="windowText" lastClr="000000">
                  <a:lumMod val="25000"/>
                  <a:lumOff val="75000"/>
                </a:sysClr>
              </a:solidFill>
              <a:prstDash val="solid"/>
              <a:miter lim="800000"/>
            </a:ln>
            <a:effectLst/>
          </p:spPr>
        </p:cxnSp>
      </p:grpSp>
      <p:grpSp>
        <p:nvGrpSpPr>
          <p:cNvPr id="106" name="Group 105"/>
          <p:cNvGrpSpPr>
            <a:grpSpLocks noChangeAspect="1"/>
          </p:cNvGrpSpPr>
          <p:nvPr userDrawn="1"/>
        </p:nvGrpSpPr>
        <p:grpSpPr>
          <a:xfrm>
            <a:off x="5447914" y="3775805"/>
            <a:ext cx="4176000" cy="4176000"/>
            <a:chOff x="3222885" y="1439056"/>
            <a:chExt cx="8640000" cy="8640000"/>
          </a:xfrm>
        </p:grpSpPr>
        <p:sp>
          <p:nvSpPr>
            <p:cNvPr id="107" name="Rectangle 106"/>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08" name="Group 107"/>
            <p:cNvGrpSpPr>
              <a:grpSpLocks noChangeAspect="1"/>
            </p:cNvGrpSpPr>
            <p:nvPr userDrawn="1"/>
          </p:nvGrpSpPr>
          <p:grpSpPr>
            <a:xfrm>
              <a:off x="3964466" y="1655056"/>
              <a:ext cx="7156839" cy="8208000"/>
              <a:chOff x="11888215" y="22355450"/>
              <a:chExt cx="25990606" cy="29808000"/>
            </a:xfrm>
          </p:grpSpPr>
          <p:sp>
            <p:nvSpPr>
              <p:cNvPr id="109" name="Freeform 108"/>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grpSp>
            <p:nvGrpSpPr>
              <p:cNvPr id="110" name="Group 109"/>
              <p:cNvGrpSpPr/>
              <p:nvPr/>
            </p:nvGrpSpPr>
            <p:grpSpPr>
              <a:xfrm>
                <a:off x="12790519" y="26426827"/>
                <a:ext cx="24185998" cy="21665246"/>
                <a:chOff x="25538132" y="-5431428"/>
                <a:chExt cx="24185998" cy="21665246"/>
              </a:xfrm>
            </p:grpSpPr>
            <p:sp>
              <p:nvSpPr>
                <p:cNvPr id="121" name="Freeform 120"/>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2" name="Freeform 121"/>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3" name="Freeform 122"/>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24" name="Freeform 123"/>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5" name="Freeform 124"/>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6" name="Freeform 125"/>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sp>
              <p:nvSpPr>
                <p:cNvPr id="127" name="Freeform 126"/>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p>
              </p:txBody>
            </p:sp>
          </p:grpSp>
          <p:grpSp>
            <p:nvGrpSpPr>
              <p:cNvPr id="111" name="Group 110"/>
              <p:cNvGrpSpPr/>
              <p:nvPr/>
            </p:nvGrpSpPr>
            <p:grpSpPr>
              <a:xfrm>
                <a:off x="13734095" y="27493550"/>
                <a:ext cx="22298846" cy="19531800"/>
                <a:chOff x="17120243" y="1149451"/>
                <a:chExt cx="4632732" cy="4057860"/>
              </a:xfrm>
            </p:grpSpPr>
            <p:sp>
              <p:nvSpPr>
                <p:cNvPr id="113"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114" name="TextBox 113"/>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15" name="TextBox 114"/>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16" name="TextBox 115"/>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17" name="TextBox 116"/>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18" name="TextBox 117"/>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19" name="TextBox 118"/>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14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129" name="Rectangle 128"/>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8" name="TextBox 12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Activities</a:t>
            </a:r>
          </a:p>
        </p:txBody>
      </p:sp>
    </p:spTree>
    <p:extLst>
      <p:ext uri="{BB962C8B-B14F-4D97-AF65-F5344CB8AC3E}">
        <p14:creationId xmlns:p14="http://schemas.microsoft.com/office/powerpoint/2010/main" val="3710502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s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grpSp>
        <p:nvGrpSpPr>
          <p:cNvPr id="41" name="Group 40"/>
          <p:cNvGrpSpPr/>
          <p:nvPr userDrawn="1"/>
        </p:nvGrpSpPr>
        <p:grpSpPr>
          <a:xfrm>
            <a:off x="4603519" y="1890000"/>
            <a:ext cx="4234481" cy="2641575"/>
            <a:chOff x="4603519" y="1890000"/>
            <a:chExt cx="4234481" cy="2641575"/>
          </a:xfrm>
        </p:grpSpPr>
        <p:grpSp>
          <p:nvGrpSpPr>
            <p:cNvPr id="77" name="Group 76"/>
            <p:cNvGrpSpPr/>
            <p:nvPr userDrawn="1"/>
          </p:nvGrpSpPr>
          <p:grpSpPr>
            <a:xfrm>
              <a:off x="4603519" y="1890000"/>
              <a:ext cx="2142000" cy="751575"/>
              <a:chOff x="6756777" y="2363879"/>
              <a:chExt cx="2142000" cy="751575"/>
            </a:xfrm>
          </p:grpSpPr>
          <p:sp>
            <p:nvSpPr>
              <p:cNvPr id="78" name="Rounded Rectangle 77"/>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9" name="Rounded Rectangle 78"/>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is the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purpose?</a:t>
                </a:r>
              </a:p>
            </p:txBody>
          </p:sp>
        </p:grpSp>
        <p:grpSp>
          <p:nvGrpSpPr>
            <p:cNvPr id="73" name="Group 72"/>
            <p:cNvGrpSpPr/>
            <p:nvPr userDrawn="1"/>
          </p:nvGrpSpPr>
          <p:grpSpPr>
            <a:xfrm>
              <a:off x="6696000" y="2052000"/>
              <a:ext cx="2142000" cy="751575"/>
              <a:chOff x="6756777" y="2363879"/>
              <a:chExt cx="2142000" cy="751575"/>
            </a:xfrm>
          </p:grpSpPr>
          <p:sp>
            <p:nvSpPr>
              <p:cNvPr id="74" name="Rounded Rectangle 7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75" name="Rounded Rectangle 7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do</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we</a:t>
                </a:r>
                <a:r>
                  <a:rPr lang="en-GB" sz="1800" kern="0" baseline="0" dirty="0">
                    <a:solidFill>
                      <a:srgbClr val="C44101"/>
                    </a:solidFill>
                    <a:latin typeface="Verdana"/>
                    <a:ea typeface="Verdana" panose="020B0604030504040204" pitchFamily="34" charset="0"/>
                    <a:cs typeface="Arial" panose="020B0604020202020204" pitchFamily="34" charset="0"/>
                  </a:rPr>
                  <a:t> </a:t>
                </a:r>
                <a:r>
                  <a:rPr lang="en-GB" sz="18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4" name="Group 3"/>
            <p:cNvGrpSpPr/>
            <p:nvPr userDrawn="1"/>
          </p:nvGrpSpPr>
          <p:grpSpPr>
            <a:xfrm>
              <a:off x="4603519" y="2757084"/>
              <a:ext cx="2142000" cy="751575"/>
              <a:chOff x="4603519" y="2757084"/>
              <a:chExt cx="2142000" cy="751575"/>
            </a:xfrm>
          </p:grpSpPr>
          <p:sp>
            <p:nvSpPr>
              <p:cNvPr id="70" name="Rounded Rectangle 69"/>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5" name="Rounded Rectangle 64"/>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Verdana"/>
                    <a:ea typeface="Verdana" panose="020B0604030504040204" pitchFamily="34" charset="0"/>
                    <a:cs typeface="Arial" panose="020B0604020202020204" pitchFamily="34" charset="0"/>
                  </a:rPr>
                  <a:t>What are</a:t>
                </a:r>
                <a:br>
                  <a:rPr lang="en-GB" sz="1800" kern="0" dirty="0">
                    <a:solidFill>
                      <a:srgbClr val="C44101"/>
                    </a:solidFill>
                    <a:latin typeface="Verdana"/>
                    <a:ea typeface="Verdana" panose="020B0604030504040204" pitchFamily="34" charset="0"/>
                    <a:cs typeface="Arial" panose="020B0604020202020204" pitchFamily="34" charset="0"/>
                  </a:rPr>
                </a:br>
                <a:r>
                  <a:rPr lang="en-GB" sz="1800" kern="0" dirty="0">
                    <a:solidFill>
                      <a:srgbClr val="C44101"/>
                    </a:solidFill>
                    <a:latin typeface="Verdana"/>
                    <a:ea typeface="Verdana" panose="020B0604030504040204" pitchFamily="34" charset="0"/>
                    <a:cs typeface="Arial" panose="020B0604020202020204" pitchFamily="34" charset="0"/>
                  </a:rPr>
                  <a:t>the needs?</a:t>
                </a:r>
              </a:p>
            </p:txBody>
          </p:sp>
        </p:grpSp>
        <p:grpSp>
          <p:nvGrpSpPr>
            <p:cNvPr id="83" name="Group 82"/>
            <p:cNvGrpSpPr/>
            <p:nvPr userDrawn="1"/>
          </p:nvGrpSpPr>
          <p:grpSpPr>
            <a:xfrm>
              <a:off x="6659839" y="2916000"/>
              <a:ext cx="2142000" cy="751575"/>
              <a:chOff x="6756777" y="2363879"/>
              <a:chExt cx="2142000" cy="751575"/>
            </a:xfrm>
          </p:grpSpPr>
          <p:sp>
            <p:nvSpPr>
              <p:cNvPr id="84" name="Rounded Rectangle 8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5" name="Rounded Rectangle 8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Where is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6" name="Group 5"/>
            <p:cNvGrpSpPr/>
            <p:nvPr userDrawn="1"/>
          </p:nvGrpSpPr>
          <p:grpSpPr>
            <a:xfrm>
              <a:off x="4603519" y="3625465"/>
              <a:ext cx="2152707" cy="751575"/>
              <a:chOff x="6649132" y="3306359"/>
              <a:chExt cx="2152707" cy="751575"/>
            </a:xfrm>
          </p:grpSpPr>
          <p:sp>
            <p:nvSpPr>
              <p:cNvPr id="69" name="Rounded Rectangle 68"/>
              <p:cNvSpPr>
                <a:spLocks noChangeAspect="1"/>
              </p:cNvSpPr>
              <p:nvPr userDrawn="1"/>
            </p:nvSpPr>
            <p:spPr>
              <a:xfrm>
                <a:off x="6659839" y="330635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64" name="Rounded Rectangle 63"/>
              <p:cNvSpPr>
                <a:spLocks noChangeAspect="1"/>
              </p:cNvSpPr>
              <p:nvPr userDrawn="1"/>
            </p:nvSpPr>
            <p:spPr>
              <a:xfrm>
                <a:off x="6649132" y="330635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800" kern="0" dirty="0">
                    <a:solidFill>
                      <a:srgbClr val="C44101"/>
                    </a:solidFill>
                    <a:latin typeface="+mn-lt"/>
                    <a:ea typeface="Verdana" panose="020B0604030504040204" pitchFamily="34" charset="0"/>
                    <a:cs typeface="Arial" panose="020B0604020202020204" pitchFamily="34" charset="0"/>
                  </a:rPr>
                  <a:t>What are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elements?</a:t>
                </a:r>
              </a:p>
            </p:txBody>
          </p:sp>
        </p:grpSp>
        <p:grpSp>
          <p:nvGrpSpPr>
            <p:cNvPr id="80" name="Group 79"/>
            <p:cNvGrpSpPr/>
            <p:nvPr userDrawn="1"/>
          </p:nvGrpSpPr>
          <p:grpSpPr>
            <a:xfrm>
              <a:off x="6659839" y="3780000"/>
              <a:ext cx="2142000" cy="751575"/>
              <a:chOff x="6756777" y="2363879"/>
              <a:chExt cx="2142000" cy="751575"/>
            </a:xfrm>
          </p:grpSpPr>
          <p:sp>
            <p:nvSpPr>
              <p:cNvPr id="81" name="Rounded Rectangle 8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82" name="Rounded Rectangle 8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What affects</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grpSp>
        <p:nvGrpSpPr>
          <p:cNvPr id="86" name="Group 85"/>
          <p:cNvGrpSpPr/>
          <p:nvPr userDrawn="1"/>
        </p:nvGrpSpPr>
        <p:grpSpPr>
          <a:xfrm>
            <a:off x="9857417" y="2034501"/>
            <a:ext cx="2142000" cy="751575"/>
            <a:chOff x="11913737" y="2548581"/>
            <a:chExt cx="2142000" cy="751575"/>
          </a:xfrm>
        </p:grpSpPr>
        <p:sp>
          <p:nvSpPr>
            <p:cNvPr id="87" name="Rounded Rectangle 86"/>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88" name="Rounded Rectangle 87"/>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How do we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perform now?</a:t>
              </a:r>
            </a:p>
          </p:txBody>
        </p:sp>
      </p:grpSp>
      <p:grpSp>
        <p:nvGrpSpPr>
          <p:cNvPr id="8" name="Group 7"/>
          <p:cNvGrpSpPr/>
          <p:nvPr userDrawn="1"/>
        </p:nvGrpSpPr>
        <p:grpSpPr>
          <a:xfrm>
            <a:off x="11913737" y="2548581"/>
            <a:ext cx="2142000" cy="751575"/>
            <a:chOff x="11913737" y="2548581"/>
            <a:chExt cx="2142000" cy="751575"/>
          </a:xfrm>
        </p:grpSpPr>
        <p:sp>
          <p:nvSpPr>
            <p:cNvPr id="71" name="Rounded Rectangle 70"/>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6" name="Rounded Rectangle 65"/>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we do well?</a:t>
              </a:r>
            </a:p>
          </p:txBody>
        </p:sp>
      </p:grpSp>
      <p:grpSp>
        <p:nvGrpSpPr>
          <p:cNvPr id="89" name="Group 88"/>
          <p:cNvGrpSpPr/>
          <p:nvPr userDrawn="1"/>
        </p:nvGrpSpPr>
        <p:grpSpPr>
          <a:xfrm>
            <a:off x="9857417" y="3062661"/>
            <a:ext cx="2142000" cy="751575"/>
            <a:chOff x="11913737" y="3576741"/>
            <a:chExt cx="2142000" cy="751575"/>
          </a:xfrm>
        </p:grpSpPr>
        <p:sp>
          <p:nvSpPr>
            <p:cNvPr id="90" name="Rounded Rectangle 89"/>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91" name="Rounded Rectangle 90"/>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mn-lt"/>
                  <a:ea typeface="Verdana" panose="020B0604030504040204" pitchFamily="34" charset="0"/>
                  <a:cs typeface="Arial" panose="020B0604020202020204" pitchFamily="34" charset="0"/>
                </a:rPr>
                <a:t>What is the</a:t>
              </a:r>
              <a:br>
                <a:rPr lang="en-GB" sz="1800" kern="0" dirty="0">
                  <a:solidFill>
                    <a:srgbClr val="09662F"/>
                  </a:solidFill>
                  <a:latin typeface="+mn-lt"/>
                  <a:ea typeface="Verdana" panose="020B0604030504040204" pitchFamily="34" charset="0"/>
                  <a:cs typeface="Arial" panose="020B0604020202020204" pitchFamily="34" charset="0"/>
                </a:rPr>
              </a:br>
              <a:r>
                <a:rPr lang="en-GB" sz="1800" kern="0" dirty="0">
                  <a:solidFill>
                    <a:srgbClr val="09662F"/>
                  </a:solidFill>
                  <a:latin typeface="+mn-lt"/>
                  <a:ea typeface="Verdana" panose="020B0604030504040204" pitchFamily="34" charset="0"/>
                  <a:cs typeface="Arial" panose="020B0604020202020204" pitchFamily="34" charset="0"/>
                </a:rPr>
                <a:t>problem?</a:t>
              </a:r>
            </a:p>
          </p:txBody>
        </p:sp>
      </p:grpSp>
      <p:grpSp>
        <p:nvGrpSpPr>
          <p:cNvPr id="38" name="Group 37"/>
          <p:cNvGrpSpPr/>
          <p:nvPr userDrawn="1"/>
        </p:nvGrpSpPr>
        <p:grpSpPr>
          <a:xfrm>
            <a:off x="11913737" y="3576741"/>
            <a:ext cx="2142000" cy="751575"/>
            <a:chOff x="11913737" y="3576741"/>
            <a:chExt cx="2142000" cy="751575"/>
          </a:xfrm>
        </p:grpSpPr>
        <p:sp>
          <p:nvSpPr>
            <p:cNvPr id="68" name="Rounded Rectangle 67"/>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09662F"/>
                </a:solidFill>
                <a:latin typeface="Verdana"/>
                <a:ea typeface="Verdana" panose="020B0604030504040204" pitchFamily="34" charset="0"/>
                <a:cs typeface="Arial" panose="020B0604020202020204" pitchFamily="34" charset="0"/>
              </a:endParaRPr>
            </a:p>
          </p:txBody>
        </p:sp>
        <p:sp>
          <p:nvSpPr>
            <p:cNvPr id="63" name="Rounded Rectangle 62"/>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9662F"/>
                  </a:solidFill>
                  <a:latin typeface="Verdana"/>
                  <a:ea typeface="Verdana" panose="020B0604030504040204" pitchFamily="34" charset="0"/>
                  <a:cs typeface="Arial" panose="020B0604020202020204" pitchFamily="34" charset="0"/>
                </a:rPr>
                <a:t>What does</a:t>
              </a:r>
              <a:br>
                <a:rPr lang="en-GB" sz="1800" kern="0" dirty="0">
                  <a:solidFill>
                    <a:srgbClr val="09662F"/>
                  </a:solidFill>
                  <a:latin typeface="Verdana"/>
                  <a:ea typeface="Verdana" panose="020B0604030504040204" pitchFamily="34" charset="0"/>
                  <a:cs typeface="Arial" panose="020B0604020202020204" pitchFamily="34" charset="0"/>
                </a:rPr>
              </a:br>
              <a:r>
                <a:rPr lang="en-GB" sz="1800" kern="0" dirty="0">
                  <a:solidFill>
                    <a:srgbClr val="09662F"/>
                  </a:solidFill>
                  <a:latin typeface="Verdana"/>
                  <a:ea typeface="Verdana" panose="020B0604030504040204" pitchFamily="34" charset="0"/>
                  <a:cs typeface="Arial" panose="020B0604020202020204" pitchFamily="34" charset="0"/>
                </a:rPr>
                <a:t>‘good’ look like?</a:t>
              </a:r>
            </a:p>
          </p:txBody>
        </p:sp>
      </p:grpSp>
      <p:grpSp>
        <p:nvGrpSpPr>
          <p:cNvPr id="95" name="Group 94"/>
          <p:cNvGrpSpPr/>
          <p:nvPr userDrawn="1"/>
        </p:nvGrpSpPr>
        <p:grpSpPr>
          <a:xfrm>
            <a:off x="9857417" y="5718741"/>
            <a:ext cx="2142000" cy="751575"/>
            <a:chOff x="11913737" y="6275661"/>
            <a:chExt cx="2142000" cy="751575"/>
          </a:xfrm>
        </p:grpSpPr>
        <p:sp>
          <p:nvSpPr>
            <p:cNvPr id="96" name="Rounded Rectangle 95"/>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7" name="Rounded Rectangle 96"/>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What should</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we measure?</a:t>
              </a:r>
            </a:p>
          </p:txBody>
        </p:sp>
      </p:grpSp>
      <p:grpSp>
        <p:nvGrpSpPr>
          <p:cNvPr id="39" name="Group 38"/>
          <p:cNvGrpSpPr/>
          <p:nvPr userDrawn="1"/>
        </p:nvGrpSpPr>
        <p:grpSpPr>
          <a:xfrm>
            <a:off x="11913737" y="6275661"/>
            <a:ext cx="2142000" cy="751575"/>
            <a:chOff x="11913737" y="6275661"/>
            <a:chExt cx="2142000" cy="751575"/>
          </a:xfrm>
        </p:grpSpPr>
        <p:sp>
          <p:nvSpPr>
            <p:cNvPr id="67" name="Rounded Rectangle 6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62" name="Rounded Rectangle 61"/>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grpSp>
        <p:nvGrpSpPr>
          <p:cNvPr id="92" name="Group 91"/>
          <p:cNvGrpSpPr/>
          <p:nvPr userDrawn="1"/>
        </p:nvGrpSpPr>
        <p:grpSpPr>
          <a:xfrm>
            <a:off x="9857417" y="6832581"/>
            <a:ext cx="2142000" cy="751575"/>
            <a:chOff x="11913737" y="6275661"/>
            <a:chExt cx="2142000" cy="751575"/>
          </a:xfrm>
        </p:grpSpPr>
        <p:sp>
          <p:nvSpPr>
            <p:cNvPr id="93" name="Rounded Rectangle 9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94" name="Rounded Rectangle 9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612D70"/>
                  </a:solidFill>
                  <a:latin typeface="+mn-lt"/>
                  <a:ea typeface="Verdana" panose="020B0604030504040204" pitchFamily="34" charset="0"/>
                  <a:cs typeface="Arial" panose="020B0604020202020204" pitchFamily="34" charset="0"/>
                </a:rPr>
                <a:t>How well are</a:t>
              </a:r>
              <a:br>
                <a:rPr lang="en-GB" sz="1800" kern="0" dirty="0">
                  <a:solidFill>
                    <a:srgbClr val="612D70"/>
                  </a:solidFill>
                  <a:latin typeface="+mn-lt"/>
                  <a:ea typeface="Verdana" panose="020B0604030504040204" pitchFamily="34" charset="0"/>
                  <a:cs typeface="Arial" panose="020B0604020202020204" pitchFamily="34" charset="0"/>
                </a:rPr>
              </a:br>
              <a:r>
                <a:rPr lang="en-GB" sz="1800" kern="0" dirty="0">
                  <a:solidFill>
                    <a:srgbClr val="612D70"/>
                  </a:solidFill>
                  <a:latin typeface="+mn-lt"/>
                  <a:ea typeface="Verdana" panose="020B0604030504040204" pitchFamily="34" charset="0"/>
                  <a:cs typeface="Arial" panose="020B0604020202020204" pitchFamily="34" charset="0"/>
                </a:rPr>
                <a:t>the needs met?</a:t>
              </a:r>
            </a:p>
          </p:txBody>
        </p:sp>
      </p:grpSp>
      <p:grpSp>
        <p:nvGrpSpPr>
          <p:cNvPr id="101" name="Group 100"/>
          <p:cNvGrpSpPr/>
          <p:nvPr userDrawn="1"/>
        </p:nvGrpSpPr>
        <p:grpSpPr>
          <a:xfrm>
            <a:off x="10885577" y="8974581"/>
            <a:ext cx="2142000" cy="751575"/>
            <a:chOff x="11913737" y="6275661"/>
            <a:chExt cx="2142000" cy="751575"/>
          </a:xfrm>
        </p:grpSpPr>
        <p:sp>
          <p:nvSpPr>
            <p:cNvPr id="102" name="Rounded Rectangle 101"/>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3" name="Rounded Rectangle 102"/>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What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we do next?</a:t>
              </a:r>
            </a:p>
          </p:txBody>
        </p:sp>
      </p:grpSp>
      <p:grpSp>
        <p:nvGrpSpPr>
          <p:cNvPr id="104" name="Group 103"/>
          <p:cNvGrpSpPr/>
          <p:nvPr userDrawn="1"/>
        </p:nvGrpSpPr>
        <p:grpSpPr>
          <a:xfrm>
            <a:off x="5631679" y="8974581"/>
            <a:ext cx="2142000" cy="751575"/>
            <a:chOff x="11913737" y="6275661"/>
            <a:chExt cx="2142000" cy="751575"/>
          </a:xfrm>
        </p:grpSpPr>
        <p:sp>
          <p:nvSpPr>
            <p:cNvPr id="105" name="Rounded Rectangle 104"/>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6" name="Rounded Rectangle 105"/>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5DAB"/>
                  </a:solidFill>
                  <a:latin typeface="+mn-lt"/>
                  <a:ea typeface="Verdana" panose="020B0604030504040204" pitchFamily="34" charset="0"/>
                  <a:cs typeface="Arial" panose="020B0604020202020204" pitchFamily="34" charset="0"/>
                </a:rPr>
                <a:t>What is the</a:t>
              </a:r>
              <a:br>
                <a:rPr lang="en-GB" sz="1800" kern="0" dirty="0">
                  <a:solidFill>
                    <a:srgbClr val="005DAB"/>
                  </a:solidFill>
                  <a:latin typeface="+mn-lt"/>
                  <a:ea typeface="Verdana" panose="020B0604030504040204" pitchFamily="34" charset="0"/>
                  <a:cs typeface="Arial" panose="020B0604020202020204" pitchFamily="34" charset="0"/>
                </a:rPr>
              </a:br>
              <a:r>
                <a:rPr lang="en-GB" sz="1800" kern="0" dirty="0">
                  <a:solidFill>
                    <a:srgbClr val="005DAB"/>
                  </a:solidFill>
                  <a:latin typeface="+mn-lt"/>
                  <a:ea typeface="Verdana" panose="020B0604030504040204" pitchFamily="34" charset="0"/>
                  <a:cs typeface="Arial" panose="020B0604020202020204" pitchFamily="34" charset="0"/>
                </a:rPr>
                <a:t>case for change?</a:t>
              </a:r>
            </a:p>
          </p:txBody>
        </p:sp>
      </p:grpSp>
      <p:grpSp>
        <p:nvGrpSpPr>
          <p:cNvPr id="107" name="Group 106"/>
          <p:cNvGrpSpPr/>
          <p:nvPr userDrawn="1"/>
        </p:nvGrpSpPr>
        <p:grpSpPr>
          <a:xfrm>
            <a:off x="1277421" y="8974581"/>
            <a:ext cx="2142000" cy="751575"/>
            <a:chOff x="11913737" y="6275661"/>
            <a:chExt cx="2142000" cy="751575"/>
          </a:xfrm>
        </p:grpSpPr>
        <p:sp>
          <p:nvSpPr>
            <p:cNvPr id="108" name="Rounded Rectangle 107"/>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09" name="Rounded Rectangle 108"/>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003B71"/>
                  </a:solidFill>
                  <a:latin typeface="+mn-lt"/>
                  <a:ea typeface="Verdana" panose="020B0604030504040204" pitchFamily="34" charset="0"/>
                  <a:cs typeface="Arial" panose="020B0604020202020204" pitchFamily="34" charset="0"/>
                </a:rPr>
                <a:t>Who should</a:t>
              </a:r>
              <a:br>
                <a:rPr lang="en-GB" sz="1800" kern="0" dirty="0">
                  <a:solidFill>
                    <a:srgbClr val="003B71"/>
                  </a:solidFill>
                  <a:latin typeface="+mn-lt"/>
                  <a:ea typeface="Verdana" panose="020B0604030504040204" pitchFamily="34" charset="0"/>
                  <a:cs typeface="Arial" panose="020B0604020202020204" pitchFamily="34" charset="0"/>
                </a:rPr>
              </a:br>
              <a:r>
                <a:rPr lang="en-GB" sz="1800" kern="0" dirty="0">
                  <a:solidFill>
                    <a:srgbClr val="003B71"/>
                  </a:solidFill>
                  <a:latin typeface="+mn-lt"/>
                  <a:ea typeface="Verdana" panose="020B0604030504040204" pitchFamily="34" charset="0"/>
                  <a:cs typeface="Arial" panose="020B0604020202020204" pitchFamily="34" charset="0"/>
                </a:rPr>
                <a:t>be involved?</a:t>
              </a:r>
            </a:p>
          </p:txBody>
        </p:sp>
      </p:grpSp>
      <p:grpSp>
        <p:nvGrpSpPr>
          <p:cNvPr id="113" name="Group 112"/>
          <p:cNvGrpSpPr/>
          <p:nvPr userDrawn="1"/>
        </p:nvGrpSpPr>
        <p:grpSpPr>
          <a:xfrm>
            <a:off x="1277421" y="5718741"/>
            <a:ext cx="2142000" cy="751575"/>
            <a:chOff x="6756777" y="2363879"/>
            <a:chExt cx="2142000" cy="751575"/>
          </a:xfrm>
        </p:grpSpPr>
        <p:sp>
          <p:nvSpPr>
            <p:cNvPr id="114" name="Rounded Rectangle 113"/>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5" name="Rounded Rectangle 114"/>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are the stakeholders?</a:t>
              </a:r>
            </a:p>
          </p:txBody>
        </p:sp>
      </p:grpSp>
      <p:grpSp>
        <p:nvGrpSpPr>
          <p:cNvPr id="110" name="Group 109"/>
          <p:cNvGrpSpPr/>
          <p:nvPr userDrawn="1"/>
        </p:nvGrpSpPr>
        <p:grpSpPr>
          <a:xfrm>
            <a:off x="1277421" y="6832581"/>
            <a:ext cx="2142000" cy="751575"/>
            <a:chOff x="6756777" y="2363879"/>
            <a:chExt cx="2142000" cy="751575"/>
          </a:xfrm>
        </p:grpSpPr>
        <p:sp>
          <p:nvSpPr>
            <p:cNvPr id="111" name="Rounded Rectangle 110"/>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C44101"/>
                </a:solidFill>
                <a:latin typeface="Verdana"/>
                <a:ea typeface="Verdana" panose="020B0604030504040204" pitchFamily="34" charset="0"/>
                <a:cs typeface="Arial" panose="020B0604020202020204" pitchFamily="34" charset="0"/>
              </a:endParaRPr>
            </a:p>
          </p:txBody>
        </p:sp>
        <p:sp>
          <p:nvSpPr>
            <p:cNvPr id="112" name="Rounded Rectangle 111"/>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C44101"/>
                  </a:solidFill>
                  <a:latin typeface="+mn-lt"/>
                  <a:ea typeface="Verdana" panose="020B0604030504040204" pitchFamily="34" charset="0"/>
                  <a:cs typeface="Arial" panose="020B0604020202020204" pitchFamily="34" charset="0"/>
                </a:rPr>
                <a:t>Who will use</a:t>
              </a:r>
              <a:br>
                <a:rPr lang="en-GB" sz="1800" kern="0" dirty="0">
                  <a:solidFill>
                    <a:srgbClr val="C44101"/>
                  </a:solidFill>
                  <a:latin typeface="+mn-lt"/>
                  <a:ea typeface="Verdana" panose="020B0604030504040204" pitchFamily="34" charset="0"/>
                  <a:cs typeface="Arial" panose="020B0604020202020204" pitchFamily="34" charset="0"/>
                </a:rPr>
              </a:br>
              <a:r>
                <a:rPr lang="en-GB" sz="18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9" name="Group 118"/>
          <p:cNvGrpSpPr/>
          <p:nvPr userDrawn="1"/>
        </p:nvGrpSpPr>
        <p:grpSpPr>
          <a:xfrm>
            <a:off x="4603519" y="5718741"/>
            <a:ext cx="2142000" cy="751575"/>
            <a:chOff x="11913737" y="6275661"/>
            <a:chExt cx="2142000" cy="751575"/>
          </a:xfrm>
        </p:grpSpPr>
        <p:sp>
          <p:nvSpPr>
            <p:cNvPr id="120" name="Rounded Rectangle 119"/>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1" name="Rounded Rectangle 120"/>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we improve?</a:t>
              </a:r>
            </a:p>
          </p:txBody>
        </p:sp>
      </p:grpSp>
      <p:grpSp>
        <p:nvGrpSpPr>
          <p:cNvPr id="116" name="Group 115"/>
          <p:cNvGrpSpPr/>
          <p:nvPr userDrawn="1"/>
        </p:nvGrpSpPr>
        <p:grpSpPr>
          <a:xfrm>
            <a:off x="6659839" y="6275661"/>
            <a:ext cx="2142000" cy="751575"/>
            <a:chOff x="11913737" y="6275661"/>
            <a:chExt cx="2142000" cy="751575"/>
          </a:xfrm>
        </p:grpSpPr>
        <p:sp>
          <p:nvSpPr>
            <p:cNvPr id="117" name="Rounded Rectangle 116"/>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18" name="Rounded Rectangle 117"/>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How can the</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needs be met?</a:t>
              </a:r>
            </a:p>
          </p:txBody>
        </p:sp>
      </p:grpSp>
      <p:grpSp>
        <p:nvGrpSpPr>
          <p:cNvPr id="122" name="Group 121"/>
          <p:cNvGrpSpPr/>
          <p:nvPr userDrawn="1"/>
        </p:nvGrpSpPr>
        <p:grpSpPr>
          <a:xfrm>
            <a:off x="4603519" y="6832581"/>
            <a:ext cx="2142000" cy="751575"/>
            <a:chOff x="11913737" y="6275661"/>
            <a:chExt cx="2142000" cy="751575"/>
          </a:xfrm>
        </p:grpSpPr>
        <p:sp>
          <p:nvSpPr>
            <p:cNvPr id="123" name="Rounded Rectangle 122"/>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800" kern="0" dirty="0">
                <a:solidFill>
                  <a:srgbClr val="612D70"/>
                </a:solidFill>
                <a:latin typeface="Verdana"/>
                <a:ea typeface="Verdana" panose="020B0604030504040204" pitchFamily="34" charset="0"/>
                <a:cs typeface="Arial" panose="020B0604020202020204" pitchFamily="34" charset="0"/>
              </a:endParaRPr>
            </a:p>
          </p:txBody>
        </p:sp>
        <p:sp>
          <p:nvSpPr>
            <p:cNvPr id="124" name="Rounded Rectangle 123"/>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800" kern="0" dirty="0">
                  <a:solidFill>
                    <a:srgbClr val="A51739"/>
                  </a:solidFill>
                  <a:latin typeface="+mn-lt"/>
                  <a:ea typeface="Verdana" panose="020B0604030504040204" pitchFamily="34" charset="0"/>
                  <a:cs typeface="Arial" panose="020B0604020202020204" pitchFamily="34" charset="0"/>
                </a:rPr>
                <a:t>What could</a:t>
              </a:r>
              <a:br>
                <a:rPr lang="en-GB" sz="1800" kern="0" dirty="0">
                  <a:solidFill>
                    <a:srgbClr val="A51739"/>
                  </a:solidFill>
                  <a:latin typeface="+mn-lt"/>
                  <a:ea typeface="Verdana" panose="020B0604030504040204" pitchFamily="34" charset="0"/>
                  <a:cs typeface="Arial" panose="020B0604020202020204" pitchFamily="34" charset="0"/>
                </a:rPr>
              </a:br>
              <a:r>
                <a:rPr lang="en-GB" sz="1800" kern="0" dirty="0">
                  <a:solidFill>
                    <a:srgbClr val="A51739"/>
                  </a:solidFill>
                  <a:latin typeface="+mn-lt"/>
                  <a:ea typeface="Verdana" panose="020B0604030504040204" pitchFamily="34" charset="0"/>
                  <a:cs typeface="Arial" panose="020B0604020202020204" pitchFamily="34" charset="0"/>
                </a:rPr>
                <a:t>go wrong?</a:t>
              </a:r>
            </a:p>
          </p:txBody>
        </p:sp>
      </p:grpSp>
      <p:sp>
        <p:nvSpPr>
          <p:cNvPr id="100" name="Rectangle 99"/>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5" name="Group 124"/>
          <p:cNvGrpSpPr>
            <a:grpSpLocks noChangeAspect="1"/>
          </p:cNvGrpSpPr>
          <p:nvPr userDrawn="1"/>
        </p:nvGrpSpPr>
        <p:grpSpPr>
          <a:xfrm>
            <a:off x="13860000" y="252000"/>
            <a:ext cx="720000" cy="720000"/>
            <a:chOff x="6535999" y="6185445"/>
            <a:chExt cx="432000" cy="432000"/>
          </a:xfrm>
        </p:grpSpPr>
        <p:grpSp>
          <p:nvGrpSpPr>
            <p:cNvPr id="126" name="Group 125"/>
            <p:cNvGrpSpPr/>
            <p:nvPr/>
          </p:nvGrpSpPr>
          <p:grpSpPr>
            <a:xfrm>
              <a:off x="6547786" y="6221445"/>
              <a:ext cx="408426" cy="360000"/>
              <a:chOff x="5832000" y="6318000"/>
              <a:chExt cx="408426" cy="360000"/>
            </a:xfrm>
          </p:grpSpPr>
          <p:sp>
            <p:nvSpPr>
              <p:cNvPr id="128" name="Freeform 127"/>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9" name="Group 128"/>
              <p:cNvGrpSpPr/>
              <p:nvPr/>
            </p:nvGrpSpPr>
            <p:grpSpPr>
              <a:xfrm>
                <a:off x="5832000" y="6318000"/>
                <a:ext cx="408426" cy="360000"/>
                <a:chOff x="1763167" y="1278188"/>
                <a:chExt cx="4042915" cy="3563560"/>
              </a:xfrm>
            </p:grpSpPr>
            <p:sp>
              <p:nvSpPr>
                <p:cNvPr id="130" name="Freeform 12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5" name="Freeform 13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7" name="Rectangle 126"/>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9" name="TextBox 9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a:t>
            </a:r>
          </a:p>
        </p:txBody>
      </p:sp>
    </p:spTree>
    <p:extLst>
      <p:ext uri="{BB962C8B-B14F-4D97-AF65-F5344CB8AC3E}">
        <p14:creationId xmlns:p14="http://schemas.microsoft.com/office/powerpoint/2010/main" val="30650065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98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ctr" anchorCtr="0">
            <a:noAutofit/>
          </a:bodyPr>
          <a:lstStyle/>
          <a:p>
            <a:pPr lvl="0" defTabSz="914400" eaLnBrk="0" fontAlgn="base" hangingPunct="0">
              <a:spcBef>
                <a:spcPct val="0"/>
              </a:spcBef>
              <a:spcAft>
                <a:spcPct val="0"/>
              </a:spcAft>
              <a:defRPr/>
            </a:pP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idea(s)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that</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will</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resolve</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the challenge(s) within the system and the risk(s)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associated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with</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changes</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needed</a:t>
            </a:r>
            <a:r>
              <a:rPr lang="en-US" sz="12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 </a:t>
            </a:r>
            <a:r>
              <a:rPr lang="en-US" sz="198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98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ctr"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98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(Narrative)</a:t>
            </a:r>
          </a:p>
        </p:txBody>
      </p:sp>
    </p:spTree>
    <p:extLst>
      <p:ext uri="{BB962C8B-B14F-4D97-AF65-F5344CB8AC3E}">
        <p14:creationId xmlns:p14="http://schemas.microsoft.com/office/powerpoint/2010/main" val="390755269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476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mprovement Canva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9" name="Group 8"/>
          <p:cNvGrpSpPr/>
          <p:nvPr userDrawn="1"/>
        </p:nvGrpSpPr>
        <p:grpSpPr>
          <a:xfrm>
            <a:off x="720000" y="1440000"/>
            <a:ext cx="13752000" cy="8640000"/>
            <a:chOff x="720000" y="1440000"/>
            <a:chExt cx="13752000" cy="8640000"/>
          </a:xfrm>
        </p:grpSpPr>
        <p:grpSp>
          <p:nvGrpSpPr>
            <p:cNvPr id="10" name="Group 9"/>
            <p:cNvGrpSpPr/>
            <p:nvPr/>
          </p:nvGrpSpPr>
          <p:grpSpPr>
            <a:xfrm>
              <a:off x="4175998" y="1440000"/>
              <a:ext cx="5040000" cy="3240000"/>
              <a:chOff x="3816000" y="1431866"/>
              <a:chExt cx="5400000" cy="3384000"/>
            </a:xfrm>
          </p:grpSpPr>
          <p:sp>
            <p:nvSpPr>
              <p:cNvPr id="35" name="Rounded Rectangle 34">
                <a:extLst>
                  <a:ext uri="{FF2B5EF4-FFF2-40B4-BE49-F238E27FC236}">
                    <a16:creationId xmlns:a16="http://schemas.microsoft.com/office/drawing/2014/main" id="{52F74A05-C249-8C4F-A7EC-3501ED98CBAD}"/>
                  </a:ext>
                </a:extLst>
              </p:cNvPr>
              <p:cNvSpPr>
                <a:spLocks noChangeAspect="1"/>
              </p:cNvSpPr>
              <p:nvPr/>
            </p:nvSpPr>
            <p:spPr bwMode="auto">
              <a:xfrm>
                <a:off x="3816000" y="1431866"/>
                <a:ext cx="5400000" cy="3384000"/>
              </a:xfrm>
              <a:prstGeom prst="roundRect">
                <a:avLst>
                  <a:gd name="adj" fmla="val 5258"/>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6" name="TextBox 35"/>
              <p:cNvSpPr txBox="1">
                <a:spLocks/>
              </p:cNvSpPr>
              <p:nvPr/>
            </p:nvSpPr>
            <p:spPr>
              <a:xfrm>
                <a:off x="3816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C44001"/>
                    </a:solidFill>
                    <a:effectLst/>
                    <a:uLnTx/>
                    <a:uFillTx/>
                    <a:latin typeface="Verdana"/>
                    <a:ea typeface="+mn-ea"/>
                    <a:cs typeface="+mn-cs"/>
                  </a:rPr>
                  <a:t>Understand</a:t>
                </a:r>
                <a:r>
                  <a:rPr kumimoji="0" lang="en-GB" sz="1800" b="0" i="0" u="none" strike="noStrike" kern="1200" cap="none" spc="0" normalizeH="0" noProof="0" dirty="0">
                    <a:ln>
                      <a:noFill/>
                    </a:ln>
                    <a:solidFill>
                      <a:srgbClr val="C44001"/>
                    </a:solidFill>
                    <a:effectLst/>
                    <a:uLnTx/>
                    <a:uFillTx/>
                    <a:latin typeface="Verdana"/>
                    <a:ea typeface="+mn-ea"/>
                    <a:cs typeface="+mn-cs"/>
                  </a:rPr>
                  <a:t> the </a:t>
                </a:r>
                <a:r>
                  <a:rPr kumimoji="0" lang="en-GB" sz="1800" b="0" i="0" u="none" strike="noStrike" kern="1200" cap="none" spc="0" normalizeH="0" baseline="0" noProof="0" dirty="0">
                    <a:ln>
                      <a:noFill/>
                    </a:ln>
                    <a:solidFill>
                      <a:srgbClr val="C44001"/>
                    </a:solidFill>
                    <a:effectLst/>
                    <a:uLnTx/>
                    <a:uFillTx/>
                    <a:latin typeface="Verdana"/>
                    <a:ea typeface="+mn-ea"/>
                    <a:cs typeface="+mn-cs"/>
                  </a:rPr>
                  <a:t>Context</a:t>
                </a:r>
              </a:p>
            </p:txBody>
          </p:sp>
        </p:grpSp>
        <p:grpSp>
          <p:nvGrpSpPr>
            <p:cNvPr id="11" name="Group 10"/>
            <p:cNvGrpSpPr/>
            <p:nvPr/>
          </p:nvGrpSpPr>
          <p:grpSpPr>
            <a:xfrm>
              <a:off x="9432000" y="1440000"/>
              <a:ext cx="5040000" cy="3240000"/>
              <a:chOff x="9432000" y="1431866"/>
              <a:chExt cx="5400000" cy="3384000"/>
            </a:xfrm>
          </p:grpSpPr>
          <p:sp>
            <p:nvSpPr>
              <p:cNvPr id="33" name="Rounded Rectangle 32">
                <a:extLst>
                  <a:ext uri="{FF2B5EF4-FFF2-40B4-BE49-F238E27FC236}">
                    <a16:creationId xmlns:a16="http://schemas.microsoft.com/office/drawing/2014/main" id="{52F74A05-C249-8C4F-A7EC-3501ED98CBAD}"/>
                  </a:ext>
                </a:extLst>
              </p:cNvPr>
              <p:cNvSpPr>
                <a:spLocks noChangeAspect="1"/>
              </p:cNvSpPr>
              <p:nvPr/>
            </p:nvSpPr>
            <p:spPr bwMode="auto">
              <a:xfrm>
                <a:off x="9432000" y="1431866"/>
                <a:ext cx="5400000" cy="3384000"/>
              </a:xfrm>
              <a:prstGeom prst="roundRect">
                <a:avLst>
                  <a:gd name="adj" fmla="val 5258"/>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4" name="TextBox 33"/>
              <p:cNvSpPr txBox="1">
                <a:spLocks/>
              </p:cNvSpPr>
              <p:nvPr/>
            </p:nvSpPr>
            <p:spPr>
              <a:xfrm>
                <a:off x="9432000" y="14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9662F"/>
                    </a:solidFill>
                    <a:effectLst/>
                    <a:uLnTx/>
                    <a:uFillTx/>
                    <a:latin typeface="Verdana"/>
                    <a:ea typeface="+mn-ea"/>
                    <a:cs typeface="+mn-cs"/>
                  </a:rPr>
                  <a:t>Define the Problem</a:t>
                </a:r>
              </a:p>
            </p:txBody>
          </p:sp>
        </p:grpSp>
        <p:grpSp>
          <p:nvGrpSpPr>
            <p:cNvPr id="12" name="Group 11"/>
            <p:cNvGrpSpPr/>
            <p:nvPr/>
          </p:nvGrpSpPr>
          <p:grpSpPr>
            <a:xfrm>
              <a:off x="4176000" y="4896000"/>
              <a:ext cx="5040000" cy="3240000"/>
              <a:chOff x="3816000" y="5039999"/>
              <a:chExt cx="5400000" cy="3384001"/>
            </a:xfrm>
          </p:grpSpPr>
          <p:sp>
            <p:nvSpPr>
              <p:cNvPr id="31" name="Rounded Rectangle 30">
                <a:extLst>
                  <a:ext uri="{FF2B5EF4-FFF2-40B4-BE49-F238E27FC236}">
                    <a16:creationId xmlns:a16="http://schemas.microsoft.com/office/drawing/2014/main" id="{52F74A05-C249-8C4F-A7EC-3501ED98CBAD}"/>
                  </a:ext>
                </a:extLst>
              </p:cNvPr>
              <p:cNvSpPr>
                <a:spLocks noChangeAspect="1"/>
              </p:cNvSpPr>
              <p:nvPr/>
            </p:nvSpPr>
            <p:spPr bwMode="auto">
              <a:xfrm>
                <a:off x="3816000" y="5040000"/>
                <a:ext cx="5400000" cy="3384000"/>
              </a:xfrm>
              <a:prstGeom prst="roundRect">
                <a:avLst>
                  <a:gd name="adj" fmla="val 5258"/>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2" name="TextBox 31"/>
              <p:cNvSpPr txBox="1">
                <a:spLocks/>
              </p:cNvSpPr>
              <p:nvPr/>
            </p:nvSpPr>
            <p:spPr>
              <a:xfrm>
                <a:off x="3816000" y="5039999"/>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A51739"/>
                    </a:solidFill>
                    <a:effectLst/>
                    <a:uLnTx/>
                    <a:uFillTx/>
                    <a:latin typeface="Verdana"/>
                    <a:ea typeface="+mn-ea"/>
                    <a:cs typeface="+mn-cs"/>
                  </a:rPr>
                  <a:t>Develop </a:t>
                </a:r>
                <a:r>
                  <a:rPr lang="en-GB" sz="1800" dirty="0">
                    <a:solidFill>
                      <a:srgbClr val="A51739"/>
                    </a:solidFill>
                    <a:latin typeface="Verdana"/>
                  </a:rPr>
                  <a:t>the </a:t>
                </a:r>
                <a:r>
                  <a:rPr kumimoji="0" lang="en-GB" sz="1800" b="0" i="0" u="none" strike="noStrike" kern="1200" cap="none" spc="0" normalizeH="0" baseline="0" noProof="0" dirty="0">
                    <a:ln>
                      <a:noFill/>
                    </a:ln>
                    <a:solidFill>
                      <a:srgbClr val="A51739"/>
                    </a:solidFill>
                    <a:effectLst/>
                    <a:uLnTx/>
                    <a:uFillTx/>
                    <a:latin typeface="Verdana"/>
                    <a:ea typeface="+mn-ea"/>
                    <a:cs typeface="+mn-cs"/>
                  </a:rPr>
                  <a:t>Solution</a:t>
                </a:r>
              </a:p>
            </p:txBody>
          </p:sp>
        </p:grpSp>
        <p:grpSp>
          <p:nvGrpSpPr>
            <p:cNvPr id="13" name="Group 12"/>
            <p:cNvGrpSpPr/>
            <p:nvPr/>
          </p:nvGrpSpPr>
          <p:grpSpPr>
            <a:xfrm>
              <a:off x="9432000" y="4896000"/>
              <a:ext cx="5040000" cy="3240000"/>
              <a:chOff x="9432000" y="5031866"/>
              <a:chExt cx="5400000" cy="3384000"/>
            </a:xfrm>
          </p:grpSpPr>
          <p:sp>
            <p:nvSpPr>
              <p:cNvPr id="29" name="Rounded Rectangle 28">
                <a:extLst>
                  <a:ext uri="{FF2B5EF4-FFF2-40B4-BE49-F238E27FC236}">
                    <a16:creationId xmlns:a16="http://schemas.microsoft.com/office/drawing/2014/main" id="{52F74A05-C249-8C4F-A7EC-3501ED98CBAD}"/>
                  </a:ext>
                </a:extLst>
              </p:cNvPr>
              <p:cNvSpPr>
                <a:spLocks noChangeAspect="1"/>
              </p:cNvSpPr>
              <p:nvPr/>
            </p:nvSpPr>
            <p:spPr bwMode="auto">
              <a:xfrm>
                <a:off x="9432000" y="5031866"/>
                <a:ext cx="5400000" cy="3384000"/>
              </a:xfrm>
              <a:prstGeom prst="roundRect">
                <a:avLst>
                  <a:gd name="adj" fmla="val 5258"/>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30" name="TextBox 29"/>
              <p:cNvSpPr txBox="1">
                <a:spLocks/>
              </p:cNvSpPr>
              <p:nvPr/>
            </p:nvSpPr>
            <p:spPr>
              <a:xfrm>
                <a:off x="9432000" y="5031866"/>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612D70"/>
                    </a:solidFill>
                    <a:effectLst/>
                    <a:uLnTx/>
                    <a:uFillTx/>
                    <a:latin typeface="Verdana"/>
                    <a:ea typeface="+mn-ea"/>
                    <a:cs typeface="+mn-cs"/>
                  </a:rPr>
                  <a:t>Collect the Evidence</a:t>
                </a:r>
              </a:p>
            </p:txBody>
          </p:sp>
        </p:grpSp>
        <p:grpSp>
          <p:nvGrpSpPr>
            <p:cNvPr id="14" name="Group 13"/>
            <p:cNvGrpSpPr/>
            <p:nvPr/>
          </p:nvGrpSpPr>
          <p:grpSpPr>
            <a:xfrm>
              <a:off x="9432000" y="8352000"/>
              <a:ext cx="5040000" cy="1728000"/>
              <a:chOff x="3816000" y="8632874"/>
              <a:chExt cx="5400000" cy="1692000"/>
            </a:xfrm>
          </p:grpSpPr>
          <p:sp>
            <p:nvSpPr>
              <p:cNvPr id="27" name="Rounded Rectangle 26">
                <a:extLst>
                  <a:ext uri="{FF2B5EF4-FFF2-40B4-BE49-F238E27FC236}">
                    <a16:creationId xmlns:a16="http://schemas.microsoft.com/office/drawing/2014/main" id="{52F74A05-C249-8C4F-A7EC-3501ED98CBAD}"/>
                  </a:ext>
                </a:extLst>
              </p:cNvPr>
              <p:cNvSpPr>
                <a:spLocks/>
              </p:cNvSpPr>
              <p:nvPr/>
            </p:nvSpPr>
            <p:spPr bwMode="auto">
              <a:xfrm>
                <a:off x="3816000" y="8632874"/>
                <a:ext cx="5400000" cy="1692000"/>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8" name="TextBox 27"/>
              <p:cNvSpPr txBox="1">
                <a:spLocks/>
              </p:cNvSpPr>
              <p:nvPr/>
            </p:nvSpPr>
            <p:spPr>
              <a:xfrm>
                <a:off x="3816000" y="8632874"/>
                <a:ext cx="5400000"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Manage the Plan</a:t>
                </a:r>
              </a:p>
            </p:txBody>
          </p:sp>
        </p:grpSp>
        <p:grpSp>
          <p:nvGrpSpPr>
            <p:cNvPr id="15" name="Group 14"/>
            <p:cNvGrpSpPr/>
            <p:nvPr/>
          </p:nvGrpSpPr>
          <p:grpSpPr>
            <a:xfrm>
              <a:off x="4176000" y="8352000"/>
              <a:ext cx="5040000" cy="1728000"/>
              <a:chOff x="9432000" y="8639998"/>
              <a:chExt cx="5400002" cy="1692002"/>
            </a:xfrm>
          </p:grpSpPr>
          <p:sp>
            <p:nvSpPr>
              <p:cNvPr id="25" name="Rounded Rectangle 24">
                <a:extLst>
                  <a:ext uri="{FF2B5EF4-FFF2-40B4-BE49-F238E27FC236}">
                    <a16:creationId xmlns:a16="http://schemas.microsoft.com/office/drawing/2014/main" id="{52F74A05-C249-8C4F-A7EC-3501ED98CBAD}"/>
                  </a:ext>
                </a:extLst>
              </p:cNvPr>
              <p:cNvSpPr>
                <a:spLocks/>
              </p:cNvSpPr>
              <p:nvPr/>
            </p:nvSpPr>
            <p:spPr bwMode="auto">
              <a:xfrm>
                <a:off x="9432000" y="8640000"/>
                <a:ext cx="5400000" cy="1692000"/>
              </a:xfrm>
              <a:prstGeom prst="roundRect">
                <a:avLst>
                  <a:gd name="adj" fmla="val 9905"/>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6" name="TextBox 25"/>
              <p:cNvSpPr txBox="1">
                <a:spLocks/>
              </p:cNvSpPr>
              <p:nvPr/>
            </p:nvSpPr>
            <p:spPr>
              <a:xfrm>
                <a:off x="9432001" y="8639998"/>
                <a:ext cx="5400001" cy="432000"/>
              </a:xfrm>
              <a:prstGeom prst="rect">
                <a:avLst/>
              </a:prstGeom>
              <a:noFill/>
            </p:spPr>
            <p:txBody>
              <a:bodyPr wrap="non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5DAB"/>
                    </a:solidFill>
                    <a:effectLst/>
                    <a:uLnTx/>
                    <a:uFillTx/>
                    <a:latin typeface="Verdana"/>
                    <a:ea typeface="+mn-ea"/>
                    <a:cs typeface="+mn-cs"/>
                  </a:rPr>
                  <a:t>Make the Case</a:t>
                </a:r>
              </a:p>
            </p:txBody>
          </p:sp>
        </p:grpSp>
        <p:grpSp>
          <p:nvGrpSpPr>
            <p:cNvPr id="16" name="Group 15"/>
            <p:cNvGrpSpPr/>
            <p:nvPr/>
          </p:nvGrpSpPr>
          <p:grpSpPr>
            <a:xfrm>
              <a:off x="720000" y="8351998"/>
              <a:ext cx="3240000" cy="1728000"/>
              <a:chOff x="360000" y="8639999"/>
              <a:chExt cx="3240000" cy="1709812"/>
            </a:xfrm>
          </p:grpSpPr>
          <p:sp>
            <p:nvSpPr>
              <p:cNvPr id="23" name="Rounded Rectangle 22">
                <a:extLst>
                  <a:ext uri="{FF2B5EF4-FFF2-40B4-BE49-F238E27FC236}">
                    <a16:creationId xmlns:a16="http://schemas.microsoft.com/office/drawing/2014/main" id="{52F74A05-C249-8C4F-A7EC-3501ED98CBAD}"/>
                  </a:ext>
                </a:extLst>
              </p:cNvPr>
              <p:cNvSpPr>
                <a:spLocks/>
              </p:cNvSpPr>
              <p:nvPr/>
            </p:nvSpPr>
            <p:spPr bwMode="auto">
              <a:xfrm>
                <a:off x="360000" y="8639999"/>
                <a:ext cx="3240000" cy="1709812"/>
              </a:xfrm>
              <a:prstGeom prst="roundRect">
                <a:avLst>
                  <a:gd name="adj" fmla="val 9905"/>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4" name="TextBox 23"/>
              <p:cNvSpPr txBox="1">
                <a:spLocks/>
              </p:cNvSpPr>
              <p:nvPr/>
            </p:nvSpPr>
            <p:spPr>
              <a:xfrm>
                <a:off x="360000" y="8639999"/>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3B71"/>
                    </a:solidFill>
                    <a:effectLst/>
                    <a:uLnTx/>
                    <a:uFillTx/>
                    <a:latin typeface="Verdana"/>
                    <a:ea typeface="+mn-ea"/>
                    <a:cs typeface="+mn-cs"/>
                  </a:rPr>
                  <a:t>Build the Team</a:t>
                </a:r>
              </a:p>
            </p:txBody>
          </p:sp>
        </p:grpSp>
        <p:grpSp>
          <p:nvGrpSpPr>
            <p:cNvPr id="17" name="Group 16"/>
            <p:cNvGrpSpPr/>
            <p:nvPr/>
          </p:nvGrpSpPr>
          <p:grpSpPr>
            <a:xfrm>
              <a:off x="720000" y="1440000"/>
              <a:ext cx="3240000" cy="3240000"/>
              <a:chOff x="360000" y="1431866"/>
              <a:chExt cx="3240000" cy="3384000"/>
            </a:xfrm>
          </p:grpSpPr>
          <p:sp>
            <p:nvSpPr>
              <p:cNvPr id="21" name="Rounded Rectangle 20">
                <a:extLst>
                  <a:ext uri="{FF2B5EF4-FFF2-40B4-BE49-F238E27FC236}">
                    <a16:creationId xmlns:a16="http://schemas.microsoft.com/office/drawing/2014/main" id="{52F74A05-C249-8C4F-A7EC-3501ED98CBAD}"/>
                  </a:ext>
                </a:extLst>
              </p:cNvPr>
              <p:cNvSpPr>
                <a:spLocks/>
              </p:cNvSpPr>
              <p:nvPr/>
            </p:nvSpPr>
            <p:spPr bwMode="auto">
              <a:xfrm>
                <a:off x="360000" y="1431866"/>
                <a:ext cx="3240000" cy="3384000"/>
              </a:xfrm>
              <a:prstGeom prst="roundRect">
                <a:avLst>
                  <a:gd name="adj" fmla="val 5258"/>
                </a:avLst>
              </a:prstGeom>
              <a:solidFill>
                <a:schemeClr val="bg1"/>
              </a:solidFill>
              <a:ln w="28575"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Verdana"/>
                  <a:ea typeface="+mn-ea"/>
                  <a:cs typeface="Arial" panose="020B0604020202020204" pitchFamily="34" charset="0"/>
                </a:endParaRPr>
              </a:p>
            </p:txBody>
          </p:sp>
          <p:sp>
            <p:nvSpPr>
              <p:cNvPr id="22" name="TextBox 21"/>
              <p:cNvSpPr txBox="1">
                <a:spLocks/>
              </p:cNvSpPr>
              <p:nvPr/>
            </p:nvSpPr>
            <p:spPr>
              <a:xfrm>
                <a:off x="360000" y="1431866"/>
                <a:ext cx="3240000" cy="432000"/>
              </a:xfrm>
              <a:prstGeom prst="rect">
                <a:avLst/>
              </a:prstGeom>
              <a:noFill/>
            </p:spPr>
            <p:txBody>
              <a:bodyPr wrap="square" lIns="180000" tIns="72000" rIns="144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Verdana"/>
                    <a:ea typeface="+mn-ea"/>
                    <a:cs typeface="+mn-cs"/>
                  </a:rPr>
                  <a:t>Agree the Scope</a:t>
                </a:r>
              </a:p>
            </p:txBody>
          </p:sp>
        </p:grpSp>
        <p:grpSp>
          <p:nvGrpSpPr>
            <p:cNvPr id="18" name="Group 17"/>
            <p:cNvGrpSpPr/>
            <p:nvPr/>
          </p:nvGrpSpPr>
          <p:grpSpPr>
            <a:xfrm>
              <a:off x="720000" y="4896000"/>
              <a:ext cx="3240000" cy="3240000"/>
              <a:chOff x="720000" y="5040000"/>
              <a:chExt cx="3240000" cy="3384000"/>
            </a:xfrm>
          </p:grpSpPr>
          <p:sp>
            <p:nvSpPr>
              <p:cNvPr id="19" name="Rounded Rectangle 18">
                <a:extLst>
                  <a:ext uri="{FF2B5EF4-FFF2-40B4-BE49-F238E27FC236}">
                    <a16:creationId xmlns:a16="http://schemas.microsoft.com/office/drawing/2014/main" id="{52F74A05-C249-8C4F-A7EC-3501ED98CBAD}"/>
                  </a:ext>
                </a:extLst>
              </p:cNvPr>
              <p:cNvSpPr>
                <a:spLocks/>
              </p:cNvSpPr>
              <p:nvPr/>
            </p:nvSpPr>
            <p:spPr bwMode="auto">
              <a:xfrm>
                <a:off x="720000" y="5040000"/>
                <a:ext cx="3240000" cy="3384000"/>
              </a:xfrm>
              <a:prstGeom prst="roundRect">
                <a:avLst>
                  <a:gd name="adj" fmla="val 5258"/>
                </a:avLst>
              </a:prstGeom>
              <a:solidFill>
                <a:schemeClr val="bg1"/>
              </a:solidFill>
              <a:ln w="28575"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l" defTabSz="1327317" rtl="0" eaLnBrk="0" fontAlgn="base" latinLnBrk="0" hangingPunct="0">
                  <a:lnSpc>
                    <a:spcPct val="100000"/>
                  </a:lnSpc>
                  <a:spcBef>
                    <a:spcPct val="0"/>
                  </a:spcBef>
                  <a:spcAft>
                    <a:spcPct val="0"/>
                  </a:spcAft>
                  <a:buClrTx/>
                  <a:buSzTx/>
                  <a:buFontTx/>
                  <a:buNone/>
                  <a:tabLst/>
                  <a:defRPr/>
                </a:pPr>
                <a:endParaRPr kumimoji="0" lang="en-GB" sz="2134" b="0" i="0" u="none" strike="noStrike" kern="1200" cap="none" spc="0" normalizeH="0" baseline="0" noProof="0" dirty="0">
                  <a:ln>
                    <a:noFill/>
                  </a:ln>
                  <a:solidFill>
                    <a:srgbClr val="A6A6A6"/>
                  </a:solidFill>
                  <a:effectLst/>
                  <a:uLnTx/>
                  <a:uFillTx/>
                  <a:latin typeface="Verdana"/>
                  <a:ea typeface="+mn-ea"/>
                  <a:cs typeface="Arial" panose="020B0604020202020204" pitchFamily="34" charset="0"/>
                </a:endParaRPr>
              </a:p>
            </p:txBody>
          </p:sp>
          <p:sp>
            <p:nvSpPr>
              <p:cNvPr id="20" name="TextBox 19"/>
              <p:cNvSpPr txBox="1">
                <a:spLocks/>
              </p:cNvSpPr>
              <p:nvPr/>
            </p:nvSpPr>
            <p:spPr>
              <a:xfrm>
                <a:off x="720000" y="5040000"/>
                <a:ext cx="3240000" cy="432000"/>
              </a:xfrm>
              <a:prstGeom prst="rect">
                <a:avLst/>
              </a:prstGeom>
              <a:noFill/>
            </p:spPr>
            <p:txBody>
              <a:bodyPr wrap="square" lIns="180000" tIns="72000" rIns="108000" bIns="0" rtlCol="0" anchor="ctr" anchorCtr="0">
                <a:noAutofit/>
              </a:bodyPr>
              <a:lstStyle/>
              <a:p>
                <a:pPr marL="0" marR="0" lvl="0" indent="0" algn="l" defTabSz="1238892"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D16938"/>
                    </a:solidFill>
                    <a:effectLst/>
                    <a:uLnTx/>
                    <a:uFillTx/>
                    <a:latin typeface="Verdana"/>
                    <a:ea typeface="+mn-ea"/>
                    <a:cs typeface="+mn-cs"/>
                  </a:rPr>
                  <a:t>Identify the</a:t>
                </a:r>
                <a:r>
                  <a:rPr kumimoji="0" lang="en-GB" sz="1800" b="0" i="0" u="none" strike="noStrike" kern="1200" cap="none" spc="0" normalizeH="0" noProof="0" dirty="0">
                    <a:ln>
                      <a:noFill/>
                    </a:ln>
                    <a:solidFill>
                      <a:srgbClr val="D16938"/>
                    </a:solidFill>
                    <a:effectLst/>
                    <a:uLnTx/>
                    <a:uFillTx/>
                    <a:latin typeface="Verdana"/>
                    <a:ea typeface="+mn-ea"/>
                    <a:cs typeface="+mn-cs"/>
                  </a:rPr>
                  <a:t> </a:t>
                </a:r>
                <a:r>
                  <a:rPr kumimoji="0" lang="en-GB" sz="1800" b="0" i="0" u="none" strike="noStrike" kern="1200" cap="none" spc="0" normalizeH="0" baseline="0" noProof="0" dirty="0">
                    <a:ln>
                      <a:noFill/>
                    </a:ln>
                    <a:solidFill>
                      <a:srgbClr val="D16938"/>
                    </a:solidFill>
                    <a:effectLst/>
                    <a:uLnTx/>
                    <a:uFillTx/>
                    <a:latin typeface="Verdana"/>
                    <a:ea typeface="+mn-ea"/>
                    <a:cs typeface="+mn-cs"/>
                  </a:rPr>
                  <a:t>Stakeholders</a:t>
                </a:r>
              </a:p>
            </p:txBody>
          </p:sp>
        </p:grpSp>
      </p:gr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sp>
        <p:nvSpPr>
          <p:cNvPr id="38" name="Rectangle 37"/>
          <p:cNvSpPr/>
          <p:nvPr userDrawn="1"/>
        </p:nvSpPr>
        <p:spPr>
          <a:xfrm>
            <a:off x="4181675"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Prepare an argument(s) to justify the improvement/redesign of the system</a:t>
            </a:r>
          </a:p>
        </p:txBody>
      </p:sp>
      <p:sp>
        <p:nvSpPr>
          <p:cNvPr id="39" name="Rectangle 38"/>
          <p:cNvSpPr/>
          <p:nvPr userDrawn="1"/>
        </p:nvSpPr>
        <p:spPr>
          <a:xfrm>
            <a:off x="9434778" y="8892000"/>
            <a:ext cx="5039999"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Create</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 plan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to facilitate the improvement/redesign</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of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the system</a:t>
            </a:r>
          </a:p>
        </p:txBody>
      </p:sp>
      <p:sp>
        <p:nvSpPr>
          <p:cNvPr id="40" name="Rectangle 39"/>
          <p:cNvSpPr/>
          <p:nvPr userDrawn="1"/>
        </p:nvSpPr>
        <p:spPr>
          <a:xfrm>
            <a:off x="720000" y="8892000"/>
            <a:ext cx="3238214" cy="1188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team who </a:t>
            </a:r>
            <a:r>
              <a:rPr kumimoji="0" lang="en-US" sz="1400" b="0" i="0" u="none" strike="noStrike" kern="0" cap="none"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will deliver the project</a:t>
            </a:r>
          </a:p>
        </p:txBody>
      </p:sp>
      <p:sp>
        <p:nvSpPr>
          <p:cNvPr id="41" name="Rectangle 40"/>
          <p:cNvSpPr/>
          <p:nvPr userDrawn="1"/>
        </p:nvSpPr>
        <p:spPr>
          <a:xfrm>
            <a:off x="4181670" y="1980000"/>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circumstances and setting of the system of interest and the factors that could influence the </a:t>
            </a: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improvement/redesign of the system</a:t>
            </a:r>
            <a:endPar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2" name="Rectangle 41"/>
          <p:cNvSpPr/>
          <p:nvPr userDrawn="1"/>
        </p:nvSpPr>
        <p:spPr>
          <a:xfrm>
            <a:off x="9434778" y="1980000"/>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details of a particular challenge(s) within the system and the requirements for change necessary to improve/redesign the system</a:t>
            </a:r>
          </a:p>
        </p:txBody>
      </p:sp>
      <p:sp>
        <p:nvSpPr>
          <p:cNvPr id="43" name="Rectangle 42"/>
          <p:cNvSpPr/>
          <p:nvPr userDrawn="1"/>
        </p:nvSpPr>
        <p:spPr>
          <a:xfrm>
            <a:off x="4181675" y="5435999"/>
            <a:ext cx="5039999" cy="2700000"/>
          </a:xfrm>
          <a:prstGeom prst="rect">
            <a:avLst/>
          </a:prstGeom>
        </p:spPr>
        <p:txBody>
          <a:bodyPr wrap="square" lIns="180000" tIns="0" rIns="144000" bIns="0" anchor="t" anchorCtr="0">
            <a:noAutofit/>
          </a:bodyPr>
          <a:lstStyle/>
          <a:p>
            <a:pPr lvl="0" defTabSz="914400" eaLnBrk="0" fontAlgn="base" hangingPunct="0">
              <a:spcBef>
                <a:spcPct val="0"/>
              </a:spcBef>
              <a:spcAft>
                <a:spcPct val="0"/>
              </a:spcAft>
              <a:defRPr/>
            </a:pPr>
            <a:r>
              <a:rPr lang="en-US" sz="1400" kern="0" dirty="0">
                <a:solidFill>
                  <a:srgbClr val="000302"/>
                </a:solidFill>
                <a:latin typeface="MV Boli" panose="02000500030200090000" pitchFamily="2" charset="0"/>
                <a:ea typeface="ＭＳ Ｐゴシック" panose="020B0600070205080204" pitchFamily="34" charset="-128"/>
                <a:cs typeface="MV Boli" panose="02000500030200090000" pitchFamily="2" charset="0"/>
              </a:rPr>
              <a:t>Describe the idea(s) that will resolve the challenge(s) within the system and the risk(s) associated with changes needed to improve/redesign the system</a:t>
            </a:r>
          </a:p>
        </p:txBody>
      </p:sp>
      <p:sp>
        <p:nvSpPr>
          <p:cNvPr id="44" name="Rectangle 43"/>
          <p:cNvSpPr/>
          <p:nvPr userDrawn="1"/>
        </p:nvSpPr>
        <p:spPr>
          <a:xfrm>
            <a:off x="9434778" y="5435999"/>
            <a:ext cx="5039999"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information and the measures required to show the effect(s) of the changes proposed to improve/redesign the system</a:t>
            </a:r>
            <a:endParaRPr kumimoji="0" lang="en-GB"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endParaRPr>
          </a:p>
        </p:txBody>
      </p:sp>
      <p:sp>
        <p:nvSpPr>
          <p:cNvPr id="45" name="Rectangle 44"/>
          <p:cNvSpPr/>
          <p:nvPr userDrawn="1"/>
        </p:nvSpPr>
        <p:spPr>
          <a:xfrm>
            <a:off x="720000" y="5435999"/>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Identify the people who have an interest in any aspect of the system</a:t>
            </a:r>
            <a:r>
              <a:rPr kumimoji="0" lang="en-US" sz="1400" b="0" i="0" u="none" strike="noStrike" kern="0" cap="none" spc="0" normalizeH="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 </a:t>
            </a: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and their needs</a:t>
            </a:r>
          </a:p>
        </p:txBody>
      </p:sp>
      <p:sp>
        <p:nvSpPr>
          <p:cNvPr id="46" name="Rectangle 45"/>
          <p:cNvSpPr/>
          <p:nvPr userDrawn="1"/>
        </p:nvSpPr>
        <p:spPr>
          <a:xfrm>
            <a:off x="720000" y="1980000"/>
            <a:ext cx="3238214" cy="2700000"/>
          </a:xfrm>
          <a:prstGeom prst="rect">
            <a:avLst/>
          </a:prstGeom>
        </p:spPr>
        <p:txBody>
          <a:bodyPr wrap="square" lIns="180000" tIns="0" rIns="144000" bIns="0" anchor="t" anchorCtr="0">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400" b="0" i="0" u="none" strike="noStrike" kern="0" cap="none" spc="0" normalizeH="0" baseline="0" noProof="0" dirty="0">
                <a:ln>
                  <a:noFill/>
                </a:ln>
                <a:solidFill>
                  <a:srgbClr val="000302"/>
                </a:solidFill>
                <a:effectLst/>
                <a:uLnTx/>
                <a:uFillTx/>
                <a:latin typeface="MV Boli" panose="02000500030200090000" pitchFamily="2" charset="0"/>
                <a:ea typeface="ＭＳ Ｐゴシック" panose="020B0600070205080204" pitchFamily="34" charset="-128"/>
                <a:cs typeface="MV Boli" panose="02000500030200090000" pitchFamily="2" charset="0"/>
              </a:rPr>
              <a:t>Describe the ambition for change and the boundary of the system of interest</a:t>
            </a:r>
          </a:p>
        </p:txBody>
      </p:sp>
      <p:sp>
        <p:nvSpPr>
          <p:cNvPr id="47" name="Rectangle 46"/>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49" name="Group 48"/>
          <p:cNvGrpSpPr>
            <a:grpSpLocks noChangeAspect="1"/>
          </p:cNvGrpSpPr>
          <p:nvPr userDrawn="1"/>
        </p:nvGrpSpPr>
        <p:grpSpPr>
          <a:xfrm>
            <a:off x="13860000" y="252000"/>
            <a:ext cx="720000" cy="720000"/>
            <a:chOff x="6535999" y="6185445"/>
            <a:chExt cx="432000" cy="432000"/>
          </a:xfrm>
        </p:grpSpPr>
        <p:grpSp>
          <p:nvGrpSpPr>
            <p:cNvPr id="50" name="Group 4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51" name="Rectangle 5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48" name="TextBox 4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Canvas Prompt Sheet</a:t>
            </a:r>
          </a:p>
        </p:txBody>
      </p:sp>
      <p:grpSp>
        <p:nvGrpSpPr>
          <p:cNvPr id="61" name="Group 60">
            <a:extLst>
              <a:ext uri="{FF2B5EF4-FFF2-40B4-BE49-F238E27FC236}">
                <a16:creationId xmlns:a16="http://schemas.microsoft.com/office/drawing/2014/main" id="{FA94A8C5-71AF-4CF1-992B-C2DDF16A9F8A}"/>
              </a:ext>
            </a:extLst>
          </p:cNvPr>
          <p:cNvGrpSpPr/>
          <p:nvPr userDrawn="1"/>
        </p:nvGrpSpPr>
        <p:grpSpPr>
          <a:xfrm>
            <a:off x="4525514" y="2750289"/>
            <a:ext cx="2548386" cy="432000"/>
            <a:chOff x="6756777" y="2363879"/>
            <a:chExt cx="2142000" cy="751575"/>
          </a:xfrm>
        </p:grpSpPr>
        <p:sp>
          <p:nvSpPr>
            <p:cNvPr id="77" name="Rounded Rectangle 77">
              <a:extLst>
                <a:ext uri="{FF2B5EF4-FFF2-40B4-BE49-F238E27FC236}">
                  <a16:creationId xmlns:a16="http://schemas.microsoft.com/office/drawing/2014/main" id="{63017509-4992-44A1-9F53-FDDE69266BC5}"/>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8" name="Rounded Rectangle 78">
              <a:extLst>
                <a:ext uri="{FF2B5EF4-FFF2-40B4-BE49-F238E27FC236}">
                  <a16:creationId xmlns:a16="http://schemas.microsoft.com/office/drawing/2014/main" id="{B20F8E84-025D-4DED-88D1-DF82A48FAB5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is the purpose?</a:t>
              </a:r>
            </a:p>
          </p:txBody>
        </p:sp>
      </p:grpSp>
      <p:grpSp>
        <p:nvGrpSpPr>
          <p:cNvPr id="62" name="Group 61">
            <a:extLst>
              <a:ext uri="{FF2B5EF4-FFF2-40B4-BE49-F238E27FC236}">
                <a16:creationId xmlns:a16="http://schemas.microsoft.com/office/drawing/2014/main" id="{DCE043B3-A339-46DD-9CEC-A3119D0B8042}"/>
              </a:ext>
            </a:extLst>
          </p:cNvPr>
          <p:cNvGrpSpPr/>
          <p:nvPr userDrawn="1"/>
        </p:nvGrpSpPr>
        <p:grpSpPr>
          <a:xfrm>
            <a:off x="6787967" y="3108505"/>
            <a:ext cx="2142000" cy="432000"/>
            <a:chOff x="6756777" y="2363879"/>
            <a:chExt cx="2142000" cy="751575"/>
          </a:xfrm>
        </p:grpSpPr>
        <p:sp>
          <p:nvSpPr>
            <p:cNvPr id="75" name="Rounded Rectangle 73">
              <a:extLst>
                <a:ext uri="{FF2B5EF4-FFF2-40B4-BE49-F238E27FC236}">
                  <a16:creationId xmlns:a16="http://schemas.microsoft.com/office/drawing/2014/main" id="{F56AABB6-A8C9-4CFA-B7CF-F1C5D7E2F1EE}"/>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6" name="Rounded Rectangle 74">
              <a:extLst>
                <a:ext uri="{FF2B5EF4-FFF2-40B4-BE49-F238E27FC236}">
                  <a16:creationId xmlns:a16="http://schemas.microsoft.com/office/drawing/2014/main" id="{B7BA3F92-674A-40CC-91B0-B7AEB3D09B70}"/>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do we</a:t>
              </a:r>
              <a:r>
                <a:rPr lang="en-GB" sz="1400" kern="0" baseline="0" dirty="0">
                  <a:solidFill>
                    <a:srgbClr val="C44101"/>
                  </a:solidFill>
                  <a:latin typeface="Verdana"/>
                  <a:ea typeface="Verdana" panose="020B0604030504040204" pitchFamily="34" charset="0"/>
                  <a:cs typeface="Arial" panose="020B0604020202020204" pitchFamily="34" charset="0"/>
                </a:rPr>
                <a:t> </a:t>
              </a:r>
              <a:r>
                <a:rPr lang="en-GB" sz="1400" kern="0" dirty="0">
                  <a:solidFill>
                    <a:srgbClr val="C44101"/>
                  </a:solidFill>
                  <a:latin typeface="Verdana"/>
                  <a:ea typeface="Verdana" panose="020B0604030504040204" pitchFamily="34" charset="0"/>
                  <a:cs typeface="Arial" panose="020B0604020202020204" pitchFamily="34" charset="0"/>
                </a:rPr>
                <a:t>do now?</a:t>
              </a:r>
            </a:p>
          </p:txBody>
        </p:sp>
      </p:grpSp>
      <p:grpSp>
        <p:nvGrpSpPr>
          <p:cNvPr id="63" name="Group 62">
            <a:extLst>
              <a:ext uri="{FF2B5EF4-FFF2-40B4-BE49-F238E27FC236}">
                <a16:creationId xmlns:a16="http://schemas.microsoft.com/office/drawing/2014/main" id="{13A91106-3315-4F8E-8D4E-AF8712790DBE}"/>
              </a:ext>
            </a:extLst>
          </p:cNvPr>
          <p:cNvGrpSpPr/>
          <p:nvPr userDrawn="1"/>
        </p:nvGrpSpPr>
        <p:grpSpPr>
          <a:xfrm>
            <a:off x="4728707" y="3408608"/>
            <a:ext cx="2142000" cy="432000"/>
            <a:chOff x="4603519" y="2757084"/>
            <a:chExt cx="2142000" cy="751575"/>
          </a:xfrm>
        </p:grpSpPr>
        <p:sp>
          <p:nvSpPr>
            <p:cNvPr id="73" name="Rounded Rectangle 69">
              <a:extLst>
                <a:ext uri="{FF2B5EF4-FFF2-40B4-BE49-F238E27FC236}">
                  <a16:creationId xmlns:a16="http://schemas.microsoft.com/office/drawing/2014/main" id="{03759A98-3125-441E-8F51-0940FD0D78B4}"/>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4" name="Rounded Rectangle 64">
              <a:extLst>
                <a:ext uri="{FF2B5EF4-FFF2-40B4-BE49-F238E27FC236}">
                  <a16:creationId xmlns:a16="http://schemas.microsoft.com/office/drawing/2014/main" id="{BAE3450D-2D4A-4C0B-B766-6E29605475D2}"/>
                </a:ext>
              </a:extLst>
            </p:cNvPr>
            <p:cNvSpPr>
              <a:spLocks noChangeAspect="1"/>
            </p:cNvSpPr>
            <p:nvPr userDrawn="1"/>
          </p:nvSpPr>
          <p:spPr>
            <a:xfrm>
              <a:off x="4603519" y="2757084"/>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Verdana"/>
                  <a:ea typeface="Verdana" panose="020B0604030504040204" pitchFamily="34" charset="0"/>
                  <a:cs typeface="Arial" panose="020B0604020202020204" pitchFamily="34" charset="0"/>
                </a:rPr>
                <a:t>What are the needs?</a:t>
              </a:r>
            </a:p>
          </p:txBody>
        </p:sp>
      </p:grpSp>
      <p:grpSp>
        <p:nvGrpSpPr>
          <p:cNvPr id="64" name="Group 63">
            <a:extLst>
              <a:ext uri="{FF2B5EF4-FFF2-40B4-BE49-F238E27FC236}">
                <a16:creationId xmlns:a16="http://schemas.microsoft.com/office/drawing/2014/main" id="{DD97C8AA-8897-4E02-B20B-76B24BF115CF}"/>
              </a:ext>
            </a:extLst>
          </p:cNvPr>
          <p:cNvGrpSpPr/>
          <p:nvPr userDrawn="1"/>
        </p:nvGrpSpPr>
        <p:grpSpPr>
          <a:xfrm>
            <a:off x="6800305" y="3684157"/>
            <a:ext cx="2142000" cy="432000"/>
            <a:chOff x="6756777" y="2363879"/>
            <a:chExt cx="2142000" cy="751575"/>
          </a:xfrm>
        </p:grpSpPr>
        <p:sp>
          <p:nvSpPr>
            <p:cNvPr id="71" name="Rounded Rectangle 83">
              <a:extLst>
                <a:ext uri="{FF2B5EF4-FFF2-40B4-BE49-F238E27FC236}">
                  <a16:creationId xmlns:a16="http://schemas.microsoft.com/office/drawing/2014/main" id="{887F1AF5-A380-4E05-BC22-5E5754CA7B11}"/>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72" name="Rounded Rectangle 84">
              <a:extLst>
                <a:ext uri="{FF2B5EF4-FFF2-40B4-BE49-F238E27FC236}">
                  <a16:creationId xmlns:a16="http://schemas.microsoft.com/office/drawing/2014/main" id="{D3CE6BFA-0B2B-41AD-86D5-56E43CFA38B2}"/>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marL="0" marR="0" indent="0" algn="ctr" defTabSz="1238892" rtl="0" eaLnBrk="1" fontAlgn="auto" latinLnBrk="0" hangingPunct="1">
                <a:lnSpc>
                  <a:spcPct val="100000"/>
                </a:lnSpc>
                <a:spcBef>
                  <a:spcPts val="0"/>
                </a:spcBef>
                <a:spcAft>
                  <a:spcPts val="0"/>
                </a:spcAft>
                <a:buClrTx/>
                <a:buSzTx/>
                <a:buFontTx/>
                <a:buNone/>
                <a:tabLst/>
                <a:defRPr/>
              </a:pPr>
              <a:r>
                <a:rPr lang="en-GB" sz="1400" kern="0" dirty="0">
                  <a:solidFill>
                    <a:srgbClr val="C44101"/>
                  </a:solidFill>
                  <a:latin typeface="+mn-lt"/>
                  <a:ea typeface="Verdana" panose="020B0604030504040204" pitchFamily="34" charset="0"/>
                  <a:cs typeface="Arial" panose="020B0604020202020204" pitchFamily="34" charset="0"/>
                </a:rPr>
                <a:t>Where is the system?</a:t>
              </a:r>
            </a:p>
          </p:txBody>
        </p:sp>
      </p:grpSp>
      <p:grpSp>
        <p:nvGrpSpPr>
          <p:cNvPr id="66" name="Group 65">
            <a:extLst>
              <a:ext uri="{FF2B5EF4-FFF2-40B4-BE49-F238E27FC236}">
                <a16:creationId xmlns:a16="http://schemas.microsoft.com/office/drawing/2014/main" id="{E6F36888-C977-4685-BA8F-03FE71FB4848}"/>
              </a:ext>
            </a:extLst>
          </p:cNvPr>
          <p:cNvGrpSpPr/>
          <p:nvPr userDrawn="1"/>
        </p:nvGrpSpPr>
        <p:grpSpPr>
          <a:xfrm>
            <a:off x="4525514" y="4058160"/>
            <a:ext cx="2548386" cy="432000"/>
            <a:chOff x="6756777" y="2363879"/>
            <a:chExt cx="2142000" cy="751575"/>
          </a:xfrm>
        </p:grpSpPr>
        <p:sp>
          <p:nvSpPr>
            <p:cNvPr id="67" name="Rounded Rectangle 80">
              <a:extLst>
                <a:ext uri="{FF2B5EF4-FFF2-40B4-BE49-F238E27FC236}">
                  <a16:creationId xmlns:a16="http://schemas.microsoft.com/office/drawing/2014/main" id="{CC07C0D3-2DBA-4793-A0E3-13E549E086EF}"/>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68" name="Rounded Rectangle 81">
              <a:extLst>
                <a:ext uri="{FF2B5EF4-FFF2-40B4-BE49-F238E27FC236}">
                  <a16:creationId xmlns:a16="http://schemas.microsoft.com/office/drawing/2014/main" id="{07C6BD75-0DE3-423F-9426-8A9B0605CF8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What affects the system?</a:t>
              </a:r>
            </a:p>
          </p:txBody>
        </p:sp>
      </p:grpSp>
      <p:grpSp>
        <p:nvGrpSpPr>
          <p:cNvPr id="79" name="Group 78">
            <a:extLst>
              <a:ext uri="{FF2B5EF4-FFF2-40B4-BE49-F238E27FC236}">
                <a16:creationId xmlns:a16="http://schemas.microsoft.com/office/drawing/2014/main" id="{E46A6E55-07ED-4B82-B8FF-190BCF8BBB9A}"/>
              </a:ext>
            </a:extLst>
          </p:cNvPr>
          <p:cNvGrpSpPr/>
          <p:nvPr userDrawn="1"/>
        </p:nvGrpSpPr>
        <p:grpSpPr>
          <a:xfrm>
            <a:off x="9644057" y="2758401"/>
            <a:ext cx="2730824" cy="432000"/>
            <a:chOff x="11913737" y="2548581"/>
            <a:chExt cx="2142000" cy="751575"/>
          </a:xfrm>
        </p:grpSpPr>
        <p:sp>
          <p:nvSpPr>
            <p:cNvPr id="80" name="Rounded Rectangle 86">
              <a:extLst>
                <a:ext uri="{FF2B5EF4-FFF2-40B4-BE49-F238E27FC236}">
                  <a16:creationId xmlns:a16="http://schemas.microsoft.com/office/drawing/2014/main" id="{C141B1E7-B157-48B6-864B-F6EE19354F9A}"/>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1" name="Rounded Rectangle 87">
              <a:extLst>
                <a:ext uri="{FF2B5EF4-FFF2-40B4-BE49-F238E27FC236}">
                  <a16:creationId xmlns:a16="http://schemas.microsoft.com/office/drawing/2014/main" id="{7AE40875-18C4-4C6F-9E4E-AE06A33EE901}"/>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How do we perform now?</a:t>
              </a:r>
            </a:p>
          </p:txBody>
        </p:sp>
      </p:grpSp>
      <p:grpSp>
        <p:nvGrpSpPr>
          <p:cNvPr id="82" name="Group 81">
            <a:extLst>
              <a:ext uri="{FF2B5EF4-FFF2-40B4-BE49-F238E27FC236}">
                <a16:creationId xmlns:a16="http://schemas.microsoft.com/office/drawing/2014/main" id="{D03B0E32-A8CF-4780-9158-A8144E9447AC}"/>
              </a:ext>
            </a:extLst>
          </p:cNvPr>
          <p:cNvGrpSpPr/>
          <p:nvPr userDrawn="1"/>
        </p:nvGrpSpPr>
        <p:grpSpPr>
          <a:xfrm>
            <a:off x="12165197" y="3081981"/>
            <a:ext cx="2142000" cy="432000"/>
            <a:chOff x="11913737" y="2548581"/>
            <a:chExt cx="2142000" cy="751575"/>
          </a:xfrm>
        </p:grpSpPr>
        <p:sp>
          <p:nvSpPr>
            <p:cNvPr id="83" name="Rounded Rectangle 70">
              <a:extLst>
                <a:ext uri="{FF2B5EF4-FFF2-40B4-BE49-F238E27FC236}">
                  <a16:creationId xmlns:a16="http://schemas.microsoft.com/office/drawing/2014/main" id="{E9B85590-0AB1-4B31-85DD-3F77FC2BAD98}"/>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4" name="Rounded Rectangle 65">
              <a:extLst>
                <a:ext uri="{FF2B5EF4-FFF2-40B4-BE49-F238E27FC236}">
                  <a16:creationId xmlns:a16="http://schemas.microsoft.com/office/drawing/2014/main" id="{6BE45E5F-FC2E-42CF-B6B6-F3FDB2850F4F}"/>
                </a:ext>
              </a:extLst>
            </p:cNvPr>
            <p:cNvSpPr>
              <a:spLocks noChangeAspect="1"/>
            </p:cNvSpPr>
            <p:nvPr userDrawn="1"/>
          </p:nvSpPr>
          <p:spPr>
            <a:xfrm>
              <a:off x="11913737" y="254858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 we do well?</a:t>
              </a:r>
            </a:p>
          </p:txBody>
        </p:sp>
      </p:grpSp>
      <p:grpSp>
        <p:nvGrpSpPr>
          <p:cNvPr id="85" name="Group 84">
            <a:extLst>
              <a:ext uri="{FF2B5EF4-FFF2-40B4-BE49-F238E27FC236}">
                <a16:creationId xmlns:a16="http://schemas.microsoft.com/office/drawing/2014/main" id="{D572BB63-E8C7-4A39-9B9D-FC90C07A3286}"/>
              </a:ext>
            </a:extLst>
          </p:cNvPr>
          <p:cNvGrpSpPr/>
          <p:nvPr userDrawn="1"/>
        </p:nvGrpSpPr>
        <p:grpSpPr>
          <a:xfrm>
            <a:off x="9674537" y="3519861"/>
            <a:ext cx="2142000" cy="432000"/>
            <a:chOff x="11913737" y="3576741"/>
            <a:chExt cx="2142000" cy="751575"/>
          </a:xfrm>
        </p:grpSpPr>
        <p:sp>
          <p:nvSpPr>
            <p:cNvPr id="86" name="Rounded Rectangle 89">
              <a:extLst>
                <a:ext uri="{FF2B5EF4-FFF2-40B4-BE49-F238E27FC236}">
                  <a16:creationId xmlns:a16="http://schemas.microsoft.com/office/drawing/2014/main" id="{4743860C-379A-44B9-A96B-DB8D30AD7F88}"/>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87" name="Rounded Rectangle 90">
              <a:extLst>
                <a:ext uri="{FF2B5EF4-FFF2-40B4-BE49-F238E27FC236}">
                  <a16:creationId xmlns:a16="http://schemas.microsoft.com/office/drawing/2014/main" id="{0370C462-A95F-4156-A6C1-E0F64249B776}"/>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mn-lt"/>
                  <a:ea typeface="Verdana" panose="020B0604030504040204" pitchFamily="34" charset="0"/>
                  <a:cs typeface="Arial" panose="020B0604020202020204" pitchFamily="34" charset="0"/>
                </a:rPr>
                <a:t>What is the problem?</a:t>
              </a:r>
            </a:p>
          </p:txBody>
        </p:sp>
      </p:grpSp>
      <p:grpSp>
        <p:nvGrpSpPr>
          <p:cNvPr id="88" name="Group 87">
            <a:extLst>
              <a:ext uri="{FF2B5EF4-FFF2-40B4-BE49-F238E27FC236}">
                <a16:creationId xmlns:a16="http://schemas.microsoft.com/office/drawing/2014/main" id="{863D3C5C-3F95-46C2-BBEC-A91494E2FCAD}"/>
              </a:ext>
            </a:extLst>
          </p:cNvPr>
          <p:cNvGrpSpPr/>
          <p:nvPr userDrawn="1"/>
        </p:nvGrpSpPr>
        <p:grpSpPr>
          <a:xfrm>
            <a:off x="11437620" y="3896781"/>
            <a:ext cx="2740037" cy="432000"/>
            <a:chOff x="11913737" y="3576741"/>
            <a:chExt cx="2142000" cy="751575"/>
          </a:xfrm>
        </p:grpSpPr>
        <p:sp>
          <p:nvSpPr>
            <p:cNvPr id="89" name="Rounded Rectangle 67">
              <a:extLst>
                <a:ext uri="{FF2B5EF4-FFF2-40B4-BE49-F238E27FC236}">
                  <a16:creationId xmlns:a16="http://schemas.microsoft.com/office/drawing/2014/main" id="{C199F3B6-057F-4F16-84FC-FFB8A897123D}"/>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09662F"/>
                </a:solidFill>
                <a:latin typeface="Verdana"/>
                <a:ea typeface="Verdana" panose="020B0604030504040204" pitchFamily="34" charset="0"/>
                <a:cs typeface="Arial" panose="020B0604020202020204" pitchFamily="34" charset="0"/>
              </a:endParaRPr>
            </a:p>
          </p:txBody>
        </p:sp>
        <p:sp>
          <p:nvSpPr>
            <p:cNvPr id="90" name="Rounded Rectangle 62">
              <a:extLst>
                <a:ext uri="{FF2B5EF4-FFF2-40B4-BE49-F238E27FC236}">
                  <a16:creationId xmlns:a16="http://schemas.microsoft.com/office/drawing/2014/main" id="{4898F389-972B-4142-99DF-26AD63EE7520}"/>
                </a:ext>
              </a:extLst>
            </p:cNvPr>
            <p:cNvSpPr>
              <a:spLocks noChangeAspect="1"/>
            </p:cNvSpPr>
            <p:nvPr userDrawn="1"/>
          </p:nvSpPr>
          <p:spPr>
            <a:xfrm>
              <a:off x="11913737" y="3576741"/>
              <a:ext cx="2142000" cy="751575"/>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9662F"/>
                  </a:solidFill>
                  <a:latin typeface="Verdana"/>
                  <a:ea typeface="Verdana" panose="020B0604030504040204" pitchFamily="34" charset="0"/>
                  <a:cs typeface="Arial" panose="020B0604020202020204" pitchFamily="34" charset="0"/>
                </a:rPr>
                <a:t>What does ‘good’ look like?</a:t>
              </a:r>
            </a:p>
          </p:txBody>
        </p:sp>
      </p:grpSp>
      <p:grpSp>
        <p:nvGrpSpPr>
          <p:cNvPr id="91" name="Group 90">
            <a:extLst>
              <a:ext uri="{FF2B5EF4-FFF2-40B4-BE49-F238E27FC236}">
                <a16:creationId xmlns:a16="http://schemas.microsoft.com/office/drawing/2014/main" id="{05709DEF-BC18-4B1B-88E2-ABD2F6FEE33D}"/>
              </a:ext>
            </a:extLst>
          </p:cNvPr>
          <p:cNvGrpSpPr/>
          <p:nvPr userDrawn="1"/>
        </p:nvGrpSpPr>
        <p:grpSpPr>
          <a:xfrm>
            <a:off x="9687577" y="6201461"/>
            <a:ext cx="4019618" cy="432000"/>
            <a:chOff x="11913737" y="6275661"/>
            <a:chExt cx="2142000" cy="751575"/>
          </a:xfrm>
        </p:grpSpPr>
        <p:sp>
          <p:nvSpPr>
            <p:cNvPr id="92" name="Rounded Rectangle 95">
              <a:extLst>
                <a:ext uri="{FF2B5EF4-FFF2-40B4-BE49-F238E27FC236}">
                  <a16:creationId xmlns:a16="http://schemas.microsoft.com/office/drawing/2014/main" id="{325B4259-CE62-4D15-BB73-EF9DD57C944F}"/>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3" name="Rounded Rectangle 96">
              <a:extLst>
                <a:ext uri="{FF2B5EF4-FFF2-40B4-BE49-F238E27FC236}">
                  <a16:creationId xmlns:a16="http://schemas.microsoft.com/office/drawing/2014/main" id="{2C4C7B21-38D6-4C58-BE20-A7E8D6CBF92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What should we measure?</a:t>
              </a:r>
            </a:p>
          </p:txBody>
        </p:sp>
      </p:grpSp>
      <p:sp>
        <p:nvSpPr>
          <p:cNvPr id="96" name="Rounded Rectangle 61">
            <a:extLst>
              <a:ext uri="{FF2B5EF4-FFF2-40B4-BE49-F238E27FC236}">
                <a16:creationId xmlns:a16="http://schemas.microsoft.com/office/drawing/2014/main" id="{7FBE1C44-5028-4CFD-AB69-BAE75D5A40AF}"/>
              </a:ext>
            </a:extLst>
          </p:cNvPr>
          <p:cNvSpPr>
            <a:spLocks noChangeAspect="1"/>
          </p:cNvSpPr>
          <p:nvPr userDrawn="1"/>
        </p:nvSpPr>
        <p:spPr>
          <a:xfrm>
            <a:off x="9989608" y="7451282"/>
            <a:ext cx="4019618" cy="432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Verdana"/>
                <a:ea typeface="Verdana" panose="020B0604030504040204" pitchFamily="34" charset="0"/>
                <a:cs typeface="Arial" panose="020B0604020202020204" pitchFamily="34" charset="0"/>
              </a:rPr>
              <a:t>How does the system perform?</a:t>
            </a:r>
          </a:p>
        </p:txBody>
      </p:sp>
      <p:grpSp>
        <p:nvGrpSpPr>
          <p:cNvPr id="97" name="Group 96">
            <a:extLst>
              <a:ext uri="{FF2B5EF4-FFF2-40B4-BE49-F238E27FC236}">
                <a16:creationId xmlns:a16="http://schemas.microsoft.com/office/drawing/2014/main" id="{15601E3F-5F1B-4B85-ADB7-6B797F34BE0E}"/>
              </a:ext>
            </a:extLst>
          </p:cNvPr>
          <p:cNvGrpSpPr/>
          <p:nvPr userDrawn="1"/>
        </p:nvGrpSpPr>
        <p:grpSpPr>
          <a:xfrm>
            <a:off x="10528299" y="6832581"/>
            <a:ext cx="3348735" cy="432000"/>
            <a:chOff x="11913737" y="6275661"/>
            <a:chExt cx="2142000" cy="751575"/>
          </a:xfrm>
        </p:grpSpPr>
        <p:sp>
          <p:nvSpPr>
            <p:cNvPr id="98" name="Rounded Rectangle 92">
              <a:extLst>
                <a:ext uri="{FF2B5EF4-FFF2-40B4-BE49-F238E27FC236}">
                  <a16:creationId xmlns:a16="http://schemas.microsoft.com/office/drawing/2014/main" id="{54A9A2A9-3D9C-4C7E-AFE7-3A77A66B72D3}"/>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99" name="Rounded Rectangle 93">
              <a:extLst>
                <a:ext uri="{FF2B5EF4-FFF2-40B4-BE49-F238E27FC236}">
                  <a16:creationId xmlns:a16="http://schemas.microsoft.com/office/drawing/2014/main" id="{F74D20D0-E522-44C9-BFB9-E85BBBC33E8E}"/>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612D70"/>
                  </a:solidFill>
                  <a:latin typeface="+mn-lt"/>
                  <a:ea typeface="Verdana" panose="020B0604030504040204" pitchFamily="34" charset="0"/>
                  <a:cs typeface="Arial" panose="020B0604020202020204" pitchFamily="34" charset="0"/>
                </a:rPr>
                <a:t>How well are the needs met?</a:t>
              </a:r>
            </a:p>
          </p:txBody>
        </p:sp>
      </p:grpSp>
      <p:sp>
        <p:nvSpPr>
          <p:cNvPr id="102" name="Rounded Rectangle 102">
            <a:extLst>
              <a:ext uri="{FF2B5EF4-FFF2-40B4-BE49-F238E27FC236}">
                <a16:creationId xmlns:a16="http://schemas.microsoft.com/office/drawing/2014/main" id="{8EB60E74-5CA0-4A9E-BFF0-36A3A03D4B21}"/>
              </a:ext>
            </a:extLst>
          </p:cNvPr>
          <p:cNvSpPr>
            <a:spLocks noChangeAspect="1"/>
          </p:cNvSpPr>
          <p:nvPr userDrawn="1"/>
        </p:nvSpPr>
        <p:spPr>
          <a:xfrm>
            <a:off x="10253183" y="9495376"/>
            <a:ext cx="3244112" cy="432000"/>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What should we do next?</a:t>
            </a:r>
          </a:p>
        </p:txBody>
      </p:sp>
      <p:sp>
        <p:nvSpPr>
          <p:cNvPr id="105" name="Rounded Rectangle 105">
            <a:extLst>
              <a:ext uri="{FF2B5EF4-FFF2-40B4-BE49-F238E27FC236}">
                <a16:creationId xmlns:a16="http://schemas.microsoft.com/office/drawing/2014/main" id="{8172EF59-828C-4643-87EE-C926CD53C829}"/>
              </a:ext>
            </a:extLst>
          </p:cNvPr>
          <p:cNvSpPr>
            <a:spLocks noChangeAspect="1"/>
          </p:cNvSpPr>
          <p:nvPr userDrawn="1"/>
        </p:nvSpPr>
        <p:spPr>
          <a:xfrm>
            <a:off x="4695431" y="9405001"/>
            <a:ext cx="3630307" cy="450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5DAB"/>
                </a:solidFill>
                <a:latin typeface="+mn-lt"/>
                <a:ea typeface="Verdana" panose="020B0604030504040204" pitchFamily="34" charset="0"/>
                <a:cs typeface="Arial" panose="020B0604020202020204" pitchFamily="34" charset="0"/>
              </a:rPr>
              <a:t>What is the case for change?</a:t>
            </a:r>
          </a:p>
        </p:txBody>
      </p:sp>
      <p:sp>
        <p:nvSpPr>
          <p:cNvPr id="108" name="Rounded Rectangle 108">
            <a:extLst>
              <a:ext uri="{FF2B5EF4-FFF2-40B4-BE49-F238E27FC236}">
                <a16:creationId xmlns:a16="http://schemas.microsoft.com/office/drawing/2014/main" id="{93287516-D7BB-4D73-86DE-8641F5D78602}"/>
              </a:ext>
            </a:extLst>
          </p:cNvPr>
          <p:cNvSpPr>
            <a:spLocks noChangeAspect="1"/>
          </p:cNvSpPr>
          <p:nvPr userDrawn="1"/>
        </p:nvSpPr>
        <p:spPr>
          <a:xfrm>
            <a:off x="1386650" y="9355723"/>
            <a:ext cx="2142000" cy="614072"/>
          </a:xfrm>
          <a:prstGeom prst="roundRect">
            <a:avLst>
              <a:gd name="adj" fmla="val 6835"/>
            </a:avLst>
          </a:prstGeom>
          <a:solidFill>
            <a:sysClr val="window" lastClr="FFFFFF"/>
          </a:solidFill>
          <a:ln w="28575" cap="flat" cmpd="sng" algn="ctr">
            <a:solidFill>
              <a:srgbClr val="003B7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003B71"/>
                </a:solidFill>
                <a:latin typeface="+mn-lt"/>
                <a:ea typeface="Verdana" panose="020B0604030504040204" pitchFamily="34" charset="0"/>
                <a:cs typeface="Arial" panose="020B0604020202020204" pitchFamily="34" charset="0"/>
              </a:rPr>
              <a:t>Who should</a:t>
            </a:r>
            <a:br>
              <a:rPr lang="en-GB" sz="1400" kern="0" dirty="0">
                <a:solidFill>
                  <a:srgbClr val="003B71"/>
                </a:solidFill>
                <a:latin typeface="+mn-lt"/>
                <a:ea typeface="Verdana" panose="020B0604030504040204" pitchFamily="34" charset="0"/>
                <a:cs typeface="Arial" panose="020B0604020202020204" pitchFamily="34" charset="0"/>
              </a:rPr>
            </a:br>
            <a:r>
              <a:rPr lang="en-GB" sz="1400" kern="0" dirty="0">
                <a:solidFill>
                  <a:srgbClr val="003B71"/>
                </a:solidFill>
                <a:latin typeface="+mn-lt"/>
                <a:ea typeface="Verdana" panose="020B0604030504040204" pitchFamily="34" charset="0"/>
                <a:cs typeface="Arial" panose="020B0604020202020204" pitchFamily="34" charset="0"/>
              </a:rPr>
              <a:t>be involved?</a:t>
            </a:r>
          </a:p>
        </p:txBody>
      </p:sp>
      <p:sp>
        <p:nvSpPr>
          <p:cNvPr id="111" name="Rounded Rectangle 114">
            <a:extLst>
              <a:ext uri="{FF2B5EF4-FFF2-40B4-BE49-F238E27FC236}">
                <a16:creationId xmlns:a16="http://schemas.microsoft.com/office/drawing/2014/main" id="{DCB8AE35-4C23-4923-8682-37A75E53A087}"/>
              </a:ext>
            </a:extLst>
          </p:cNvPr>
          <p:cNvSpPr>
            <a:spLocks noChangeAspect="1"/>
          </p:cNvSpPr>
          <p:nvPr userDrawn="1"/>
        </p:nvSpPr>
        <p:spPr>
          <a:xfrm>
            <a:off x="985900" y="6291388"/>
            <a:ext cx="2142000" cy="720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are the stakeholders?</a:t>
            </a:r>
          </a:p>
        </p:txBody>
      </p:sp>
      <p:grpSp>
        <p:nvGrpSpPr>
          <p:cNvPr id="112" name="Group 111">
            <a:extLst>
              <a:ext uri="{FF2B5EF4-FFF2-40B4-BE49-F238E27FC236}">
                <a16:creationId xmlns:a16="http://schemas.microsoft.com/office/drawing/2014/main" id="{69CDF686-C966-46E7-9BA7-1124D9B18DCA}"/>
              </a:ext>
            </a:extLst>
          </p:cNvPr>
          <p:cNvGrpSpPr/>
          <p:nvPr userDrawn="1"/>
        </p:nvGrpSpPr>
        <p:grpSpPr>
          <a:xfrm>
            <a:off x="1679634" y="7189379"/>
            <a:ext cx="2142000" cy="720000"/>
            <a:chOff x="6756777" y="2363879"/>
            <a:chExt cx="2142000" cy="751575"/>
          </a:xfrm>
        </p:grpSpPr>
        <p:sp>
          <p:nvSpPr>
            <p:cNvPr id="113" name="Rounded Rectangle 110">
              <a:extLst>
                <a:ext uri="{FF2B5EF4-FFF2-40B4-BE49-F238E27FC236}">
                  <a16:creationId xmlns:a16="http://schemas.microsoft.com/office/drawing/2014/main" id="{C61802CB-A6B1-4BD7-99D2-145BF7922946}"/>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C44101"/>
                </a:solidFill>
                <a:latin typeface="Verdana"/>
                <a:ea typeface="Verdana" panose="020B0604030504040204" pitchFamily="34" charset="0"/>
                <a:cs typeface="Arial" panose="020B0604020202020204" pitchFamily="34" charset="0"/>
              </a:endParaRPr>
            </a:p>
          </p:txBody>
        </p:sp>
        <p:sp>
          <p:nvSpPr>
            <p:cNvPr id="114" name="Rounded Rectangle 111">
              <a:extLst>
                <a:ext uri="{FF2B5EF4-FFF2-40B4-BE49-F238E27FC236}">
                  <a16:creationId xmlns:a16="http://schemas.microsoft.com/office/drawing/2014/main" id="{F70887D9-CEA4-4A8C-946F-EFCE21F02523}"/>
                </a:ext>
              </a:extLst>
            </p:cNvPr>
            <p:cNvSpPr>
              <a:spLocks noChangeAspect="1"/>
            </p:cNvSpPr>
            <p:nvPr userDrawn="1"/>
          </p:nvSpPr>
          <p:spPr>
            <a:xfrm>
              <a:off x="6756777" y="2363879"/>
              <a:ext cx="2142000" cy="751575"/>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C44101"/>
                  </a:solidFill>
                  <a:latin typeface="+mn-lt"/>
                  <a:ea typeface="Verdana" panose="020B0604030504040204" pitchFamily="34" charset="0"/>
                  <a:cs typeface="Arial" panose="020B0604020202020204" pitchFamily="34" charset="0"/>
                </a:rPr>
                <a:t>Who will use</a:t>
              </a:r>
              <a:br>
                <a:rPr lang="en-GB" sz="1400" kern="0" dirty="0">
                  <a:solidFill>
                    <a:srgbClr val="C44101"/>
                  </a:solidFill>
                  <a:latin typeface="+mn-lt"/>
                  <a:ea typeface="Verdana" panose="020B0604030504040204" pitchFamily="34" charset="0"/>
                  <a:cs typeface="Arial" panose="020B0604020202020204" pitchFamily="34" charset="0"/>
                </a:rPr>
              </a:br>
              <a:r>
                <a:rPr lang="en-GB" sz="1400" kern="0" dirty="0">
                  <a:solidFill>
                    <a:srgbClr val="C44101"/>
                  </a:solidFill>
                  <a:latin typeface="+mn-lt"/>
                  <a:ea typeface="Verdana" panose="020B0604030504040204" pitchFamily="34" charset="0"/>
                  <a:cs typeface="Arial" panose="020B0604020202020204" pitchFamily="34" charset="0"/>
                </a:rPr>
                <a:t>the system?</a:t>
              </a:r>
            </a:p>
          </p:txBody>
        </p:sp>
      </p:grpSp>
      <p:grpSp>
        <p:nvGrpSpPr>
          <p:cNvPr id="115" name="Group 114">
            <a:extLst>
              <a:ext uri="{FF2B5EF4-FFF2-40B4-BE49-F238E27FC236}">
                <a16:creationId xmlns:a16="http://schemas.microsoft.com/office/drawing/2014/main" id="{D87AB16A-3991-4737-9C4E-C2EDBAF9322C}"/>
              </a:ext>
            </a:extLst>
          </p:cNvPr>
          <p:cNvGrpSpPr/>
          <p:nvPr userDrawn="1"/>
        </p:nvGrpSpPr>
        <p:grpSpPr>
          <a:xfrm>
            <a:off x="4603518" y="6302941"/>
            <a:ext cx="4063403" cy="432000"/>
            <a:chOff x="11913737" y="6275661"/>
            <a:chExt cx="2142000" cy="751575"/>
          </a:xfrm>
        </p:grpSpPr>
        <p:sp>
          <p:nvSpPr>
            <p:cNvPr id="116" name="Rounded Rectangle 119">
              <a:extLst>
                <a:ext uri="{FF2B5EF4-FFF2-40B4-BE49-F238E27FC236}">
                  <a16:creationId xmlns:a16="http://schemas.microsoft.com/office/drawing/2014/main" id="{3B4448EE-7ECF-4C0E-AE05-4D1082B2665B}"/>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17" name="Rounded Rectangle 120">
              <a:extLst>
                <a:ext uri="{FF2B5EF4-FFF2-40B4-BE49-F238E27FC236}">
                  <a16:creationId xmlns:a16="http://schemas.microsoft.com/office/drawing/2014/main" id="{CC0E8F60-CDD3-46E0-BE39-77A65E4E5C80}"/>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could we improve?</a:t>
              </a:r>
            </a:p>
          </p:txBody>
        </p:sp>
      </p:grpSp>
      <p:grpSp>
        <p:nvGrpSpPr>
          <p:cNvPr id="118" name="Group 117">
            <a:extLst>
              <a:ext uri="{FF2B5EF4-FFF2-40B4-BE49-F238E27FC236}">
                <a16:creationId xmlns:a16="http://schemas.microsoft.com/office/drawing/2014/main" id="{0785D84C-9308-4681-870E-5DD48C974FBE}"/>
              </a:ext>
            </a:extLst>
          </p:cNvPr>
          <p:cNvGrpSpPr/>
          <p:nvPr userDrawn="1"/>
        </p:nvGrpSpPr>
        <p:grpSpPr>
          <a:xfrm>
            <a:off x="5290058" y="6859861"/>
            <a:ext cx="3511781" cy="432000"/>
            <a:chOff x="11913737" y="6275661"/>
            <a:chExt cx="2142000" cy="751575"/>
          </a:xfrm>
        </p:grpSpPr>
        <p:sp>
          <p:nvSpPr>
            <p:cNvPr id="119" name="Rounded Rectangle 116">
              <a:extLst>
                <a:ext uri="{FF2B5EF4-FFF2-40B4-BE49-F238E27FC236}">
                  <a16:creationId xmlns:a16="http://schemas.microsoft.com/office/drawing/2014/main" id="{DA4A13EE-BCE1-4425-A0EB-0284284D0464}"/>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0" name="Rounded Rectangle 117">
              <a:extLst>
                <a:ext uri="{FF2B5EF4-FFF2-40B4-BE49-F238E27FC236}">
                  <a16:creationId xmlns:a16="http://schemas.microsoft.com/office/drawing/2014/main" id="{7D0D288F-834D-424F-9603-024163C205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How can the needs be met?</a:t>
              </a:r>
            </a:p>
          </p:txBody>
        </p:sp>
      </p:grpSp>
      <p:grpSp>
        <p:nvGrpSpPr>
          <p:cNvPr id="121" name="Group 120">
            <a:extLst>
              <a:ext uri="{FF2B5EF4-FFF2-40B4-BE49-F238E27FC236}">
                <a16:creationId xmlns:a16="http://schemas.microsoft.com/office/drawing/2014/main" id="{E24AB921-5FE1-4A98-A593-6C57C8C9D8B4}"/>
              </a:ext>
            </a:extLst>
          </p:cNvPr>
          <p:cNvGrpSpPr/>
          <p:nvPr userDrawn="1"/>
        </p:nvGrpSpPr>
        <p:grpSpPr>
          <a:xfrm>
            <a:off x="4603518" y="7416781"/>
            <a:ext cx="3511781" cy="432000"/>
            <a:chOff x="11913737" y="6275661"/>
            <a:chExt cx="2142000" cy="751575"/>
          </a:xfrm>
        </p:grpSpPr>
        <p:sp>
          <p:nvSpPr>
            <p:cNvPr id="122" name="Rounded Rectangle 122">
              <a:extLst>
                <a:ext uri="{FF2B5EF4-FFF2-40B4-BE49-F238E27FC236}">
                  <a16:creationId xmlns:a16="http://schemas.microsoft.com/office/drawing/2014/main" id="{26D15215-96BC-4A0D-A68D-A224E2A822E6}"/>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63500" cap="flat" cmpd="sng" algn="ctr">
              <a:solidFill>
                <a:schemeClr val="bg1"/>
              </a:solidFill>
              <a:prstDash val="solid"/>
              <a:miter lim="800000"/>
            </a:ln>
            <a:effectLst/>
          </p:spPr>
          <p:txBody>
            <a:bodyPr lIns="0" tIns="0" rIns="0" bIns="0" rtlCol="0" anchor="ctr" anchorCtr="1"/>
            <a:lstStyle/>
            <a:p>
              <a:pPr algn="ctr" eaLnBrk="1" fontAlgn="auto" hangingPunct="1">
                <a:spcBef>
                  <a:spcPts val="0"/>
                </a:spcBef>
                <a:spcAft>
                  <a:spcPts val="0"/>
                </a:spcAft>
                <a:defRPr/>
              </a:pPr>
              <a:endParaRPr lang="en-GB" sz="1400" kern="0" dirty="0">
                <a:solidFill>
                  <a:srgbClr val="612D70"/>
                </a:solidFill>
                <a:latin typeface="Verdana"/>
                <a:ea typeface="Verdana" panose="020B0604030504040204" pitchFamily="34" charset="0"/>
                <a:cs typeface="Arial" panose="020B0604020202020204" pitchFamily="34" charset="0"/>
              </a:endParaRPr>
            </a:p>
          </p:txBody>
        </p:sp>
        <p:sp>
          <p:nvSpPr>
            <p:cNvPr id="123" name="Rounded Rectangle 123">
              <a:extLst>
                <a:ext uri="{FF2B5EF4-FFF2-40B4-BE49-F238E27FC236}">
                  <a16:creationId xmlns:a16="http://schemas.microsoft.com/office/drawing/2014/main" id="{08963ABB-4DC0-4DFD-9177-367E3201C1CA}"/>
                </a:ext>
              </a:extLst>
            </p:cNvPr>
            <p:cNvSpPr>
              <a:spLocks noChangeAspect="1"/>
            </p:cNvSpPr>
            <p:nvPr userDrawn="1"/>
          </p:nvSpPr>
          <p:spPr>
            <a:xfrm>
              <a:off x="11913737" y="6275661"/>
              <a:ext cx="2142000" cy="751575"/>
            </a:xfrm>
            <a:prstGeom prst="roundRect">
              <a:avLst>
                <a:gd name="adj" fmla="val 6835"/>
              </a:avLst>
            </a:prstGeom>
            <a:solidFill>
              <a:sysClr val="window" lastClr="FFFFFF"/>
            </a:solidFill>
            <a:ln w="28575" cap="flat" cmpd="sng" algn="ctr">
              <a:solidFill>
                <a:srgbClr val="A51739"/>
              </a:solidFill>
              <a:prstDash val="solid"/>
              <a:miter lim="800000"/>
            </a:ln>
            <a:effectLst/>
          </p:spPr>
          <p:txBody>
            <a:bodyPr lIns="0" tIns="0" rIns="0" bIns="0" rtlCol="0" anchor="ctr" anchorCtr="1"/>
            <a:lstStyle/>
            <a:p>
              <a:pPr algn="ctr" eaLnBrk="1" fontAlgn="auto" hangingPunct="1">
                <a:spcBef>
                  <a:spcPts val="0"/>
                </a:spcBef>
                <a:spcAft>
                  <a:spcPts val="0"/>
                </a:spcAft>
                <a:defRPr/>
              </a:pPr>
              <a:r>
                <a:rPr lang="en-GB" sz="1400" kern="0" dirty="0">
                  <a:solidFill>
                    <a:srgbClr val="A51739"/>
                  </a:solidFill>
                  <a:latin typeface="+mn-lt"/>
                  <a:ea typeface="Verdana" panose="020B0604030504040204" pitchFamily="34" charset="0"/>
                  <a:cs typeface="Arial" panose="020B0604020202020204" pitchFamily="34" charset="0"/>
                </a:rPr>
                <a:t>What could go wrong?</a:t>
              </a:r>
            </a:p>
          </p:txBody>
        </p:sp>
      </p:grpSp>
    </p:spTree>
    <p:extLst>
      <p:ext uri="{BB962C8B-B14F-4D97-AF65-F5344CB8AC3E}">
        <p14:creationId xmlns:p14="http://schemas.microsoft.com/office/powerpoint/2010/main" val="3913235721"/>
      </p:ext>
    </p:extLst>
  </p:cSld>
  <p:clrMapOvr>
    <a:masterClrMapping/>
  </p:clrMapOvr>
  <p:extLst>
    <p:ext uri="{DCECCB84-F9BA-43D5-87BE-67443E8EF086}">
      <p15:sldGuideLst xmlns:p15="http://schemas.microsoft.com/office/powerpoint/2012/main">
        <p15:guide id="1" orient="horz" pos="3367">
          <p15:clr>
            <a:srgbClr val="FBAE40"/>
          </p15:clr>
        </p15:guide>
        <p15:guide id="2" pos="476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ystems Leadershi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37" name="Rectangle 36"/>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38892" rtl="0" eaLnBrk="1" fontAlgn="auto" latinLnBrk="0" hangingPunct="1">
              <a:lnSpc>
                <a:spcPct val="100000"/>
              </a:lnSpc>
              <a:spcBef>
                <a:spcPts val="0"/>
              </a:spcBef>
              <a:spcAft>
                <a:spcPts val="0"/>
              </a:spcAft>
              <a:buClrTx/>
              <a:buSzTx/>
              <a:buFontTx/>
              <a:buNone/>
              <a:tabLst/>
              <a:defRPr/>
            </a:pPr>
            <a:endParaRPr kumimoji="0" lang="en-GB" sz="2439" b="0" i="0" u="none" strike="noStrike" kern="1200" cap="none" spc="0" normalizeH="0" baseline="0" noProof="0" dirty="0">
              <a:ln>
                <a:noFill/>
              </a:ln>
              <a:solidFill>
                <a:prstClr val="white"/>
              </a:solidFill>
              <a:effectLst/>
              <a:uLnTx/>
              <a:uFillTx/>
              <a:latin typeface="Verdana"/>
              <a:ea typeface="+mn-ea"/>
              <a:cs typeface="+mn-cs"/>
            </a:endParaRPr>
          </a:p>
        </p:txBody>
      </p:sp>
      <p:grpSp>
        <p:nvGrpSpPr>
          <p:cNvPr id="3" name="Group 2"/>
          <p:cNvGrpSpPr/>
          <p:nvPr userDrawn="1"/>
        </p:nvGrpSpPr>
        <p:grpSpPr>
          <a:xfrm>
            <a:off x="1080000" y="2520000"/>
            <a:ext cx="12943801" cy="7867804"/>
            <a:chOff x="540002" y="900005"/>
            <a:chExt cx="12943801" cy="7867804"/>
          </a:xfrm>
        </p:grpSpPr>
        <p:grpSp>
          <p:nvGrpSpPr>
            <p:cNvPr id="49" name="Group 48"/>
            <p:cNvGrpSpPr/>
            <p:nvPr userDrawn="1"/>
          </p:nvGrpSpPr>
          <p:grpSpPr>
            <a:xfrm>
              <a:off x="540002" y="900005"/>
              <a:ext cx="12943801" cy="7867804"/>
              <a:chOff x="540000" y="900000"/>
              <a:chExt cx="9180001" cy="5580000"/>
            </a:xfrm>
          </p:grpSpPr>
          <p:grpSp>
            <p:nvGrpSpPr>
              <p:cNvPr id="50" name="Group 49"/>
              <p:cNvGrpSpPr/>
              <p:nvPr/>
            </p:nvGrpSpPr>
            <p:grpSpPr>
              <a:xfrm>
                <a:off x="540000" y="1799307"/>
                <a:ext cx="9180001" cy="3600000"/>
                <a:chOff x="540000" y="1799307"/>
                <a:chExt cx="9180001" cy="3600000"/>
              </a:xfrm>
            </p:grpSpPr>
            <p:cxnSp>
              <p:nvCxnSpPr>
                <p:cNvPr id="67" name="Straight Connector 66"/>
                <p:cNvCxnSpPr/>
                <p:nvPr/>
              </p:nvCxnSpPr>
              <p:spPr>
                <a:xfrm flipV="1">
                  <a:off x="540000" y="5399307"/>
                  <a:ext cx="1260000" cy="0"/>
                </a:xfrm>
                <a:prstGeom prst="line">
                  <a:avLst/>
                </a:prstGeom>
                <a:ln w="41275" cap="rnd">
                  <a:solidFill>
                    <a:srgbClr val="1C1C1C"/>
                  </a:solidFill>
                </a:ln>
                <a:effectLst/>
              </p:spPr>
              <p:style>
                <a:lnRef idx="2">
                  <a:schemeClr val="accent1"/>
                </a:lnRef>
                <a:fillRef idx="0">
                  <a:schemeClr val="accent1"/>
                </a:fillRef>
                <a:effectRef idx="1">
                  <a:schemeClr val="accent1"/>
                </a:effectRef>
                <a:fontRef idx="minor">
                  <a:schemeClr val="tx1"/>
                </a:fontRef>
              </p:style>
            </p:cxnSp>
            <p:grpSp>
              <p:nvGrpSpPr>
                <p:cNvPr id="68" name="Group 67"/>
                <p:cNvGrpSpPr/>
                <p:nvPr/>
              </p:nvGrpSpPr>
              <p:grpSpPr>
                <a:xfrm>
                  <a:off x="1800000" y="1799307"/>
                  <a:ext cx="7919999" cy="3600000"/>
                  <a:chOff x="2159999" y="1800000"/>
                  <a:chExt cx="7919999" cy="3600000"/>
                </a:xfrm>
              </p:grpSpPr>
              <p:sp>
                <p:nvSpPr>
                  <p:cNvPr id="77" name="Rectangle 76"/>
                  <p:cNvSpPr/>
                  <p:nvPr/>
                </p:nvSpPr>
                <p:spPr>
                  <a:xfrm>
                    <a:off x="2159999" y="45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C44101"/>
                        </a:solidFill>
                        <a:effectLst/>
                        <a:uLnTx/>
                        <a:uFillTx/>
                        <a:latin typeface="Verdana" panose="020B0604030504040204" pitchFamily="34" charset="0"/>
                        <a:ea typeface="Verdana" panose="020B0604030504040204" pitchFamily="34" charset="0"/>
                        <a:cs typeface="+mn-cs"/>
                      </a:rPr>
                      <a:t>Systems  Awareness</a:t>
                    </a:r>
                  </a:p>
                </p:txBody>
              </p:sp>
              <p:sp>
                <p:nvSpPr>
                  <p:cNvPr id="78" name="Rectangle 77"/>
                  <p:cNvSpPr/>
                  <p:nvPr/>
                </p:nvSpPr>
                <p:spPr>
                  <a:xfrm>
                    <a:off x="4139998" y="3599999"/>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9662F"/>
                        </a:solidFill>
                        <a:effectLst/>
                        <a:uLnTx/>
                        <a:uFillTx/>
                        <a:latin typeface="Verdana" panose="020B0604030504040204" pitchFamily="34" charset="0"/>
                        <a:ea typeface="Verdana" panose="020B0604030504040204" pitchFamily="34" charset="0"/>
                        <a:cs typeface="+mn-cs"/>
                      </a:rPr>
                      <a:t>Systems  Knowledge</a:t>
                    </a:r>
                  </a:p>
                </p:txBody>
              </p:sp>
              <p:sp>
                <p:nvSpPr>
                  <p:cNvPr id="79" name="Rectangle 78"/>
                  <p:cNvSpPr/>
                  <p:nvPr/>
                </p:nvSpPr>
                <p:spPr>
                  <a:xfrm>
                    <a:off x="6119998" y="27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A51739"/>
                        </a:solidFill>
                        <a:effectLst/>
                        <a:uLnTx/>
                        <a:uFillTx/>
                        <a:latin typeface="Verdana" panose="020B0604030504040204" pitchFamily="34" charset="0"/>
                        <a:ea typeface="Verdana" panose="020B0604030504040204" pitchFamily="34" charset="0"/>
                        <a:cs typeface="+mn-cs"/>
                      </a:rPr>
                      <a:t>Systems Practice</a:t>
                    </a:r>
                  </a:p>
                </p:txBody>
              </p:sp>
              <p:sp>
                <p:nvSpPr>
                  <p:cNvPr id="80" name="Rectangle 79"/>
                  <p:cNvSpPr/>
                  <p:nvPr/>
                </p:nvSpPr>
                <p:spPr>
                  <a:xfrm>
                    <a:off x="8099998" y="1800000"/>
                    <a:ext cx="1980000" cy="900000"/>
                  </a:xfrm>
                  <a:prstGeom prst="rect">
                    <a:avLst/>
                  </a:prstGeom>
                  <a:noFill/>
                  <a:ln w="9525" cap="flat" cmpd="sng" algn="ctr">
                    <a:noFill/>
                    <a:prstDash val="solid"/>
                  </a:ln>
                  <a:effectLst/>
                </p:spPr>
                <p:txBody>
                  <a:bodyPr lIns="0" tIns="0" rIns="0" bIns="0" rtlCol="0" anchor="ctr" anchorCtr="1"/>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612D70"/>
                        </a:solidFill>
                        <a:effectLst/>
                        <a:uLnTx/>
                        <a:uFillTx/>
                        <a:latin typeface="Verdana" panose="020B0604030504040204" pitchFamily="34" charset="0"/>
                        <a:ea typeface="Verdana" panose="020B0604030504040204" pitchFamily="34" charset="0"/>
                        <a:cs typeface="+mn-cs"/>
                      </a:rPr>
                      <a:t>Systems Leadership</a:t>
                    </a:r>
                  </a:p>
                </p:txBody>
              </p:sp>
            </p:grpSp>
            <p:cxnSp>
              <p:nvCxnSpPr>
                <p:cNvPr id="69" name="Straight Connector 68"/>
                <p:cNvCxnSpPr/>
                <p:nvPr/>
              </p:nvCxnSpPr>
              <p:spPr>
                <a:xfrm flipV="1">
                  <a:off x="1800001" y="4499307"/>
                  <a:ext cx="0" cy="90000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1800001" y="4499307"/>
                  <a:ext cx="1980000" cy="0"/>
                </a:xfrm>
                <a:prstGeom prst="line">
                  <a:avLst/>
                </a:prstGeom>
                <a:ln w="41275" cap="rnd">
                  <a:solidFill>
                    <a:srgbClr val="C44101"/>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80001" y="3599307"/>
                  <a:ext cx="0" cy="90000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V="1">
                  <a:off x="3780001" y="3599307"/>
                  <a:ext cx="1980000" cy="0"/>
                </a:xfrm>
                <a:prstGeom prst="line">
                  <a:avLst/>
                </a:prstGeom>
                <a:ln w="41275" cap="rnd">
                  <a:solidFill>
                    <a:srgbClr val="09662F"/>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5760001" y="2699307"/>
                  <a:ext cx="0" cy="90000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V="1">
                  <a:off x="5760001" y="2699307"/>
                  <a:ext cx="1980000" cy="0"/>
                </a:xfrm>
                <a:prstGeom prst="line">
                  <a:avLst/>
                </a:prstGeom>
                <a:ln w="41275" cap="rnd">
                  <a:solidFill>
                    <a:srgbClr val="A51739"/>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7740001" y="1799307"/>
                  <a:ext cx="0" cy="90000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flipV="1">
                  <a:off x="7740001" y="1799307"/>
                  <a:ext cx="1980000" cy="0"/>
                </a:xfrm>
                <a:prstGeom prst="line">
                  <a:avLst/>
                </a:prstGeom>
                <a:ln w="41275" cap="rnd">
                  <a:solidFill>
                    <a:srgbClr val="612D70"/>
                  </a:solidFill>
                </a:ln>
                <a:effectLst/>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792000" y="900000"/>
                <a:ext cx="8460000" cy="5580000"/>
                <a:chOff x="792000" y="900000"/>
                <a:chExt cx="8460000" cy="5580000"/>
              </a:xfrm>
            </p:grpSpPr>
            <p:grpSp>
              <p:nvGrpSpPr>
                <p:cNvPr id="52" name="Group 51"/>
                <p:cNvGrpSpPr/>
                <p:nvPr/>
              </p:nvGrpSpPr>
              <p:grpSpPr>
                <a:xfrm>
                  <a:off x="792000" y="900000"/>
                  <a:ext cx="7917054" cy="3059307"/>
                  <a:chOff x="1199228" y="288693"/>
                  <a:chExt cx="7917054" cy="3059307"/>
                </a:xfrm>
              </p:grpSpPr>
              <p:sp>
                <p:nvSpPr>
                  <p:cNvPr id="63" name="Rectangle 62"/>
                  <p:cNvSpPr/>
                  <p:nvPr/>
                </p:nvSpPr>
                <p:spPr>
                  <a:xfrm>
                    <a:off x="3179228" y="20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Learning</a:t>
                    </a:r>
                  </a:p>
                </p:txBody>
              </p:sp>
              <p:sp>
                <p:nvSpPr>
                  <p:cNvPr id="64" name="Rectangle 63"/>
                  <p:cNvSpPr/>
                  <p:nvPr/>
                </p:nvSpPr>
                <p:spPr>
                  <a:xfrm>
                    <a:off x="1199228" y="29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Introduction</a:t>
                    </a:r>
                  </a:p>
                </p:txBody>
              </p:sp>
              <p:sp>
                <p:nvSpPr>
                  <p:cNvPr id="65" name="Rectangle 64"/>
                  <p:cNvSpPr/>
                  <p:nvPr/>
                </p:nvSpPr>
                <p:spPr>
                  <a:xfrm>
                    <a:off x="5159228" y="1188000"/>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Experience</a:t>
                    </a:r>
                  </a:p>
                </p:txBody>
              </p:sp>
              <p:sp>
                <p:nvSpPr>
                  <p:cNvPr id="66" name="Rectangle 65"/>
                  <p:cNvSpPr/>
                  <p:nvPr/>
                </p:nvSpPr>
                <p:spPr>
                  <a:xfrm>
                    <a:off x="7136282" y="288693"/>
                    <a:ext cx="1980000" cy="360000"/>
                  </a:xfrm>
                  <a:prstGeom prst="rect">
                    <a:avLst/>
                  </a:prstGeom>
                  <a:noFill/>
                  <a:ln w="9525" cap="flat" cmpd="sng" algn="ctr">
                    <a:noFill/>
                    <a:prstDash val="solid"/>
                  </a:ln>
                  <a:effectLst/>
                </p:spPr>
                <p:txBody>
                  <a:bodyPr lIns="0" tIns="0" rIns="0" bIns="0" rtlCol="0" anchor="ctr"/>
                  <a:lstStyle/>
                  <a:p>
                    <a:pPr marL="0" marR="0" lvl="0" indent="0" algn="ctr" defTabSz="585125" rtl="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noProof="0" dirty="0">
                        <a:ln>
                          <a:noFill/>
                        </a:ln>
                        <a:solidFill>
                          <a:srgbClr val="003B71"/>
                        </a:solidFill>
                        <a:effectLst/>
                        <a:uLnTx/>
                        <a:uFillTx/>
                        <a:latin typeface="Verdana" panose="020B0604030504040204" pitchFamily="34" charset="0"/>
                        <a:ea typeface="Verdana" panose="020B0604030504040204" pitchFamily="34" charset="0"/>
                        <a:cs typeface="+mn-cs"/>
                      </a:rPr>
                      <a:t>Mastery</a:t>
                    </a:r>
                  </a:p>
                </p:txBody>
              </p:sp>
            </p:grpSp>
            <p:grpSp>
              <p:nvGrpSpPr>
                <p:cNvPr id="53" name="Group 52"/>
                <p:cNvGrpSpPr/>
                <p:nvPr/>
              </p:nvGrpSpPr>
              <p:grpSpPr>
                <a:xfrm>
                  <a:off x="965243" y="1440000"/>
                  <a:ext cx="8286757" cy="5040000"/>
                  <a:chOff x="965243" y="1440000"/>
                  <a:chExt cx="8286757" cy="5040000"/>
                </a:xfrm>
              </p:grpSpPr>
              <p:grpSp>
                <p:nvGrpSpPr>
                  <p:cNvPr id="54" name="Group 53"/>
                  <p:cNvGrpSpPr/>
                  <p:nvPr/>
                </p:nvGrpSpPr>
                <p:grpSpPr>
                  <a:xfrm>
                    <a:off x="965243" y="2293866"/>
                    <a:ext cx="6015699" cy="2770375"/>
                    <a:chOff x="1253251" y="1967274"/>
                    <a:chExt cx="6015699" cy="2770375"/>
                  </a:xfrm>
                </p:grpSpPr>
                <p:sp>
                  <p:nvSpPr>
                    <p:cNvPr id="59" name="Oval 58"/>
                    <p:cNvSpPr>
                      <a:spLocks noChangeAspect="1"/>
                    </p:cNvSpPr>
                    <p:nvPr/>
                  </p:nvSpPr>
                  <p:spPr>
                    <a:xfrm>
                      <a:off x="5213097" y="28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0" name="Oval 59"/>
                    <p:cNvSpPr>
                      <a:spLocks noChangeAspect="1"/>
                    </p:cNvSpPr>
                    <p:nvPr/>
                  </p:nvSpPr>
                  <p:spPr>
                    <a:xfrm>
                      <a:off x="1253251" y="4661053"/>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1" name="Oval 60"/>
                    <p:cNvSpPr>
                      <a:spLocks noChangeAspect="1"/>
                    </p:cNvSpPr>
                    <p:nvPr/>
                  </p:nvSpPr>
                  <p:spPr>
                    <a:xfrm>
                      <a:off x="3233833" y="3762537"/>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p:cNvSpPr>
                      <a:spLocks noChangeAspect="1"/>
                    </p:cNvSpPr>
                    <p:nvPr/>
                  </p:nvSpPr>
                  <p:spPr>
                    <a:xfrm>
                      <a:off x="7192354" y="1967274"/>
                      <a:ext cx="76596" cy="76596"/>
                    </a:xfrm>
                    <a:prstGeom prst="ellipse">
                      <a:avLst/>
                    </a:prstGeom>
                    <a:solidFill>
                      <a:srgbClr val="003B71"/>
                    </a:solidFill>
                    <a:ln w="28575">
                      <a:solidFill>
                        <a:srgbClr val="003B7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sp>
                <p:nvSpPr>
                  <p:cNvPr id="55" name="Arc 54"/>
                  <p:cNvSpPr>
                    <a:spLocks noChangeAspect="1"/>
                  </p:cNvSpPr>
                  <p:nvPr/>
                </p:nvSpPr>
                <p:spPr>
                  <a:xfrm>
                    <a:off x="6912000" y="1440000"/>
                    <a:ext cx="2340000" cy="2340000"/>
                  </a:xfrm>
                  <a:prstGeom prst="arc">
                    <a:avLst>
                      <a:gd name="adj1" fmla="val 1159841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6" name="Arc 55"/>
                  <p:cNvSpPr>
                    <a:spLocks noChangeAspect="1"/>
                  </p:cNvSpPr>
                  <p:nvPr/>
                </p:nvSpPr>
                <p:spPr>
                  <a:xfrm>
                    <a:off x="972000" y="4140000"/>
                    <a:ext cx="2340000" cy="2340000"/>
                  </a:xfrm>
                  <a:prstGeom prst="arc">
                    <a:avLst>
                      <a:gd name="adj1" fmla="val 11624597"/>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7" name="Arc 56"/>
                  <p:cNvSpPr>
                    <a:spLocks noChangeAspect="1"/>
                  </p:cNvSpPr>
                  <p:nvPr/>
                </p:nvSpPr>
                <p:spPr>
                  <a:xfrm>
                    <a:off x="2952000" y="3240000"/>
                    <a:ext cx="2340000" cy="2340000"/>
                  </a:xfrm>
                  <a:prstGeom prst="arc">
                    <a:avLst>
                      <a:gd name="adj1" fmla="val 11617805"/>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8" name="Arc 57"/>
                  <p:cNvSpPr>
                    <a:spLocks noChangeAspect="1"/>
                  </p:cNvSpPr>
                  <p:nvPr/>
                </p:nvSpPr>
                <p:spPr>
                  <a:xfrm>
                    <a:off x="4932000" y="2340000"/>
                    <a:ext cx="2340000" cy="2340000"/>
                  </a:xfrm>
                  <a:prstGeom prst="arc">
                    <a:avLst>
                      <a:gd name="adj1" fmla="val 11603278"/>
                      <a:gd name="adj2" fmla="val 18151703"/>
                    </a:avLst>
                  </a:prstGeom>
                  <a:ln w="41275">
                    <a:solidFill>
                      <a:srgbClr val="003B71"/>
                    </a:solidFill>
                    <a:prstDash val="sysDash"/>
                    <a:tailEnd type="triangle" w="med" len="lg"/>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grpSp>
          </p:grpSp>
        </p:grpSp>
        <p:sp>
          <p:nvSpPr>
            <p:cNvPr id="81" name="Rectangle 80"/>
            <p:cNvSpPr>
              <a:spLocks noChangeArrowheads="1"/>
            </p:cNvSpPr>
            <p:nvPr userDrawn="1"/>
          </p:nvSpPr>
          <p:spPr bwMode="auto">
            <a:xfrm>
              <a:off x="7124485" y="6480005"/>
              <a:ext cx="6359318"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42875" indent="-142875">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1" fontAlgn="base" latinLnBrk="0" hangingPunct="1">
                <a:lnSpc>
                  <a:spcPct val="100000"/>
                </a:lnSpc>
                <a:spcBef>
                  <a:spcPts val="0"/>
                </a:spcBef>
                <a:spcAft>
                  <a:spcPts val="0"/>
                </a:spcAft>
                <a:buClrTx/>
                <a:buSzTx/>
                <a:buFontTx/>
                <a:buNone/>
                <a:tabLst/>
                <a:defRPr/>
              </a:pP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 systems approach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to health and care design </a:t>
              </a:r>
              <a:b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br>
              <a:r>
                <a:rPr kumimoji="0" lang="en-GB" altLang="en-US" sz="2800" b="0" i="0" u="none" strike="noStrike" kern="1200" cap="none" spc="0" normalizeH="0" baseline="0" noProof="0" dirty="0">
                  <a:ln>
                    <a:noFill/>
                  </a:ln>
                  <a:solidFill>
                    <a:srgbClr val="000302"/>
                  </a:solidFill>
                  <a:effectLst/>
                  <a:uLnTx/>
                  <a:uFillTx/>
                  <a:latin typeface="Verdana" panose="020B0604030504040204" pitchFamily="34" charset="0"/>
                  <a:ea typeface="ＭＳ Ｐゴシック" panose="020B0600070205080204" pitchFamily="34" charset="-128"/>
                  <a:cs typeface="+mn-cs"/>
                </a:rPr>
                <a:t>and continuous improvement</a:t>
              </a:r>
            </a:p>
          </p:txBody>
        </p:sp>
      </p:grpSp>
      <p:grpSp>
        <p:nvGrpSpPr>
          <p:cNvPr id="161" name="Group 160"/>
          <p:cNvGrpSpPr/>
          <p:nvPr userDrawn="1"/>
        </p:nvGrpSpPr>
        <p:grpSpPr>
          <a:xfrm flipH="1">
            <a:off x="1284388" y="1800000"/>
            <a:ext cx="2644786" cy="2880000"/>
            <a:chOff x="2622655" y="721388"/>
            <a:chExt cx="4311454" cy="4694881"/>
          </a:xfrm>
        </p:grpSpPr>
        <p:sp>
          <p:nvSpPr>
            <p:cNvPr id="162" name="Freeform 161"/>
            <p:cNvSpPr/>
            <p:nvPr/>
          </p:nvSpPr>
          <p:spPr>
            <a:xfrm rot="19800000" flipH="1">
              <a:off x="3662055" y="437465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3" name="Freeform 162"/>
            <p:cNvSpPr/>
            <p:nvPr/>
          </p:nvSpPr>
          <p:spPr>
            <a:xfrm rot="1802501" flipH="1" flipV="1">
              <a:off x="3651970" y="265004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4" name="Freeform 163"/>
            <p:cNvSpPr>
              <a:spLocks noChangeAspect="1"/>
            </p:cNvSpPr>
            <p:nvPr/>
          </p:nvSpPr>
          <p:spPr>
            <a:xfrm rot="1800000">
              <a:off x="4665743" y="3309392"/>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5" name="Freeform 164"/>
            <p:cNvSpPr/>
            <p:nvPr/>
          </p:nvSpPr>
          <p:spPr>
            <a:xfrm rot="16200000" flipH="1">
              <a:off x="5710475" y="3480557"/>
              <a:ext cx="1207478" cy="104161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6" name="Freeform 165"/>
            <p:cNvSpPr/>
            <p:nvPr/>
          </p:nvSpPr>
          <p:spPr>
            <a:xfrm rot="16200000">
              <a:off x="2539721" y="8043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7" name="Freeform 166"/>
            <p:cNvSpPr/>
            <p:nvPr/>
          </p:nvSpPr>
          <p:spPr>
            <a:xfrm rot="16200000" flipV="1">
              <a:off x="3295966" y="148857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sp>
          <p:nvSpPr>
            <p:cNvPr id="168" name="Freeform 167"/>
            <p:cNvSpPr/>
            <p:nvPr/>
          </p:nvSpPr>
          <p:spPr>
            <a:xfrm rot="1800000">
              <a:off x="5726629" y="4374655"/>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995507" rtl="0" eaLnBrk="1" fontAlgn="auto" latinLnBrk="0" hangingPunct="1">
                <a:lnSpc>
                  <a:spcPct val="100000"/>
                </a:lnSpc>
                <a:spcBef>
                  <a:spcPts val="0"/>
                </a:spcBef>
                <a:spcAft>
                  <a:spcPts val="0"/>
                </a:spcAft>
                <a:buClrTx/>
                <a:buSzTx/>
                <a:buFontTx/>
                <a:buNone/>
                <a:tabLst/>
                <a:defRPr/>
              </a:pPr>
              <a:endParaRPr kumimoji="0" lang="en-GB" sz="196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34" charset="-128"/>
                <a:cs typeface="+mn-cs"/>
              </a:endParaRPr>
            </a:p>
          </p:txBody>
        </p:sp>
      </p:grpSp>
      <p:sp>
        <p:nvSpPr>
          <p:cNvPr id="83" name="Rectangle 82"/>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4" name="Group 83"/>
          <p:cNvGrpSpPr>
            <a:grpSpLocks noChangeAspect="1"/>
          </p:cNvGrpSpPr>
          <p:nvPr userDrawn="1"/>
        </p:nvGrpSpPr>
        <p:grpSpPr>
          <a:xfrm>
            <a:off x="13860000" y="252000"/>
            <a:ext cx="720000" cy="720000"/>
            <a:chOff x="6535999" y="6185445"/>
            <a:chExt cx="432000" cy="432000"/>
          </a:xfrm>
        </p:grpSpPr>
        <p:grpSp>
          <p:nvGrpSpPr>
            <p:cNvPr id="85" name="Group 84"/>
            <p:cNvGrpSpPr/>
            <p:nvPr/>
          </p:nvGrpSpPr>
          <p:grpSpPr>
            <a:xfrm>
              <a:off x="6547786" y="6221445"/>
              <a:ext cx="408426" cy="360000"/>
              <a:chOff x="5832000" y="6318000"/>
              <a:chExt cx="408426" cy="360000"/>
            </a:xfrm>
          </p:grpSpPr>
          <p:sp>
            <p:nvSpPr>
              <p:cNvPr id="87" name="Freeform 8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8" name="Group 87"/>
              <p:cNvGrpSpPr/>
              <p:nvPr/>
            </p:nvGrpSpPr>
            <p:grpSpPr>
              <a:xfrm>
                <a:off x="5832000" y="6318000"/>
                <a:ext cx="408426" cy="360000"/>
                <a:chOff x="1763167" y="1278188"/>
                <a:chExt cx="4042915" cy="3563560"/>
              </a:xfrm>
            </p:grpSpPr>
            <p:sp>
              <p:nvSpPr>
                <p:cNvPr id="89" name="Freeform 8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0" name="Freeform 8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1" name="Freeform 9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2" name="Freeform 9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3" name="Freeform 9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86" name="Rectangle 8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82" name="TextBox 81"/>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Systems Leadership</a:t>
            </a:r>
          </a:p>
        </p:txBody>
      </p:sp>
    </p:spTree>
    <p:extLst>
      <p:ext uri="{BB962C8B-B14F-4D97-AF65-F5344CB8AC3E}">
        <p14:creationId xmlns:p14="http://schemas.microsoft.com/office/powerpoint/2010/main" val="475001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ge Gate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Gates</a:t>
            </a:r>
          </a:p>
        </p:txBody>
      </p:sp>
      <p:grpSp>
        <p:nvGrpSpPr>
          <p:cNvPr id="567" name="Group 566"/>
          <p:cNvGrpSpPr>
            <a:grpSpLocks noChangeAspect="1"/>
          </p:cNvGrpSpPr>
          <p:nvPr userDrawn="1"/>
        </p:nvGrpSpPr>
        <p:grpSpPr>
          <a:xfrm>
            <a:off x="568631" y="2952000"/>
            <a:ext cx="14076000" cy="5454176"/>
            <a:chOff x="-2423401" y="9305825"/>
            <a:chExt cx="17542751" cy="6797473"/>
          </a:xfrm>
        </p:grpSpPr>
        <p:grpSp>
          <p:nvGrpSpPr>
            <p:cNvPr id="568" name="Group 567"/>
            <p:cNvGrpSpPr/>
            <p:nvPr/>
          </p:nvGrpSpPr>
          <p:grpSpPr>
            <a:xfrm>
              <a:off x="8363918" y="10690973"/>
              <a:ext cx="2730672" cy="2730790"/>
              <a:chOff x="5327299" y="2160033"/>
              <a:chExt cx="1916261" cy="1916344"/>
            </a:xfrm>
          </p:grpSpPr>
          <p:grpSp>
            <p:nvGrpSpPr>
              <p:cNvPr id="710" name="Group 709"/>
              <p:cNvGrpSpPr/>
              <p:nvPr/>
            </p:nvGrpSpPr>
            <p:grpSpPr>
              <a:xfrm>
                <a:off x="5327325" y="2160141"/>
                <a:ext cx="1916235" cy="1916236"/>
                <a:chOff x="2340000" y="2340705"/>
                <a:chExt cx="16920000" cy="16919999"/>
              </a:xfrm>
            </p:grpSpPr>
            <p:sp>
              <p:nvSpPr>
                <p:cNvPr id="716" name="Freeform 715"/>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17" name="Freeform 716"/>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11" name="Group 710"/>
              <p:cNvGrpSpPr>
                <a:grpSpLocks noChangeAspect="1"/>
              </p:cNvGrpSpPr>
              <p:nvPr/>
            </p:nvGrpSpPr>
            <p:grpSpPr>
              <a:xfrm rot="18900000">
                <a:off x="5327299" y="2160033"/>
                <a:ext cx="1916236" cy="1916236"/>
                <a:chOff x="-3078325" y="-3177277"/>
                <a:chExt cx="17280008" cy="17280003"/>
              </a:xfrm>
            </p:grpSpPr>
            <p:sp>
              <p:nvSpPr>
                <p:cNvPr id="712" name="TextBox 711"/>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3" name="TextBox 712"/>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4" name="TextBox 713"/>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sp>
              <p:nvSpPr>
                <p:cNvPr id="715" name="TextBox 714"/>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Deliver</a:t>
                  </a:r>
                  <a:endParaRPr lang="en-GB" sz="1039" b="1" kern="0" dirty="0">
                    <a:solidFill>
                      <a:prstClr val="white"/>
                    </a:solidFill>
                    <a:latin typeface="Myriad Pro Light" panose="020B0603030403020204" pitchFamily="34" charset="0"/>
                  </a:endParaRPr>
                </a:p>
              </p:txBody>
            </p:sp>
          </p:grpSp>
        </p:grpSp>
        <p:grpSp>
          <p:nvGrpSpPr>
            <p:cNvPr id="569" name="Group 568"/>
            <p:cNvGrpSpPr/>
            <p:nvPr/>
          </p:nvGrpSpPr>
          <p:grpSpPr>
            <a:xfrm>
              <a:off x="11826087" y="10690973"/>
              <a:ext cx="2730675" cy="2730789"/>
              <a:chOff x="7756891" y="2160034"/>
              <a:chExt cx="1916263" cy="1916343"/>
            </a:xfrm>
          </p:grpSpPr>
          <p:grpSp>
            <p:nvGrpSpPr>
              <p:cNvPr id="702" name="Group 701"/>
              <p:cNvGrpSpPr/>
              <p:nvPr/>
            </p:nvGrpSpPr>
            <p:grpSpPr>
              <a:xfrm>
                <a:off x="7756918" y="2160141"/>
                <a:ext cx="1916236" cy="1916236"/>
                <a:chOff x="2340000" y="2340705"/>
                <a:chExt cx="16920000" cy="16919999"/>
              </a:xfrm>
            </p:grpSpPr>
            <p:sp>
              <p:nvSpPr>
                <p:cNvPr id="708" name="Freeform 707"/>
                <p:cNvSpPr>
                  <a:spLocks noChangeAspect="1"/>
                </p:cNvSpPr>
                <p:nvPr/>
              </p:nvSpPr>
              <p:spPr>
                <a:xfrm rot="18900000">
                  <a:off x="2340000" y="2340705"/>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709" name="Freeform 708"/>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100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703" name="Group 702"/>
              <p:cNvGrpSpPr>
                <a:grpSpLocks noChangeAspect="1"/>
              </p:cNvGrpSpPr>
              <p:nvPr/>
            </p:nvGrpSpPr>
            <p:grpSpPr>
              <a:xfrm rot="18900000">
                <a:off x="7756891" y="2160034"/>
                <a:ext cx="1916236" cy="1916236"/>
                <a:chOff x="-3078322" y="-3177276"/>
                <a:chExt cx="17279997" cy="17280003"/>
              </a:xfrm>
            </p:grpSpPr>
            <p:sp>
              <p:nvSpPr>
                <p:cNvPr id="704" name="TextBox 703"/>
                <p:cNvSpPr txBox="1"/>
                <p:nvPr/>
              </p:nvSpPr>
              <p:spPr>
                <a:xfrm>
                  <a:off x="-3078321" y="-3177274"/>
                  <a:ext cx="17279996"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5" name="TextBox 704"/>
                <p:cNvSpPr txBox="1"/>
                <p:nvPr/>
              </p:nvSpPr>
              <p:spPr>
                <a:xfrm>
                  <a:off x="-3078322" y="12374726"/>
                  <a:ext cx="17279997"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6" name="TextBox 705"/>
                <p:cNvSpPr txBox="1"/>
                <p:nvPr/>
              </p:nvSpPr>
              <p:spPr>
                <a:xfrm rot="5400000">
                  <a:off x="-10854323" y="4598725"/>
                  <a:ext cx="17280001"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sp>
              <p:nvSpPr>
                <p:cNvPr id="707" name="TextBox 706"/>
                <p:cNvSpPr txBox="1"/>
                <p:nvPr/>
              </p:nvSpPr>
              <p:spPr>
                <a:xfrm rot="5400000">
                  <a:off x="4697675" y="4598726"/>
                  <a:ext cx="17280002" cy="1727999"/>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Sustain</a:t>
                  </a:r>
                  <a:endParaRPr lang="en-GB" sz="1039" b="1" kern="0" dirty="0">
                    <a:solidFill>
                      <a:prstClr val="white"/>
                    </a:solidFill>
                    <a:latin typeface="Myriad Pro Light" panose="020B0603030403020204" pitchFamily="34" charset="0"/>
                  </a:endParaRPr>
                </a:p>
              </p:txBody>
            </p:sp>
          </p:grpSp>
        </p:grpSp>
        <p:grpSp>
          <p:nvGrpSpPr>
            <p:cNvPr id="570" name="Group 569"/>
            <p:cNvGrpSpPr/>
            <p:nvPr/>
          </p:nvGrpSpPr>
          <p:grpSpPr>
            <a:xfrm>
              <a:off x="1438909" y="10691407"/>
              <a:ext cx="2731973" cy="2730684"/>
              <a:chOff x="1052282" y="4734130"/>
              <a:chExt cx="1917174" cy="1916269"/>
            </a:xfrm>
          </p:grpSpPr>
          <p:sp>
            <p:nvSpPr>
              <p:cNvPr id="695" name="Freeform 694"/>
              <p:cNvSpPr>
                <a:spLocks noChangeAspect="1"/>
              </p:cNvSpPr>
              <p:nvPr/>
            </p:nvSpPr>
            <p:spPr>
              <a:xfrm rot="18900000">
                <a:off x="1053221" y="4734130"/>
                <a:ext cx="1916235" cy="1916236"/>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nvGrpSpPr>
              <p:cNvPr id="696" name="Group 695"/>
              <p:cNvGrpSpPr>
                <a:grpSpLocks noChangeAspect="1"/>
              </p:cNvGrpSpPr>
              <p:nvPr/>
            </p:nvGrpSpPr>
            <p:grpSpPr>
              <a:xfrm rot="18900000">
                <a:off x="1052282" y="4734163"/>
                <a:ext cx="1916236" cy="1916236"/>
                <a:chOff x="-3078325" y="-3177277"/>
                <a:chExt cx="17280008" cy="17280003"/>
              </a:xfrm>
            </p:grpSpPr>
            <p:sp>
              <p:nvSpPr>
                <p:cNvPr id="698" name="TextBox 697"/>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699" name="TextBox 698"/>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0" name="TextBox 699"/>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sp>
              <p:nvSpPr>
                <p:cNvPr id="701" name="TextBox 700"/>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Understand</a:t>
                  </a:r>
                  <a:endParaRPr lang="en-GB" sz="1039" b="1" kern="0" dirty="0">
                    <a:solidFill>
                      <a:prstClr val="white"/>
                    </a:solidFill>
                    <a:latin typeface="Myriad Pro Light" panose="020B0603030403020204" pitchFamily="34" charset="0"/>
                  </a:endParaRPr>
                </a:p>
              </p:txBody>
            </p:sp>
          </p:grpSp>
          <p:sp>
            <p:nvSpPr>
              <p:cNvPr id="697" name="Freeform 696"/>
              <p:cNvSpPr>
                <a:spLocks noChangeAspect="1"/>
              </p:cNvSpPr>
              <p:nvPr/>
            </p:nvSpPr>
            <p:spPr>
              <a:xfrm rot="18900000">
                <a:off x="1248009" y="4929971"/>
                <a:ext cx="1524834" cy="1524835"/>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571" name="Group 570"/>
            <p:cNvGrpSpPr/>
            <p:nvPr userDrawn="1"/>
          </p:nvGrpSpPr>
          <p:grpSpPr>
            <a:xfrm>
              <a:off x="4901748" y="10690925"/>
              <a:ext cx="2731973" cy="2730684"/>
              <a:chOff x="4461504" y="3426525"/>
              <a:chExt cx="2731973" cy="2730684"/>
            </a:xfrm>
          </p:grpSpPr>
          <p:grpSp>
            <p:nvGrpSpPr>
              <p:cNvPr id="676" name="Group 675"/>
              <p:cNvGrpSpPr/>
              <p:nvPr/>
            </p:nvGrpSpPr>
            <p:grpSpPr>
              <a:xfrm>
                <a:off x="4461504" y="3426525"/>
                <a:ext cx="2731973" cy="2730684"/>
                <a:chOff x="2897706" y="2160000"/>
                <a:chExt cx="1917174" cy="1916269"/>
              </a:xfrm>
            </p:grpSpPr>
            <p:grpSp>
              <p:nvGrpSpPr>
                <p:cNvPr id="687" name="Group 686"/>
                <p:cNvGrpSpPr/>
                <p:nvPr/>
              </p:nvGrpSpPr>
              <p:grpSpPr>
                <a:xfrm>
                  <a:off x="2898645" y="2160000"/>
                  <a:ext cx="1916235" cy="1916236"/>
                  <a:chOff x="2348054" y="2339462"/>
                  <a:chExt cx="16920000" cy="16919999"/>
                </a:xfrm>
              </p:grpSpPr>
              <p:sp>
                <p:nvSpPr>
                  <p:cNvPr id="693" name="Freeform 692"/>
                  <p:cNvSpPr>
                    <a:spLocks noChangeAspect="1"/>
                  </p:cNvSpPr>
                  <p:nvPr/>
                </p:nvSpPr>
                <p:spPr>
                  <a:xfrm rot="18900000">
                    <a:off x="2348054" y="2339462"/>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sp>
                <p:nvSpPr>
                  <p:cNvPr id="694" name="Freeform 693"/>
                  <p:cNvSpPr>
                    <a:spLocks noChangeAspect="1"/>
                  </p:cNvSpPr>
                  <p:nvPr/>
                </p:nvSpPr>
                <p:spPr>
                  <a:xfrm rot="18900000">
                    <a:off x="4068000" y="4068704"/>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3CEEA"/>
                      </a:gs>
                    </a:gsLst>
                    <a:path path="circle">
                      <a:fillToRect l="50000" t="50000" r="50000" b="50000"/>
                    </a:path>
                    <a:tileRect/>
                  </a:gradFill>
                  <a:ln w="12700" cap="flat" cmpd="sng" algn="ctr">
                    <a:noFill/>
                    <a:prstDash val="solid"/>
                    <a:miter lim="800000"/>
                  </a:ln>
                  <a:effectLst/>
                </p:spPr>
                <p:txBody>
                  <a:bodyPr rtlCol="0" anchor="ctr"/>
                  <a:lstStyle/>
                  <a:p>
                    <a:pPr algn="ctr" defTabSz="179514">
                      <a:defRPr/>
                    </a:pPr>
                    <a:endParaRPr lang="en-GB" sz="692" kern="0">
                      <a:solidFill>
                        <a:prstClr val="white"/>
                      </a:solidFill>
                      <a:latin typeface="Myriad Pro Light" panose="020B0603030403020204" pitchFamily="34" charset="0"/>
                    </a:endParaRPr>
                  </a:p>
                </p:txBody>
              </p:sp>
            </p:grpSp>
            <p:grpSp>
              <p:nvGrpSpPr>
                <p:cNvPr id="688" name="Group 687"/>
                <p:cNvGrpSpPr>
                  <a:grpSpLocks noChangeAspect="1"/>
                </p:cNvGrpSpPr>
                <p:nvPr/>
              </p:nvGrpSpPr>
              <p:grpSpPr>
                <a:xfrm rot="18900000">
                  <a:off x="2897706" y="2160033"/>
                  <a:ext cx="1916236" cy="1916236"/>
                  <a:chOff x="-3078325" y="-3177277"/>
                  <a:chExt cx="17280008" cy="17280003"/>
                </a:xfrm>
              </p:grpSpPr>
              <p:sp>
                <p:nvSpPr>
                  <p:cNvPr id="689" name="TextBox 688"/>
                  <p:cNvSpPr txBox="1"/>
                  <p:nvPr/>
                </p:nvSpPr>
                <p:spPr>
                  <a:xfrm>
                    <a:off x="-3078321" y="-3177276"/>
                    <a:ext cx="17280004"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0" name="TextBox 689"/>
                  <p:cNvSpPr txBox="1"/>
                  <p:nvPr/>
                </p:nvSpPr>
                <p:spPr>
                  <a:xfrm>
                    <a:off x="-3078325" y="12374724"/>
                    <a:ext cx="17280005"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1" name="TextBox 690"/>
                  <p:cNvSpPr txBox="1"/>
                  <p:nvPr/>
                </p:nvSpPr>
                <p:spPr>
                  <a:xfrm rot="5400000">
                    <a:off x="-10854325" y="4598724"/>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sp>
                <p:nvSpPr>
                  <p:cNvPr id="692" name="TextBox 691"/>
                  <p:cNvSpPr txBox="1"/>
                  <p:nvPr/>
                </p:nvSpPr>
                <p:spPr>
                  <a:xfrm rot="5400000">
                    <a:off x="4697676" y="4598726"/>
                    <a:ext cx="17280001" cy="1728000"/>
                  </a:xfrm>
                  <a:prstGeom prst="rect">
                    <a:avLst/>
                  </a:prstGeom>
                  <a:noFill/>
                </p:spPr>
                <p:txBody>
                  <a:bodyPr wrap="square" lIns="0" tIns="0" rIns="0" bIns="0" rtlCol="0" anchor="ctr" anchorCtr="1">
                    <a:noAutofit/>
                  </a:bodyPr>
                  <a:lstStyle/>
                  <a:p>
                    <a:pPr algn="ctr" defTabSz="179514">
                      <a:defRPr/>
                    </a:pPr>
                    <a:r>
                      <a:rPr lang="en-US" sz="1039" b="1" kern="0" dirty="0">
                        <a:solidFill>
                          <a:prstClr val="white"/>
                        </a:solidFill>
                        <a:latin typeface="Myriad Pro Light" panose="020B0603030403020204" pitchFamily="34" charset="0"/>
                      </a:rPr>
                      <a:t>Co-design</a:t>
                    </a:r>
                    <a:endParaRPr lang="en-GB" sz="1039" b="1" kern="0" dirty="0">
                      <a:solidFill>
                        <a:prstClr val="white"/>
                      </a:solidFill>
                      <a:latin typeface="Myriad Pro Light" panose="020B0603030403020204" pitchFamily="34" charset="0"/>
                    </a:endParaRPr>
                  </a:p>
                </p:txBody>
              </p:sp>
            </p:grpSp>
          </p:grpSp>
          <p:grpSp>
            <p:nvGrpSpPr>
              <p:cNvPr id="677" name="Group 676"/>
              <p:cNvGrpSpPr/>
              <p:nvPr userDrawn="1"/>
            </p:nvGrpSpPr>
            <p:grpSpPr>
              <a:xfrm>
                <a:off x="4955390" y="3919767"/>
                <a:ext cx="1744200" cy="1744200"/>
                <a:chOff x="4955390" y="3919767"/>
                <a:chExt cx="1744200" cy="1744200"/>
              </a:xfrm>
            </p:grpSpPr>
            <p:grpSp>
              <p:nvGrpSpPr>
                <p:cNvPr id="678" name="Group 677"/>
                <p:cNvGrpSpPr/>
                <p:nvPr/>
              </p:nvGrpSpPr>
              <p:grpSpPr>
                <a:xfrm>
                  <a:off x="5337306" y="4268720"/>
                  <a:ext cx="1076621" cy="1046294"/>
                  <a:chOff x="3778918" y="2163134"/>
                  <a:chExt cx="3654806" cy="3551866"/>
                </a:xfrm>
              </p:grpSpPr>
              <p:sp>
                <p:nvSpPr>
                  <p:cNvPr id="680" name="Freeform 679"/>
                  <p:cNvSpPr/>
                  <p:nvPr/>
                </p:nvSpPr>
                <p:spPr>
                  <a:xfrm rot="10800000" flipH="1">
                    <a:off x="4168811" y="467338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1" name="Freeform 680"/>
                  <p:cNvSpPr/>
                  <p:nvPr/>
                </p:nvSpPr>
                <p:spPr>
                  <a:xfrm rot="14400000" flipH="1" flipV="1">
                    <a:off x="4005302" y="339254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2" name="Freeform 681"/>
                  <p:cNvSpPr>
                    <a:spLocks noChangeAspect="1"/>
                  </p:cNvSpPr>
                  <p:nvPr/>
                </p:nvSpPr>
                <p:spPr>
                  <a:xfrm>
                    <a:off x="4878279" y="3520398"/>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83" name="Freeform 682"/>
                  <p:cNvSpPr/>
                  <p:nvPr/>
                </p:nvSpPr>
                <p:spPr>
                  <a:xfrm rot="10800000" flipH="1">
                    <a:off x="6226243" y="348382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4" name="Freeform 683"/>
                  <p:cNvSpPr/>
                  <p:nvPr/>
                </p:nvSpPr>
                <p:spPr>
                  <a:xfrm rot="18000000">
                    <a:off x="3695984" y="2246068"/>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5" name="Freeform 684"/>
                  <p:cNvSpPr/>
                  <p:nvPr/>
                </p:nvSpPr>
                <p:spPr>
                  <a:xfrm rot="7200000" flipV="1">
                    <a:off x="4434680" y="2618432"/>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86" name="Freeform 685"/>
                  <p:cNvSpPr/>
                  <p:nvPr/>
                </p:nvSpPr>
                <p:spPr>
                  <a:xfrm rot="10800000">
                    <a:off x="5604216" y="4673386"/>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79" name="Rectangle 678"/>
                <p:cNvSpPr>
                  <a:spLocks noChangeAspect="1"/>
                </p:cNvSpPr>
                <p:nvPr/>
              </p:nvSpPr>
              <p:spPr>
                <a:xfrm>
                  <a:off x="4955390" y="3919767"/>
                  <a:ext cx="1744200" cy="17442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grpSp>
          <p:nvGrpSpPr>
            <p:cNvPr id="572" name="Group 571"/>
            <p:cNvGrpSpPr/>
            <p:nvPr/>
          </p:nvGrpSpPr>
          <p:grpSpPr>
            <a:xfrm>
              <a:off x="8857154" y="11184268"/>
              <a:ext cx="1744200" cy="1744200"/>
              <a:chOff x="8377597" y="3839858"/>
              <a:chExt cx="1836000" cy="1836000"/>
            </a:xfrm>
          </p:grpSpPr>
          <p:grpSp>
            <p:nvGrpSpPr>
              <p:cNvPr id="666" name="Group 665"/>
              <p:cNvGrpSpPr/>
              <p:nvPr/>
            </p:nvGrpSpPr>
            <p:grpSpPr>
              <a:xfrm>
                <a:off x="8705949" y="4245324"/>
                <a:ext cx="1179297" cy="1025069"/>
                <a:chOff x="3734047" y="1940473"/>
                <a:chExt cx="3803201" cy="3305821"/>
              </a:xfrm>
            </p:grpSpPr>
            <p:sp>
              <p:nvSpPr>
                <p:cNvPr id="668" name="Freeform 667"/>
                <p:cNvSpPr/>
                <p:nvPr/>
              </p:nvSpPr>
              <p:spPr>
                <a:xfrm rot="16200000" flipH="1">
                  <a:off x="4260287" y="29977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9" name="Freeform 668"/>
                <p:cNvSpPr/>
                <p:nvPr/>
              </p:nvSpPr>
              <p:spPr>
                <a:xfrm rot="12600000" flipH="1">
                  <a:off x="6329767" y="194047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0" name="Freeform 669"/>
                <p:cNvSpPr>
                  <a:spLocks noChangeAspect="1"/>
                </p:cNvSpPr>
                <p:nvPr/>
              </p:nvSpPr>
              <p:spPr>
                <a:xfrm rot="1807419">
                  <a:off x="5183115" y="3533069"/>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71" name="Freeform 670"/>
                <p:cNvSpPr/>
                <p:nvPr/>
              </p:nvSpPr>
              <p:spPr>
                <a:xfrm rot="16200000" flipH="1">
                  <a:off x="5939101" y="278856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2" name="Freeform 671"/>
                <p:cNvSpPr/>
                <p:nvPr/>
              </p:nvSpPr>
              <p:spPr>
                <a:xfrm rot="16200000">
                  <a:off x="6198329" y="3747201"/>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nvGrpSpPr>
                <p:cNvPr id="673" name="Group 672"/>
                <p:cNvGrpSpPr/>
                <p:nvPr/>
              </p:nvGrpSpPr>
              <p:grpSpPr>
                <a:xfrm rot="5400000">
                  <a:off x="3589598" y="3660728"/>
                  <a:ext cx="1730015" cy="1441118"/>
                  <a:chOff x="5342953" y="3183909"/>
                  <a:chExt cx="1730015" cy="1441118"/>
                </a:xfrm>
              </p:grpSpPr>
              <p:sp>
                <p:nvSpPr>
                  <p:cNvPr id="674" name="Freeform 673"/>
                  <p:cNvSpPr/>
                  <p:nvPr/>
                </p:nvSpPr>
                <p:spPr>
                  <a:xfrm rot="3600000">
                    <a:off x="5948421" y="32668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75" name="Freeform 674"/>
                  <p:cNvSpPr/>
                  <p:nvPr/>
                </p:nvSpPr>
                <p:spPr>
                  <a:xfrm rot="18000000" flipV="1">
                    <a:off x="5260019" y="350048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sp>
            <p:nvSpPr>
              <p:cNvPr id="667" name="Rectangle 666"/>
              <p:cNvSpPr>
                <a:spLocks noChangeAspect="1"/>
              </p:cNvSpPr>
              <p:nvPr/>
            </p:nvSpPr>
            <p:spPr>
              <a:xfrm>
                <a:off x="8377597"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grpSp>
          <p:nvGrpSpPr>
            <p:cNvPr id="573" name="Group 572"/>
            <p:cNvGrpSpPr/>
            <p:nvPr/>
          </p:nvGrpSpPr>
          <p:grpSpPr>
            <a:xfrm>
              <a:off x="12319324" y="11184268"/>
              <a:ext cx="1744200" cy="1744200"/>
              <a:chOff x="12021986" y="3839858"/>
              <a:chExt cx="1836000" cy="1836000"/>
            </a:xfrm>
          </p:grpSpPr>
          <p:grpSp>
            <p:nvGrpSpPr>
              <p:cNvPr id="657" name="Group 656"/>
              <p:cNvGrpSpPr/>
              <p:nvPr/>
            </p:nvGrpSpPr>
            <p:grpSpPr>
              <a:xfrm>
                <a:off x="12143025" y="4377277"/>
                <a:ext cx="1593923" cy="761163"/>
                <a:chOff x="2732757" y="2640016"/>
                <a:chExt cx="5140356" cy="2454734"/>
              </a:xfrm>
            </p:grpSpPr>
            <p:sp>
              <p:nvSpPr>
                <p:cNvPr id="659" name="Freeform 658"/>
                <p:cNvSpPr/>
                <p:nvPr/>
              </p:nvSpPr>
              <p:spPr>
                <a:xfrm rot="12616448" flipH="1">
                  <a:off x="4436260" y="405313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0" name="Freeform 659"/>
                <p:cNvSpPr/>
                <p:nvPr/>
              </p:nvSpPr>
              <p:spPr>
                <a:xfrm rot="19800000" flipH="1" flipV="1">
                  <a:off x="6665632" y="4051890"/>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1" name="Freeform 660"/>
                <p:cNvSpPr>
                  <a:spLocks noChangeAspect="1"/>
                </p:cNvSpPr>
                <p:nvPr/>
              </p:nvSpPr>
              <p:spPr>
                <a:xfrm rot="1823926">
                  <a:off x="5930285" y="2698616"/>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62" name="Freeform 661"/>
                <p:cNvSpPr/>
                <p:nvPr/>
              </p:nvSpPr>
              <p:spPr>
                <a:xfrm rot="9000000" flipH="1">
                  <a:off x="5023874" y="2732131"/>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3" name="Freeform 662"/>
                <p:cNvSpPr/>
                <p:nvPr/>
              </p:nvSpPr>
              <p:spPr>
                <a:xfrm rot="9000000">
                  <a:off x="2732757" y="2640016"/>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4" name="Freeform 663"/>
                <p:cNvSpPr/>
                <p:nvPr/>
              </p:nvSpPr>
              <p:spPr>
                <a:xfrm rot="5400000" flipV="1">
                  <a:off x="3390622" y="3506255"/>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65" name="Freeform 664"/>
                <p:cNvSpPr/>
                <p:nvPr/>
              </p:nvSpPr>
              <p:spPr>
                <a:xfrm rot="19800000">
                  <a:off x="5637218" y="3779462"/>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sp>
            <p:nvSpPr>
              <p:cNvPr id="658" name="Rectangle 657"/>
              <p:cNvSpPr>
                <a:spLocks noChangeAspect="1"/>
              </p:cNvSpPr>
              <p:nvPr/>
            </p:nvSpPr>
            <p:spPr>
              <a:xfrm>
                <a:off x="12021986" y="3839858"/>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sp>
          <p:nvSpPr>
            <p:cNvPr id="574" name="TextBox 573"/>
            <p:cNvSpPr txBox="1"/>
            <p:nvPr/>
          </p:nvSpPr>
          <p:spPr>
            <a:xfrm>
              <a:off x="1040907"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Understand Stage Plan</a:t>
              </a:r>
            </a:p>
            <a:p>
              <a:pPr defTabSz="1003379"/>
              <a:endParaRPr lang="en-GB" sz="1385" kern="0" dirty="0">
                <a:solidFill>
                  <a:srgbClr val="000302"/>
                </a:solidFill>
                <a:latin typeface="Calibri" panose="020F0502020204030204"/>
                <a:cs typeface="Calibri" panose="020F0502020204030204" pitchFamily="34" charset="0"/>
              </a:endParaRPr>
            </a:p>
          </p:txBody>
        </p:sp>
        <p:sp>
          <p:nvSpPr>
            <p:cNvPr id="575" name="TextBox 574"/>
            <p:cNvSpPr txBox="1"/>
            <p:nvPr/>
          </p:nvSpPr>
          <p:spPr>
            <a:xfrm>
              <a:off x="11425648"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Sustain Stage Plan</a:t>
              </a:r>
            </a:p>
          </p:txBody>
        </p:sp>
        <p:sp>
          <p:nvSpPr>
            <p:cNvPr id="576" name="TextBox 575"/>
            <p:cNvSpPr txBox="1"/>
            <p:nvPr/>
          </p:nvSpPr>
          <p:spPr>
            <a:xfrm>
              <a:off x="7964929"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Deliver Stage Plan</a:t>
              </a:r>
            </a:p>
          </p:txBody>
        </p:sp>
        <p:sp>
          <p:nvSpPr>
            <p:cNvPr id="577" name="TextBox 576"/>
            <p:cNvSpPr txBox="1"/>
            <p:nvPr/>
          </p:nvSpPr>
          <p:spPr>
            <a:xfrm>
              <a:off x="4503410" y="9305825"/>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Co-design Stage Plan</a:t>
              </a:r>
            </a:p>
          </p:txBody>
        </p:sp>
        <p:grpSp>
          <p:nvGrpSpPr>
            <p:cNvPr id="578" name="Group 577"/>
            <p:cNvGrpSpPr/>
            <p:nvPr/>
          </p:nvGrpSpPr>
          <p:grpSpPr>
            <a:xfrm>
              <a:off x="14408056" y="12383825"/>
              <a:ext cx="513000" cy="1539000"/>
              <a:chOff x="9568800" y="3528000"/>
              <a:chExt cx="360000" cy="468000"/>
            </a:xfrm>
          </p:grpSpPr>
          <p:cxnSp>
            <p:nvCxnSpPr>
              <p:cNvPr id="655" name="Straight Connector 654"/>
              <p:cNvCxnSpPr/>
              <p:nvPr/>
            </p:nvCxnSpPr>
            <p:spPr>
              <a:xfrm flipH="1">
                <a:off x="9928800" y="3528000"/>
                <a:ext cx="0" cy="468000"/>
              </a:xfrm>
              <a:prstGeom prst="line">
                <a:avLst/>
              </a:prstGeom>
              <a:noFill/>
              <a:ln w="21988" cap="rnd" cmpd="sng" algn="ctr">
                <a:solidFill>
                  <a:srgbClr val="FF0000"/>
                </a:solidFill>
                <a:prstDash val="solid"/>
              </a:ln>
              <a:effectLst/>
            </p:spPr>
          </p:cxnSp>
          <p:cxnSp>
            <p:nvCxnSpPr>
              <p:cNvPr id="656" name="Straight Connector 655"/>
              <p:cNvCxnSpPr/>
              <p:nvPr/>
            </p:nvCxnSpPr>
            <p:spPr>
              <a:xfrm flipH="1">
                <a:off x="9568800" y="3996000"/>
                <a:ext cx="360000" cy="0"/>
              </a:xfrm>
              <a:prstGeom prst="line">
                <a:avLst/>
              </a:prstGeom>
              <a:noFill/>
              <a:ln w="21988" cap="rnd" cmpd="sng" algn="ctr">
                <a:solidFill>
                  <a:srgbClr val="FF0000"/>
                </a:solidFill>
                <a:prstDash val="solid"/>
              </a:ln>
              <a:effectLst/>
            </p:spPr>
          </p:cxnSp>
        </p:grpSp>
        <p:grpSp>
          <p:nvGrpSpPr>
            <p:cNvPr id="579" name="Group 578"/>
            <p:cNvGrpSpPr/>
            <p:nvPr/>
          </p:nvGrpSpPr>
          <p:grpSpPr>
            <a:xfrm>
              <a:off x="10947337" y="12383825"/>
              <a:ext cx="513000" cy="1539000"/>
              <a:chOff x="7140225" y="3528000"/>
              <a:chExt cx="360000" cy="468000"/>
            </a:xfrm>
          </p:grpSpPr>
          <p:cxnSp>
            <p:nvCxnSpPr>
              <p:cNvPr id="653" name="Straight Connector 652"/>
              <p:cNvCxnSpPr/>
              <p:nvPr/>
            </p:nvCxnSpPr>
            <p:spPr>
              <a:xfrm flipH="1">
                <a:off x="7500225" y="3528000"/>
                <a:ext cx="0" cy="468000"/>
              </a:xfrm>
              <a:prstGeom prst="line">
                <a:avLst/>
              </a:prstGeom>
              <a:noFill/>
              <a:ln w="21988" cap="rnd" cmpd="sng" algn="ctr">
                <a:solidFill>
                  <a:srgbClr val="FF0000"/>
                </a:solidFill>
                <a:prstDash val="solid"/>
              </a:ln>
              <a:effectLst/>
            </p:spPr>
          </p:cxnSp>
          <p:cxnSp>
            <p:nvCxnSpPr>
              <p:cNvPr id="654" name="Straight Connector 653"/>
              <p:cNvCxnSpPr/>
              <p:nvPr/>
            </p:nvCxnSpPr>
            <p:spPr>
              <a:xfrm flipH="1">
                <a:off x="7140225" y="3996000"/>
                <a:ext cx="360000" cy="0"/>
              </a:xfrm>
              <a:prstGeom prst="line">
                <a:avLst/>
              </a:prstGeom>
              <a:noFill/>
              <a:ln w="21988" cap="rnd" cmpd="sng" algn="ctr">
                <a:solidFill>
                  <a:srgbClr val="FF0000"/>
                </a:solidFill>
                <a:prstDash val="solid"/>
              </a:ln>
              <a:effectLst/>
            </p:spPr>
          </p:cxnSp>
        </p:grpSp>
        <p:grpSp>
          <p:nvGrpSpPr>
            <p:cNvPr id="580" name="Group 579"/>
            <p:cNvGrpSpPr/>
            <p:nvPr/>
          </p:nvGrpSpPr>
          <p:grpSpPr>
            <a:xfrm>
              <a:off x="7485818" y="12383825"/>
              <a:ext cx="513000" cy="1539000"/>
              <a:chOff x="4711089" y="3528000"/>
              <a:chExt cx="360000" cy="468000"/>
            </a:xfrm>
          </p:grpSpPr>
          <p:cxnSp>
            <p:nvCxnSpPr>
              <p:cNvPr id="651" name="Straight Connector 650"/>
              <p:cNvCxnSpPr/>
              <p:nvPr/>
            </p:nvCxnSpPr>
            <p:spPr>
              <a:xfrm flipH="1">
                <a:off x="5071089" y="3528000"/>
                <a:ext cx="0" cy="468000"/>
              </a:xfrm>
              <a:prstGeom prst="line">
                <a:avLst/>
              </a:prstGeom>
              <a:noFill/>
              <a:ln w="21988" cap="rnd" cmpd="sng" algn="ctr">
                <a:solidFill>
                  <a:srgbClr val="FF0000"/>
                </a:solidFill>
                <a:prstDash val="solid"/>
              </a:ln>
              <a:effectLst/>
            </p:spPr>
          </p:cxnSp>
          <p:cxnSp>
            <p:nvCxnSpPr>
              <p:cNvPr id="652" name="Straight Connector 651"/>
              <p:cNvCxnSpPr/>
              <p:nvPr/>
            </p:nvCxnSpPr>
            <p:spPr>
              <a:xfrm flipH="1">
                <a:off x="4711089" y="3996000"/>
                <a:ext cx="360000" cy="0"/>
              </a:xfrm>
              <a:prstGeom prst="line">
                <a:avLst/>
              </a:prstGeom>
              <a:noFill/>
              <a:ln w="21988" cap="rnd" cmpd="sng" algn="ctr">
                <a:solidFill>
                  <a:srgbClr val="FF0000"/>
                </a:solidFill>
                <a:prstDash val="solid"/>
              </a:ln>
              <a:effectLst/>
            </p:spPr>
          </p:cxnSp>
        </p:grpSp>
        <p:grpSp>
          <p:nvGrpSpPr>
            <p:cNvPr id="581" name="Group 580"/>
            <p:cNvGrpSpPr/>
            <p:nvPr/>
          </p:nvGrpSpPr>
          <p:grpSpPr>
            <a:xfrm>
              <a:off x="4023315" y="12383825"/>
              <a:ext cx="513000" cy="1539000"/>
              <a:chOff x="2281262" y="3528000"/>
              <a:chExt cx="360000" cy="468000"/>
            </a:xfrm>
          </p:grpSpPr>
          <p:cxnSp>
            <p:nvCxnSpPr>
              <p:cNvPr id="649" name="Straight Connector 648"/>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50" name="Straight Connector 649"/>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82" name="Group 581"/>
            <p:cNvGrpSpPr/>
            <p:nvPr/>
          </p:nvGrpSpPr>
          <p:grpSpPr>
            <a:xfrm>
              <a:off x="1075187" y="10177925"/>
              <a:ext cx="513000" cy="1539000"/>
              <a:chOff x="2387589" y="729133"/>
              <a:chExt cx="360000" cy="648000"/>
            </a:xfrm>
          </p:grpSpPr>
          <p:cxnSp>
            <p:nvCxnSpPr>
              <p:cNvPr id="647" name="Straight Connector 646"/>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648" name="Straight Connector 647"/>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83" name="Group 582"/>
            <p:cNvGrpSpPr/>
            <p:nvPr/>
          </p:nvGrpSpPr>
          <p:grpSpPr>
            <a:xfrm>
              <a:off x="4535906" y="10177925"/>
              <a:ext cx="513000" cy="1539000"/>
              <a:chOff x="4816164" y="729133"/>
              <a:chExt cx="360000" cy="648000"/>
            </a:xfrm>
          </p:grpSpPr>
          <p:cxnSp>
            <p:nvCxnSpPr>
              <p:cNvPr id="645" name="Straight Connector 644"/>
              <p:cNvCxnSpPr/>
              <p:nvPr/>
            </p:nvCxnSpPr>
            <p:spPr>
              <a:xfrm flipV="1">
                <a:off x="4816164" y="729133"/>
                <a:ext cx="0" cy="648000"/>
              </a:xfrm>
              <a:prstGeom prst="line">
                <a:avLst/>
              </a:prstGeom>
              <a:noFill/>
              <a:ln w="21988" cap="rnd" cmpd="sng" algn="ctr">
                <a:solidFill>
                  <a:srgbClr val="FF0000"/>
                </a:solidFill>
                <a:prstDash val="solid"/>
              </a:ln>
              <a:effectLst/>
            </p:spPr>
          </p:cxnSp>
          <p:cxnSp>
            <p:nvCxnSpPr>
              <p:cNvPr id="646" name="Straight Connector 645"/>
              <p:cNvCxnSpPr/>
              <p:nvPr/>
            </p:nvCxnSpPr>
            <p:spPr>
              <a:xfrm flipV="1">
                <a:off x="4816164" y="729133"/>
                <a:ext cx="360000" cy="0"/>
              </a:xfrm>
              <a:prstGeom prst="line">
                <a:avLst/>
              </a:prstGeom>
              <a:noFill/>
              <a:ln w="21988" cap="rnd" cmpd="sng" algn="ctr">
                <a:solidFill>
                  <a:srgbClr val="FF0000"/>
                </a:solidFill>
                <a:prstDash val="solid"/>
              </a:ln>
              <a:effectLst/>
            </p:spPr>
          </p:cxnSp>
        </p:grpSp>
        <p:grpSp>
          <p:nvGrpSpPr>
            <p:cNvPr id="584" name="Group 583"/>
            <p:cNvGrpSpPr/>
            <p:nvPr/>
          </p:nvGrpSpPr>
          <p:grpSpPr>
            <a:xfrm>
              <a:off x="7997425" y="10177925"/>
              <a:ext cx="513000" cy="1539000"/>
              <a:chOff x="7245300" y="729133"/>
              <a:chExt cx="360000" cy="648000"/>
            </a:xfrm>
          </p:grpSpPr>
          <p:cxnSp>
            <p:nvCxnSpPr>
              <p:cNvPr id="643" name="Straight Connector 642"/>
              <p:cNvCxnSpPr/>
              <p:nvPr/>
            </p:nvCxnSpPr>
            <p:spPr>
              <a:xfrm flipV="1">
                <a:off x="7245300" y="729133"/>
                <a:ext cx="0" cy="648000"/>
              </a:xfrm>
              <a:prstGeom prst="line">
                <a:avLst/>
              </a:prstGeom>
              <a:noFill/>
              <a:ln w="21988" cap="rnd" cmpd="sng" algn="ctr">
                <a:solidFill>
                  <a:srgbClr val="FF0000"/>
                </a:solidFill>
                <a:prstDash val="solid"/>
              </a:ln>
              <a:effectLst/>
            </p:spPr>
          </p:cxnSp>
          <p:cxnSp>
            <p:nvCxnSpPr>
              <p:cNvPr id="644" name="Straight Connector 643"/>
              <p:cNvCxnSpPr/>
              <p:nvPr/>
            </p:nvCxnSpPr>
            <p:spPr>
              <a:xfrm flipV="1">
                <a:off x="7245300" y="729133"/>
                <a:ext cx="360000" cy="0"/>
              </a:xfrm>
              <a:prstGeom prst="line">
                <a:avLst/>
              </a:prstGeom>
              <a:noFill/>
              <a:ln w="21988" cap="rnd" cmpd="sng" algn="ctr">
                <a:solidFill>
                  <a:srgbClr val="FF0000"/>
                </a:solidFill>
                <a:prstDash val="solid"/>
              </a:ln>
              <a:effectLst/>
            </p:spPr>
          </p:cxnSp>
        </p:grpSp>
        <p:grpSp>
          <p:nvGrpSpPr>
            <p:cNvPr id="585" name="Group 584"/>
            <p:cNvGrpSpPr/>
            <p:nvPr/>
          </p:nvGrpSpPr>
          <p:grpSpPr>
            <a:xfrm>
              <a:off x="11459928" y="10177925"/>
              <a:ext cx="513000" cy="1539000"/>
              <a:chOff x="9675127" y="729133"/>
              <a:chExt cx="360000" cy="648000"/>
            </a:xfrm>
          </p:grpSpPr>
          <p:cxnSp>
            <p:nvCxnSpPr>
              <p:cNvPr id="641" name="Straight Connector 640"/>
              <p:cNvCxnSpPr/>
              <p:nvPr/>
            </p:nvCxnSpPr>
            <p:spPr>
              <a:xfrm flipV="1">
                <a:off x="9675127" y="729133"/>
                <a:ext cx="0" cy="648000"/>
              </a:xfrm>
              <a:prstGeom prst="line">
                <a:avLst/>
              </a:prstGeom>
              <a:noFill/>
              <a:ln w="21988" cap="rnd" cmpd="sng" algn="ctr">
                <a:solidFill>
                  <a:srgbClr val="FF0000"/>
                </a:solidFill>
                <a:prstDash val="solid"/>
              </a:ln>
              <a:effectLst/>
            </p:spPr>
          </p:cxnSp>
          <p:cxnSp>
            <p:nvCxnSpPr>
              <p:cNvPr id="642" name="Straight Connector 641"/>
              <p:cNvCxnSpPr/>
              <p:nvPr/>
            </p:nvCxnSpPr>
            <p:spPr>
              <a:xfrm flipV="1">
                <a:off x="9675127" y="729133"/>
                <a:ext cx="360000" cy="0"/>
              </a:xfrm>
              <a:prstGeom prst="line">
                <a:avLst/>
              </a:prstGeom>
              <a:noFill/>
              <a:ln w="21988" cap="rnd" cmpd="sng" algn="ctr">
                <a:solidFill>
                  <a:srgbClr val="FF0000"/>
                </a:solidFill>
                <a:prstDash val="solid"/>
              </a:ln>
              <a:effectLst/>
            </p:spPr>
          </p:cxnSp>
        </p:grpSp>
        <p:grpSp>
          <p:nvGrpSpPr>
            <p:cNvPr id="586" name="Group 585"/>
            <p:cNvGrpSpPr/>
            <p:nvPr/>
          </p:nvGrpSpPr>
          <p:grpSpPr>
            <a:xfrm>
              <a:off x="2154345" y="13999775"/>
              <a:ext cx="2581951" cy="2103300"/>
              <a:chOff x="969704" y="4482000"/>
              <a:chExt cx="1811895" cy="1476000"/>
            </a:xfrm>
          </p:grpSpPr>
          <p:sp>
            <p:nvSpPr>
              <p:cNvPr id="639" name="TextBox 638"/>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System Boundaries</a:t>
                </a:r>
              </a:p>
              <a:p>
                <a:pPr algn="r" defTabSz="1003379"/>
                <a:r>
                  <a:rPr lang="en-GB" sz="1385" kern="0" dirty="0">
                    <a:solidFill>
                      <a:srgbClr val="000302"/>
                    </a:solidFill>
                    <a:latin typeface="Calibri" panose="020F0502020204030204"/>
                    <a:cs typeface="Calibri" panose="020F0502020204030204" pitchFamily="34" charset="0"/>
                  </a:rPr>
                  <a:t>System Map</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Persona Descriptions</a:t>
                </a:r>
              </a:p>
              <a:p>
                <a:pPr algn="r" defTabSz="1003379"/>
                <a:r>
                  <a:rPr lang="en-GB" sz="1385" kern="0" dirty="0">
                    <a:solidFill>
                      <a:srgbClr val="000302"/>
                    </a:solidFill>
                    <a:latin typeface="Calibri" panose="020F0502020204030204"/>
                    <a:cs typeface="Calibri" panose="020F0502020204030204" pitchFamily="34" charset="0"/>
                  </a:rPr>
                  <a:t>Case for Co-design</a:t>
                </a:r>
              </a:p>
            </p:txBody>
          </p:sp>
          <p:sp>
            <p:nvSpPr>
              <p:cNvPr id="640" name="TextBox 639"/>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7" name="Group 586"/>
            <p:cNvGrpSpPr/>
            <p:nvPr/>
          </p:nvGrpSpPr>
          <p:grpSpPr>
            <a:xfrm>
              <a:off x="5615384" y="13999775"/>
              <a:ext cx="2581931" cy="2103300"/>
              <a:chOff x="3398503" y="4482000"/>
              <a:chExt cx="1811881" cy="1476000"/>
            </a:xfrm>
          </p:grpSpPr>
          <p:sp>
            <p:nvSpPr>
              <p:cNvPr id="637" name="TextBox 636"/>
              <p:cNvSpPr txBox="1"/>
              <p:nvPr/>
            </p:nvSpPr>
            <p:spPr>
              <a:xfrm>
                <a:off x="3398503"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Solution Ideas</a:t>
                </a:r>
              </a:p>
              <a:p>
                <a:pPr algn="r" defTabSz="1003379"/>
                <a:r>
                  <a:rPr lang="en-GB" sz="1385" kern="0" dirty="0">
                    <a:solidFill>
                      <a:srgbClr val="000302"/>
                    </a:solidFill>
                    <a:latin typeface="Calibri" panose="020F0502020204030204"/>
                    <a:cs typeface="Calibri" panose="020F0502020204030204" pitchFamily="34" charset="0"/>
                  </a:rPr>
                  <a:t>Solution Concepts</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Persona Responses</a:t>
                </a:r>
              </a:p>
              <a:p>
                <a:pPr algn="r" defTabSz="1003379"/>
                <a:r>
                  <a:rPr lang="en-GB" sz="1385" kern="0" dirty="0">
                    <a:solidFill>
                      <a:srgbClr val="000302"/>
                    </a:solidFill>
                    <a:latin typeface="Calibri" panose="020F0502020204030204"/>
                    <a:cs typeface="Calibri" panose="020F0502020204030204" pitchFamily="34" charset="0"/>
                  </a:rPr>
                  <a:t>Case for Deliver</a:t>
                </a:r>
              </a:p>
            </p:txBody>
          </p:sp>
          <p:sp>
            <p:nvSpPr>
              <p:cNvPr id="638" name="TextBox 637"/>
              <p:cNvSpPr txBox="1"/>
              <p:nvPr/>
            </p:nvSpPr>
            <p:spPr>
              <a:xfrm>
                <a:off x="5045244"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8" name="Group 587"/>
            <p:cNvGrpSpPr/>
            <p:nvPr/>
          </p:nvGrpSpPr>
          <p:grpSpPr>
            <a:xfrm>
              <a:off x="9076422" y="13999775"/>
              <a:ext cx="2581911" cy="2103300"/>
              <a:chOff x="5827302" y="4482000"/>
              <a:chExt cx="1811867" cy="1476000"/>
            </a:xfrm>
          </p:grpSpPr>
          <p:sp>
            <p:nvSpPr>
              <p:cNvPr id="635" name="TextBox 634"/>
              <p:cNvSpPr txBox="1"/>
              <p:nvPr/>
            </p:nvSpPr>
            <p:spPr>
              <a:xfrm>
                <a:off x="5827302"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GB" sz="1385" kern="0" dirty="0">
                    <a:solidFill>
                      <a:srgbClr val="000302"/>
                    </a:solidFill>
                    <a:latin typeface="Calibri" panose="020F0502020204030204"/>
                    <a:cs typeface="Calibri" panose="020F0502020204030204" pitchFamily="34" charset="0"/>
                  </a:rPr>
                  <a:t>Initial Risk Review</a:t>
                </a: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for Sustain</a:t>
                </a:r>
              </a:p>
            </p:txBody>
          </p:sp>
          <p:sp>
            <p:nvSpPr>
              <p:cNvPr id="636" name="TextBox 635"/>
              <p:cNvSpPr txBox="1"/>
              <p:nvPr/>
            </p:nvSpPr>
            <p:spPr>
              <a:xfrm>
                <a:off x="747402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89" name="Group 588"/>
            <p:cNvGrpSpPr/>
            <p:nvPr/>
          </p:nvGrpSpPr>
          <p:grpSpPr>
            <a:xfrm>
              <a:off x="12537461" y="13999775"/>
              <a:ext cx="2581889" cy="2103300"/>
              <a:chOff x="8256101" y="4482000"/>
              <a:chExt cx="1811852" cy="1476000"/>
            </a:xfrm>
          </p:grpSpPr>
          <p:sp>
            <p:nvSpPr>
              <p:cNvPr id="633" name="TextBox 632"/>
              <p:cNvSpPr txBox="1"/>
              <p:nvPr/>
            </p:nvSpPr>
            <p:spPr>
              <a:xfrm>
                <a:off x="8256101"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Performance Measures</a:t>
                </a:r>
              </a:p>
              <a:p>
                <a:pPr algn="r" defTabSz="1003379"/>
                <a:r>
                  <a:rPr lang="en-GB" sz="1385" kern="0" dirty="0">
                    <a:solidFill>
                      <a:srgbClr val="000302"/>
                    </a:solidFill>
                    <a:latin typeface="Calibri" panose="020F0502020204030204"/>
                    <a:cs typeface="Calibri" panose="020F0502020204030204" pitchFamily="34" charset="0"/>
                  </a:rPr>
                  <a:t>Resilient Operation</a:t>
                </a:r>
              </a:p>
              <a:p>
                <a:pPr algn="r" defTabSz="1003379"/>
                <a:r>
                  <a:rPr lang="en-US" sz="1385" kern="0" dirty="0">
                    <a:solidFill>
                      <a:srgbClr val="000302"/>
                    </a:solidFill>
                    <a:latin typeface="Calibri" panose="020F0502020204030204"/>
                    <a:cs typeface="Calibri" panose="020F0502020204030204" pitchFamily="34" charset="0"/>
                  </a:rPr>
                  <a:t>Resilient Architecture</a:t>
                </a:r>
                <a:endParaRPr lang="en-GB" sz="1385" kern="0" dirty="0">
                  <a:solidFill>
                    <a:srgbClr val="000302"/>
                  </a:solidFill>
                  <a:latin typeface="Calibri" panose="020F0502020204030204"/>
                  <a:cs typeface="Calibri" panose="020F0502020204030204" pitchFamily="34" charset="0"/>
                </a:endParaRPr>
              </a:p>
              <a:p>
                <a:pPr algn="r" defTabSz="1003379"/>
                <a:r>
                  <a:rPr lang="en-GB" sz="1385" kern="0" dirty="0">
                    <a:solidFill>
                      <a:srgbClr val="000302"/>
                    </a:solidFill>
                    <a:latin typeface="Calibri" panose="020F0502020204030204"/>
                    <a:cs typeface="Calibri" panose="020F0502020204030204" pitchFamily="34" charset="0"/>
                  </a:rPr>
                  <a:t>Solution Details</a:t>
                </a:r>
              </a:p>
              <a:p>
                <a:pPr algn="r" defTabSz="1003379"/>
                <a:r>
                  <a:rPr lang="en-GB" sz="1385" kern="0" dirty="0">
                    <a:solidFill>
                      <a:srgbClr val="000302"/>
                    </a:solidFill>
                    <a:latin typeface="Calibri" panose="020F0502020204030204"/>
                    <a:cs typeface="Calibri" panose="020F0502020204030204" pitchFamily="34" charset="0"/>
                  </a:rPr>
                  <a:t>Risk Assessment</a:t>
                </a:r>
              </a:p>
              <a:p>
                <a:pPr algn="r" defTabSz="1003379"/>
                <a:r>
                  <a:rPr lang="en-GB" sz="1385" kern="0" dirty="0">
                    <a:solidFill>
                      <a:srgbClr val="000302"/>
                    </a:solidFill>
                    <a:latin typeface="Calibri" panose="020F0502020204030204"/>
                    <a:cs typeface="Calibri" panose="020F0502020204030204" pitchFamily="34" charset="0"/>
                  </a:rPr>
                  <a:t>Case </a:t>
                </a:r>
                <a:r>
                  <a:rPr lang="en-GB" sz="1385" kern="0">
                    <a:solidFill>
                      <a:srgbClr val="000302"/>
                    </a:solidFill>
                    <a:latin typeface="Calibri" panose="020F0502020204030204"/>
                    <a:cs typeface="Calibri" panose="020F0502020204030204" pitchFamily="34" charset="0"/>
                  </a:rPr>
                  <a:t>for Sustain</a:t>
                </a:r>
                <a:endParaRPr lang="en-GB" sz="1385" kern="0" dirty="0">
                  <a:solidFill>
                    <a:srgbClr val="000302"/>
                  </a:solidFill>
                  <a:latin typeface="Calibri" panose="020F0502020204030204"/>
                  <a:cs typeface="Calibri" panose="020F0502020204030204" pitchFamily="34" charset="0"/>
                </a:endParaRPr>
              </a:p>
            </p:txBody>
          </p:sp>
          <p:sp>
            <p:nvSpPr>
              <p:cNvPr id="634" name="TextBox 633"/>
              <p:cNvSpPr txBox="1"/>
              <p:nvPr/>
            </p:nvSpPr>
            <p:spPr>
              <a:xfrm>
                <a:off x="9902813"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nvGrpSpPr>
            <p:cNvPr id="590" name="Group 589"/>
            <p:cNvGrpSpPr/>
            <p:nvPr/>
          </p:nvGrpSpPr>
          <p:grpSpPr>
            <a:xfrm>
              <a:off x="1932795" y="11184649"/>
              <a:ext cx="1744200" cy="1744200"/>
              <a:chOff x="1001452" y="3806760"/>
              <a:chExt cx="1836000" cy="1836000"/>
            </a:xfrm>
          </p:grpSpPr>
          <p:sp>
            <p:nvSpPr>
              <p:cNvPr id="620" name="Rectangle 619"/>
              <p:cNvSpPr>
                <a:spLocks noChangeAspect="1"/>
              </p:cNvSpPr>
              <p:nvPr/>
            </p:nvSpPr>
            <p:spPr>
              <a:xfrm>
                <a:off x="1001452" y="3806760"/>
                <a:ext cx="1836000" cy="1836000"/>
              </a:xfrm>
              <a:prstGeom prst="rect">
                <a:avLst/>
              </a:prstGeom>
              <a:noFill/>
              <a:ln w="25400" cap="flat" cmpd="sng" algn="ctr">
                <a:noFill/>
                <a:prstDash val="solid"/>
              </a:ln>
              <a:effectLst/>
            </p:spPr>
            <p:txBody>
              <a:bodyPr rtlCol="0" anchor="ctr"/>
              <a:lstStyle/>
              <a:p>
                <a:pPr algn="ctr" defTabSz="158297">
                  <a:defRPr/>
                </a:pPr>
                <a:endParaRPr lang="en-GB" sz="312" kern="0">
                  <a:solidFill>
                    <a:srgbClr val="FFFFFF"/>
                  </a:solidFill>
                  <a:latin typeface="Arial"/>
                </a:endParaRPr>
              </a:p>
            </p:txBody>
          </p:sp>
          <p:grpSp>
            <p:nvGrpSpPr>
              <p:cNvPr id="621" name="Group 620"/>
              <p:cNvGrpSpPr/>
              <p:nvPr userDrawn="1"/>
            </p:nvGrpSpPr>
            <p:grpSpPr>
              <a:xfrm>
                <a:off x="1276032" y="4303747"/>
                <a:ext cx="1286841" cy="842027"/>
                <a:chOff x="1377558" y="4417844"/>
                <a:chExt cx="1286841" cy="842027"/>
              </a:xfrm>
            </p:grpSpPr>
            <p:grpSp>
              <p:nvGrpSpPr>
                <p:cNvPr id="622" name="Group 621"/>
                <p:cNvGrpSpPr/>
                <p:nvPr/>
              </p:nvGrpSpPr>
              <p:grpSpPr>
                <a:xfrm flipH="1">
                  <a:off x="1377558" y="4417844"/>
                  <a:ext cx="1210840" cy="842027"/>
                  <a:chOff x="1933082" y="2218917"/>
                  <a:chExt cx="3913431" cy="2721429"/>
                </a:xfrm>
              </p:grpSpPr>
              <p:sp>
                <p:nvSpPr>
                  <p:cNvPr id="626" name="Freeform 625"/>
                  <p:cNvSpPr/>
                  <p:nvPr/>
                </p:nvSpPr>
                <p:spPr>
                  <a:xfrm rot="1800000">
                    <a:off x="3071356"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7" name="Freeform 626"/>
                  <p:cNvSpPr/>
                  <p:nvPr/>
                </p:nvSpPr>
                <p:spPr>
                  <a:xfrm rot="12600000" flipH="1" flipV="1">
                    <a:off x="4639032" y="389873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28" name="Freeform 627"/>
                  <p:cNvSpPr>
                    <a:spLocks noChangeAspect="1"/>
                  </p:cNvSpPr>
                  <p:nvPr/>
                </p:nvSpPr>
                <p:spPr>
                  <a:xfrm rot="16200000">
                    <a:off x="2024153" y="2839034"/>
                    <a:ext cx="1249793" cy="1431935"/>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algn="ctr" defTabSz="172339">
                      <a:defRPr/>
                    </a:pPr>
                    <a:endParaRPr lang="en-GB" sz="415" kern="0" dirty="0">
                      <a:solidFill>
                        <a:prstClr val="white"/>
                      </a:solidFill>
                      <a:latin typeface="Calibri" panose="020F0502020204030204"/>
                    </a:endParaRPr>
                  </a:p>
                </p:txBody>
              </p:sp>
              <p:sp>
                <p:nvSpPr>
                  <p:cNvPr id="629" name="Freeform 628"/>
                  <p:cNvSpPr/>
                  <p:nvPr/>
                </p:nvSpPr>
                <p:spPr>
                  <a:xfrm rot="12627188" flipH="1">
                    <a:off x="4527105" y="2829343"/>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0" name="Freeform 629"/>
                  <p:cNvSpPr/>
                  <p:nvPr/>
                </p:nvSpPr>
                <p:spPr>
                  <a:xfrm rot="19800000">
                    <a:off x="3677855" y="3236139"/>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1" name="Freeform 630"/>
                  <p:cNvSpPr/>
                  <p:nvPr/>
                </p:nvSpPr>
                <p:spPr>
                  <a:xfrm rot="19800000" flipV="1">
                    <a:off x="3097250" y="2218917"/>
                    <a:ext cx="1207481" cy="1041613"/>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sp>
                <p:nvSpPr>
                  <p:cNvPr id="632" name="Freeform 631"/>
                  <p:cNvSpPr/>
                  <p:nvPr/>
                </p:nvSpPr>
                <p:spPr>
                  <a:xfrm rot="19800000" flipH="1">
                    <a:off x="3399363" y="2518508"/>
                    <a:ext cx="1207480" cy="1041614"/>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algn="ctr" defTabSz="172339">
                      <a:defRPr/>
                    </a:pPr>
                    <a:endParaRPr lang="en-GB" sz="339" kern="0" dirty="0">
                      <a:solidFill>
                        <a:prstClr val="white"/>
                      </a:solidFill>
                      <a:latin typeface="Calibri" panose="020F0502020204030204"/>
                    </a:endParaRPr>
                  </a:p>
                </p:txBody>
              </p:sp>
            </p:grpSp>
            <p:grpSp>
              <p:nvGrpSpPr>
                <p:cNvPr id="623" name="Group 622"/>
                <p:cNvGrpSpPr/>
                <p:nvPr/>
              </p:nvGrpSpPr>
              <p:grpSpPr>
                <a:xfrm>
                  <a:off x="2565142" y="4477941"/>
                  <a:ext cx="99257" cy="208048"/>
                  <a:chOff x="9155855" y="6762891"/>
                  <a:chExt cx="317001" cy="664449"/>
                </a:xfrm>
              </p:grpSpPr>
              <p:sp>
                <p:nvSpPr>
                  <p:cNvPr id="624" name="Oval 623"/>
                  <p:cNvSpPr/>
                  <p:nvPr/>
                </p:nvSpPr>
                <p:spPr>
                  <a:xfrm flipH="1">
                    <a:off x="9155855" y="6762891"/>
                    <a:ext cx="222798" cy="222798"/>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sp>
                <p:nvSpPr>
                  <p:cNvPr id="625" name="Oval 624"/>
                  <p:cNvSpPr>
                    <a:spLocks noChangeAspect="1"/>
                  </p:cNvSpPr>
                  <p:nvPr/>
                </p:nvSpPr>
                <p:spPr>
                  <a:xfrm flipH="1">
                    <a:off x="9324340" y="7278825"/>
                    <a:ext cx="148516" cy="148515"/>
                  </a:xfrm>
                  <a:prstGeom prst="ellipse">
                    <a:avLst/>
                  </a:prstGeom>
                  <a:noFill/>
                  <a:ln w="6450" cap="flat" cmpd="sng" algn="ctr">
                    <a:solidFill>
                      <a:sysClr val="windowText" lastClr="000000"/>
                    </a:solidFill>
                    <a:prstDash val="solid"/>
                    <a:miter lim="800000"/>
                  </a:ln>
                  <a:effectLst/>
                </p:spPr>
                <p:txBody>
                  <a:bodyPr rtlCol="0" anchor="ctr"/>
                  <a:lstStyle/>
                  <a:p>
                    <a:pPr algn="ctr" defTabSz="168509"/>
                    <a:endParaRPr lang="en-GB" sz="271" kern="0">
                      <a:solidFill>
                        <a:prstClr val="white"/>
                      </a:solidFill>
                      <a:latin typeface="Myriad Pro Light" panose="020B0603030403020204" pitchFamily="34" charset="0"/>
                    </a:endParaRPr>
                  </a:p>
                </p:txBody>
              </p:sp>
            </p:grpSp>
          </p:grpSp>
        </p:grpSp>
        <p:grpSp>
          <p:nvGrpSpPr>
            <p:cNvPr id="591" name="Group 590"/>
            <p:cNvGrpSpPr>
              <a:grpSpLocks noChangeAspect="1"/>
            </p:cNvGrpSpPr>
            <p:nvPr/>
          </p:nvGrpSpPr>
          <p:grpSpPr>
            <a:xfrm>
              <a:off x="-2016086" y="10689578"/>
              <a:ext cx="2732400" cy="2732513"/>
              <a:chOff x="3126401" y="786005"/>
              <a:chExt cx="4230060" cy="4230235"/>
            </a:xfrm>
          </p:grpSpPr>
          <p:grpSp>
            <p:nvGrpSpPr>
              <p:cNvPr id="602" name="Group 601"/>
              <p:cNvGrpSpPr/>
              <p:nvPr/>
            </p:nvGrpSpPr>
            <p:grpSpPr>
              <a:xfrm rot="18900000">
                <a:off x="3126461" y="786240"/>
                <a:ext cx="4230000" cy="4230000"/>
                <a:chOff x="15736315" y="12710897"/>
                <a:chExt cx="16920000" cy="16919999"/>
              </a:xfrm>
            </p:grpSpPr>
            <p:sp>
              <p:nvSpPr>
                <p:cNvPr id="618" name="Freeform 617"/>
                <p:cNvSpPr>
                  <a:spLocks noChangeAspect="1"/>
                </p:cNvSpPr>
                <p:nvPr/>
              </p:nvSpPr>
              <p:spPr>
                <a:xfrm>
                  <a:off x="15736315" y="12710897"/>
                  <a:ext cx="16920000" cy="16919999"/>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sp>
              <p:nvSpPr>
                <p:cNvPr id="619" name="Freeform 618"/>
                <p:cNvSpPr>
                  <a:spLocks noChangeAspect="1"/>
                </p:cNvSpPr>
                <p:nvPr/>
              </p:nvSpPr>
              <p:spPr>
                <a:xfrm>
                  <a:off x="17464315" y="14438896"/>
                  <a:ext cx="13464000" cy="13464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algn="ctr" defTabSz="268649"/>
                  <a:endParaRPr lang="en-GB" sz="529" kern="0">
                    <a:solidFill>
                      <a:prstClr val="white"/>
                    </a:solidFill>
                    <a:latin typeface="Calibri" panose="020F0502020204030204"/>
                  </a:endParaRPr>
                </a:p>
              </p:txBody>
            </p:sp>
          </p:grpSp>
          <p:grpSp>
            <p:nvGrpSpPr>
              <p:cNvPr id="603" name="Group 602"/>
              <p:cNvGrpSpPr>
                <a:grpSpLocks noChangeAspect="1"/>
              </p:cNvGrpSpPr>
              <p:nvPr/>
            </p:nvGrpSpPr>
            <p:grpSpPr>
              <a:xfrm rot="18900000">
                <a:off x="3126401" y="786005"/>
                <a:ext cx="4230000" cy="4230001"/>
                <a:chOff x="-3078324" y="-3177276"/>
                <a:chExt cx="17280001" cy="17280001"/>
              </a:xfrm>
            </p:grpSpPr>
            <p:sp>
              <p:nvSpPr>
                <p:cNvPr id="614" name="TextBox 613"/>
                <p:cNvSpPr txBox="1"/>
                <p:nvPr/>
              </p:nvSpPr>
              <p:spPr>
                <a:xfrm>
                  <a:off x="-3078323" y="-317727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5" name="TextBox 614"/>
                <p:cNvSpPr txBox="1"/>
                <p:nvPr/>
              </p:nvSpPr>
              <p:spPr>
                <a:xfrm>
                  <a:off x="-3078324" y="12374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6" name="TextBox 615"/>
                <p:cNvSpPr txBox="1"/>
                <p:nvPr/>
              </p:nvSpPr>
              <p:spPr>
                <a:xfrm rot="5400000">
                  <a:off x="-10854324" y="4598724"/>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sp>
              <p:nvSpPr>
                <p:cNvPr id="617" name="TextBox 616"/>
                <p:cNvSpPr txBox="1"/>
                <p:nvPr/>
              </p:nvSpPr>
              <p:spPr>
                <a:xfrm rot="5400000">
                  <a:off x="4697676" y="4598725"/>
                  <a:ext cx="17280000" cy="1728000"/>
                </a:xfrm>
                <a:prstGeom prst="rect">
                  <a:avLst/>
                </a:prstGeom>
                <a:noFill/>
              </p:spPr>
              <p:txBody>
                <a:bodyPr wrap="square" lIns="0" tIns="0" rIns="0" bIns="0" rtlCol="0" anchor="ctr" anchorCtr="1">
                  <a:noAutofit/>
                </a:bodyPr>
                <a:lstStyle/>
                <a:p>
                  <a:pPr algn="ctr" defTabSz="268649"/>
                  <a:r>
                    <a:rPr lang="en-US" sz="1037" b="1" kern="0" dirty="0">
                      <a:solidFill>
                        <a:prstClr val="white"/>
                      </a:solidFill>
                      <a:latin typeface="Myriad Pro Light" panose="020B0603030403020204" pitchFamily="34" charset="0"/>
                    </a:rPr>
                    <a:t>Initiate</a:t>
                  </a:r>
                  <a:endParaRPr lang="en-GB" sz="1037" b="1" kern="0" dirty="0">
                    <a:solidFill>
                      <a:prstClr val="white"/>
                    </a:solidFill>
                    <a:latin typeface="Myriad Pro Light" panose="020B0603030403020204" pitchFamily="34" charset="0"/>
                  </a:endParaRPr>
                </a:p>
              </p:txBody>
            </p:sp>
          </p:grpSp>
          <p:grpSp>
            <p:nvGrpSpPr>
              <p:cNvPr id="604" name="Group 603"/>
              <p:cNvGrpSpPr/>
              <p:nvPr/>
            </p:nvGrpSpPr>
            <p:grpSpPr>
              <a:xfrm>
                <a:off x="3895062" y="1586124"/>
                <a:ext cx="2692799" cy="2630232"/>
                <a:chOff x="4454566" y="4495961"/>
                <a:chExt cx="6119997" cy="6120000"/>
              </a:xfrm>
            </p:grpSpPr>
            <p:sp>
              <p:nvSpPr>
                <p:cNvPr id="605" name="Rectangle 604"/>
                <p:cNvSpPr>
                  <a:spLocks noChangeAspect="1"/>
                </p:cNvSpPr>
                <p:nvPr/>
              </p:nvSpPr>
              <p:spPr>
                <a:xfrm>
                  <a:off x="4454566" y="4495961"/>
                  <a:ext cx="6119997" cy="6120000"/>
                </a:xfrm>
                <a:prstGeom prst="rect">
                  <a:avLst/>
                </a:prstGeom>
                <a:noFill/>
                <a:ln w="25400" cap="flat" cmpd="sng" algn="ctr">
                  <a:noFill/>
                  <a:prstDash val="solid"/>
                </a:ln>
                <a:effectLst/>
              </p:spPr>
              <p:txBody>
                <a:bodyPr rtlCol="0" anchor="ctr"/>
                <a:lstStyle/>
                <a:p>
                  <a:pPr algn="ctr" defTabSz="208513"/>
                  <a:endParaRPr lang="en-GB" sz="364" kern="0">
                    <a:solidFill>
                      <a:srgbClr val="FFFFFF"/>
                    </a:solidFill>
                    <a:latin typeface="Myriad Pro Light" panose="020B0603030403020204" pitchFamily="34" charset="0"/>
                  </a:endParaRPr>
                </a:p>
              </p:txBody>
            </p:sp>
            <p:grpSp>
              <p:nvGrpSpPr>
                <p:cNvPr id="606" name="Group 605"/>
                <p:cNvGrpSpPr/>
                <p:nvPr/>
              </p:nvGrpSpPr>
              <p:grpSpPr>
                <a:xfrm flipH="1">
                  <a:off x="5732390" y="5017806"/>
                  <a:ext cx="3762174" cy="4853068"/>
                  <a:chOff x="6953467" y="255844"/>
                  <a:chExt cx="3762174" cy="4853068"/>
                </a:xfrm>
              </p:grpSpPr>
              <p:sp>
                <p:nvSpPr>
                  <p:cNvPr id="607" name="Freeform 606"/>
                  <p:cNvSpPr>
                    <a:spLocks noChangeAspect="1"/>
                  </p:cNvSpPr>
                  <p:nvPr/>
                </p:nvSpPr>
                <p:spPr>
                  <a:xfrm rot="14400000">
                    <a:off x="8601948" y="2915432"/>
                    <a:ext cx="1430067"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8" name="Freeform 607"/>
                  <p:cNvSpPr>
                    <a:spLocks noChangeAspect="1"/>
                  </p:cNvSpPr>
                  <p:nvPr/>
                </p:nvSpPr>
                <p:spPr>
                  <a:xfrm rot="7200000" flipH="1">
                    <a:off x="6578144" y="63116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09" name="Freeform 608"/>
                  <p:cNvSpPr>
                    <a:spLocks noChangeAspect="1"/>
                  </p:cNvSpPr>
                  <p:nvPr/>
                </p:nvSpPr>
                <p:spPr>
                  <a:xfrm rot="14400000" flipH="1">
                    <a:off x="7172622" y="1336592"/>
                    <a:ext cx="1360302" cy="609664"/>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0" name="Freeform 609"/>
                  <p:cNvSpPr>
                    <a:spLocks noChangeAspect="1"/>
                  </p:cNvSpPr>
                  <p:nvPr/>
                </p:nvSpPr>
                <p:spPr>
                  <a:xfrm rot="14413248" flipH="1">
                    <a:off x="9491661" y="4113735"/>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1" name="Freeform 610"/>
                  <p:cNvSpPr>
                    <a:spLocks noChangeAspect="1"/>
                  </p:cNvSpPr>
                  <p:nvPr/>
                </p:nvSpPr>
                <p:spPr>
                  <a:xfrm rot="7200000" flipH="1">
                    <a:off x="7748001" y="411483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2" name="Freeform 611"/>
                  <p:cNvSpPr>
                    <a:spLocks noChangeAspect="1"/>
                  </p:cNvSpPr>
                  <p:nvPr/>
                </p:nvSpPr>
                <p:spPr>
                  <a:xfrm rot="3617945" flipH="1">
                    <a:off x="9730656" y="3079997"/>
                    <a:ext cx="1360308" cy="609662"/>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sp>
                <p:nvSpPr>
                  <p:cNvPr id="613" name="Freeform 612"/>
                  <p:cNvSpPr>
                    <a:spLocks noChangeAspect="1"/>
                  </p:cNvSpPr>
                  <p:nvPr/>
                </p:nvSpPr>
                <p:spPr>
                  <a:xfrm rot="3600000" flipH="1">
                    <a:off x="7748982" y="2370603"/>
                    <a:ext cx="1392661" cy="595498"/>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25400" cap="flat" cmpd="sng" algn="ctr">
                    <a:noFill/>
                    <a:prstDash val="solid"/>
                  </a:ln>
                  <a:effectLst/>
                </p:spPr>
                <p:txBody>
                  <a:bodyPr rtlCol="0" anchor="ctr"/>
                  <a:lstStyle/>
                  <a:p>
                    <a:pPr algn="ctr" defTabSz="208513"/>
                    <a:endParaRPr lang="en-GB" sz="319" kern="0">
                      <a:solidFill>
                        <a:srgbClr val="FFFFFF"/>
                      </a:solidFill>
                      <a:latin typeface="Arial"/>
                    </a:endParaRPr>
                  </a:p>
                </p:txBody>
              </p:sp>
            </p:grpSp>
          </p:grpSp>
        </p:grpSp>
        <p:sp>
          <p:nvSpPr>
            <p:cNvPr id="592" name="TextBox 591"/>
            <p:cNvSpPr txBox="1"/>
            <p:nvPr/>
          </p:nvSpPr>
          <p:spPr>
            <a:xfrm>
              <a:off x="-2423401" y="9306048"/>
              <a:ext cx="2565000" cy="7695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Canvas</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Improvement Team</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Initiate Stage Plan</a:t>
              </a:r>
            </a:p>
            <a:p>
              <a:pPr defTabSz="1003379"/>
              <a:endParaRPr lang="en-GB" sz="1385" kern="0" dirty="0">
                <a:solidFill>
                  <a:srgbClr val="000302"/>
                </a:solidFill>
                <a:latin typeface="Calibri" panose="020F0502020204030204"/>
                <a:cs typeface="Calibri" panose="020F0502020204030204" pitchFamily="34" charset="0"/>
              </a:endParaRPr>
            </a:p>
          </p:txBody>
        </p:sp>
        <p:grpSp>
          <p:nvGrpSpPr>
            <p:cNvPr id="593" name="Group 592"/>
            <p:cNvGrpSpPr/>
            <p:nvPr/>
          </p:nvGrpSpPr>
          <p:grpSpPr>
            <a:xfrm>
              <a:off x="559007" y="12384048"/>
              <a:ext cx="513000" cy="1539000"/>
              <a:chOff x="2281262" y="3528000"/>
              <a:chExt cx="360000" cy="468000"/>
            </a:xfrm>
          </p:grpSpPr>
          <p:cxnSp>
            <p:nvCxnSpPr>
              <p:cNvPr id="600" name="Straight Connector 599"/>
              <p:cNvCxnSpPr/>
              <p:nvPr/>
            </p:nvCxnSpPr>
            <p:spPr>
              <a:xfrm flipH="1">
                <a:off x="2641262" y="3528000"/>
                <a:ext cx="0" cy="468000"/>
              </a:xfrm>
              <a:prstGeom prst="line">
                <a:avLst/>
              </a:prstGeom>
              <a:noFill/>
              <a:ln w="21988" cap="rnd" cmpd="sng" algn="ctr">
                <a:solidFill>
                  <a:srgbClr val="FF0000"/>
                </a:solidFill>
                <a:prstDash val="solid"/>
              </a:ln>
              <a:effectLst/>
            </p:spPr>
          </p:cxnSp>
          <p:cxnSp>
            <p:nvCxnSpPr>
              <p:cNvPr id="601" name="Straight Connector 600"/>
              <p:cNvCxnSpPr/>
              <p:nvPr/>
            </p:nvCxnSpPr>
            <p:spPr>
              <a:xfrm flipH="1">
                <a:off x="2281262" y="3996000"/>
                <a:ext cx="360000" cy="0"/>
              </a:xfrm>
              <a:prstGeom prst="line">
                <a:avLst/>
              </a:prstGeom>
              <a:noFill/>
              <a:ln w="21988" cap="rnd" cmpd="sng" algn="ctr">
                <a:solidFill>
                  <a:srgbClr val="FF0000"/>
                </a:solidFill>
                <a:prstDash val="solid"/>
              </a:ln>
              <a:effectLst/>
            </p:spPr>
          </p:cxnSp>
        </p:grpSp>
        <p:grpSp>
          <p:nvGrpSpPr>
            <p:cNvPr id="594" name="Group 593"/>
            <p:cNvGrpSpPr/>
            <p:nvPr/>
          </p:nvGrpSpPr>
          <p:grpSpPr>
            <a:xfrm>
              <a:off x="-2389121" y="10178148"/>
              <a:ext cx="513000" cy="1539000"/>
              <a:chOff x="2387589" y="729133"/>
              <a:chExt cx="360000" cy="648000"/>
            </a:xfrm>
          </p:grpSpPr>
          <p:cxnSp>
            <p:nvCxnSpPr>
              <p:cNvPr id="598" name="Straight Connector 597"/>
              <p:cNvCxnSpPr/>
              <p:nvPr/>
            </p:nvCxnSpPr>
            <p:spPr>
              <a:xfrm flipV="1">
                <a:off x="2387589" y="729133"/>
                <a:ext cx="0" cy="648000"/>
              </a:xfrm>
              <a:prstGeom prst="line">
                <a:avLst/>
              </a:prstGeom>
              <a:noFill/>
              <a:ln w="21988" cap="rnd" cmpd="sng" algn="ctr">
                <a:solidFill>
                  <a:srgbClr val="FF0000"/>
                </a:solidFill>
                <a:prstDash val="solid"/>
              </a:ln>
              <a:effectLst/>
            </p:spPr>
          </p:cxnSp>
          <p:cxnSp>
            <p:nvCxnSpPr>
              <p:cNvPr id="599" name="Straight Connector 598"/>
              <p:cNvCxnSpPr/>
              <p:nvPr/>
            </p:nvCxnSpPr>
            <p:spPr>
              <a:xfrm flipV="1">
                <a:off x="2387589" y="729133"/>
                <a:ext cx="360000" cy="0"/>
              </a:xfrm>
              <a:prstGeom prst="line">
                <a:avLst/>
              </a:prstGeom>
              <a:noFill/>
              <a:ln w="21988" cap="rnd" cmpd="sng" algn="ctr">
                <a:solidFill>
                  <a:srgbClr val="FF0000"/>
                </a:solidFill>
                <a:prstDash val="solid"/>
              </a:ln>
              <a:effectLst/>
            </p:spPr>
          </p:cxnSp>
        </p:grpSp>
        <p:grpSp>
          <p:nvGrpSpPr>
            <p:cNvPr id="595" name="Group 594"/>
            <p:cNvGrpSpPr/>
            <p:nvPr/>
          </p:nvGrpSpPr>
          <p:grpSpPr>
            <a:xfrm>
              <a:off x="-1309963" y="13999998"/>
              <a:ext cx="2581951" cy="2103300"/>
              <a:chOff x="969704" y="4482000"/>
              <a:chExt cx="1811895" cy="1476000"/>
            </a:xfrm>
          </p:grpSpPr>
          <p:sp>
            <p:nvSpPr>
              <p:cNvPr id="596" name="TextBox 595"/>
              <p:cNvSpPr txBox="1"/>
              <p:nvPr/>
            </p:nvSpPr>
            <p:spPr>
              <a:xfrm>
                <a:off x="969704" y="4482000"/>
                <a:ext cx="1524047" cy="1476000"/>
              </a:xfrm>
              <a:prstGeom prst="rect">
                <a:avLst/>
              </a:prstGeom>
              <a:noFill/>
            </p:spPr>
            <p:txBody>
              <a:bodyPr wrap="square" lIns="0" tIns="0" rIns="0" bIns="0" rtlCol="0">
                <a:noAutofit/>
              </a:bodyPr>
              <a:lstStyle/>
              <a:p>
                <a:pPr algn="r" defTabSz="1003379"/>
                <a:r>
                  <a:rPr lang="en-GB" sz="1385" kern="0" dirty="0">
                    <a:solidFill>
                      <a:srgbClr val="000302"/>
                    </a:solidFill>
                    <a:latin typeface="Calibri" panose="020F0502020204030204"/>
                    <a:cs typeface="Calibri" panose="020F0502020204030204" pitchFamily="34" charset="0"/>
                  </a:rPr>
                  <a:t>Agreed Scope</a:t>
                </a:r>
              </a:p>
              <a:p>
                <a:pPr algn="r" defTabSz="1003379"/>
                <a:r>
                  <a:rPr lang="en-GB" sz="1385" kern="0" dirty="0">
                    <a:solidFill>
                      <a:srgbClr val="000302"/>
                    </a:solidFill>
                    <a:latin typeface="Calibri" panose="020F0502020204030204"/>
                    <a:cs typeface="Calibri" panose="020F0502020204030204" pitchFamily="34" charset="0"/>
                  </a:rPr>
                  <a:t>Stakeholder Needs</a:t>
                </a:r>
              </a:p>
              <a:p>
                <a:pPr algn="r" defTabSz="1003379"/>
                <a:r>
                  <a:rPr lang="en-GB" sz="1385" kern="0" dirty="0">
                    <a:solidFill>
                      <a:srgbClr val="000302"/>
                    </a:solidFill>
                    <a:latin typeface="Calibri" panose="020F0502020204030204"/>
                    <a:cs typeface="Calibri" panose="020F0502020204030204" pitchFamily="34" charset="0"/>
                  </a:rPr>
                  <a:t>Stakeholder Influence</a:t>
                </a:r>
              </a:p>
              <a:p>
                <a:pPr algn="r" defTabSz="1003379"/>
                <a:r>
                  <a:rPr lang="en-GB" sz="1385" kern="0" dirty="0">
                    <a:solidFill>
                      <a:srgbClr val="000302"/>
                    </a:solidFill>
                    <a:latin typeface="Calibri" panose="020F0502020204030204"/>
                    <a:cs typeface="Calibri" panose="020F0502020204030204" pitchFamily="34" charset="0"/>
                  </a:rPr>
                  <a:t>Project Team</a:t>
                </a:r>
              </a:p>
              <a:p>
                <a:pPr algn="r" defTabSz="1003379"/>
                <a:r>
                  <a:rPr lang="en-GB" sz="1385" kern="0" dirty="0">
                    <a:solidFill>
                      <a:srgbClr val="000302"/>
                    </a:solidFill>
                    <a:latin typeface="Calibri" panose="020F0502020204030204"/>
                    <a:cs typeface="Calibri" panose="020F0502020204030204" pitchFamily="34" charset="0"/>
                  </a:rPr>
                  <a:t>Design Themes</a:t>
                </a:r>
              </a:p>
              <a:p>
                <a:pPr algn="r" defTabSz="1003379"/>
                <a:r>
                  <a:rPr lang="en-GB" sz="1385" kern="0" dirty="0">
                    <a:solidFill>
                      <a:srgbClr val="000302"/>
                    </a:solidFill>
                    <a:latin typeface="Calibri" panose="020F0502020204030204"/>
                    <a:cs typeface="Calibri" panose="020F0502020204030204" pitchFamily="34" charset="0"/>
                  </a:rPr>
                  <a:t>Case for Change</a:t>
                </a:r>
              </a:p>
              <a:p>
                <a:pPr algn="r" defTabSz="1003379"/>
                <a:r>
                  <a:rPr lang="en-GB" sz="1385" kern="0" dirty="0">
                    <a:solidFill>
                      <a:srgbClr val="000302"/>
                    </a:solidFill>
                    <a:latin typeface="Calibri" panose="020F0502020204030204"/>
                    <a:cs typeface="Calibri" panose="020F0502020204030204" pitchFamily="34" charset="0"/>
                  </a:rPr>
                  <a:t>Improvement Plan</a:t>
                </a:r>
              </a:p>
              <a:p>
                <a:pPr algn="r" defTabSz="1003379"/>
                <a:r>
                  <a:rPr lang="en-GB" sz="1385" kern="0" dirty="0">
                    <a:solidFill>
                      <a:srgbClr val="000302"/>
                    </a:solidFill>
                    <a:latin typeface="Calibri" panose="020F0502020204030204"/>
                    <a:cs typeface="Calibri" panose="020F0502020204030204" pitchFamily="34" charset="0"/>
                  </a:rPr>
                  <a:t>Permission to Proceed</a:t>
                </a:r>
              </a:p>
            </p:txBody>
          </p:sp>
          <p:sp>
            <p:nvSpPr>
              <p:cNvPr id="597" name="TextBox 596"/>
              <p:cNvSpPr txBox="1"/>
              <p:nvPr/>
            </p:nvSpPr>
            <p:spPr>
              <a:xfrm>
                <a:off x="2616459" y="4482000"/>
                <a:ext cx="165140" cy="1476000"/>
              </a:xfrm>
              <a:prstGeom prst="rect">
                <a:avLst/>
              </a:prstGeom>
              <a:noFill/>
            </p:spPr>
            <p:txBody>
              <a:bodyPr wrap="square" lIns="0" tIns="0" rIns="0" bIns="0" rtlCol="0">
                <a:noAutofit/>
              </a:bodyPr>
              <a:lstStyle/>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a:p>
                <a:pPr marL="101508" indent="-101508" defTabSz="1003379">
                  <a:buFont typeface="Arial" panose="020B0604020202020204" pitchFamily="34" charset="0"/>
                  <a:buChar char="•"/>
                </a:pPr>
                <a:r>
                  <a:rPr lang="en-GB" sz="1385" kern="0" dirty="0">
                    <a:solidFill>
                      <a:srgbClr val="000302"/>
                    </a:solidFill>
                    <a:latin typeface="Calibri" panose="020F0502020204030204"/>
                    <a:cs typeface="Calibri" panose="020F0502020204030204" pitchFamily="34" charset="0"/>
                  </a:rPr>
                  <a:t> </a:t>
                </a:r>
              </a:p>
            </p:txBody>
          </p:sp>
        </p:grpSp>
      </p:grpSp>
    </p:spTree>
    <p:extLst>
      <p:ext uri="{BB962C8B-B14F-4D97-AF65-F5344CB8AC3E}">
        <p14:creationId xmlns:p14="http://schemas.microsoft.com/office/powerpoint/2010/main" val="337435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pping Systems">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121" name="Rectangle 120"/>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7" name="Group 126"/>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9" name="Group 68"/>
              <p:cNvGrpSpPr/>
              <p:nvPr/>
            </p:nvGrpSpPr>
            <p:grpSpPr>
              <a:xfrm>
                <a:off x="748800" y="1189014"/>
                <a:ext cx="6848972" cy="8761540"/>
                <a:chOff x="4526866" y="1189014"/>
                <a:chExt cx="6848972" cy="8761540"/>
              </a:xfrm>
            </p:grpSpPr>
            <p:sp>
              <p:nvSpPr>
                <p:cNvPr id="71" name="Rectangle 70"/>
                <p:cNvSpPr/>
                <p:nvPr/>
              </p:nvSpPr>
              <p:spPr>
                <a:xfrm>
                  <a:off x="7859383" y="9612000"/>
                  <a:ext cx="1424493"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Communicate</a:t>
                  </a:r>
                  <a:endParaRPr lang="en-GB" sz="1600" dirty="0">
                    <a:solidFill>
                      <a:srgbClr val="10E210"/>
                    </a:solidFill>
                  </a:endParaRPr>
                </a:p>
              </p:txBody>
            </p:sp>
            <p:sp>
              <p:nvSpPr>
                <p:cNvPr id="72" name="Rectangle 71"/>
                <p:cNvSpPr/>
                <p:nvPr/>
              </p:nvSpPr>
              <p:spPr>
                <a:xfrm>
                  <a:off x="5344701" y="1189014"/>
                  <a:ext cx="87742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Prepare</a:t>
                  </a:r>
                  <a:endParaRPr lang="en-GB" sz="1600" dirty="0">
                    <a:solidFill>
                      <a:srgbClr val="10E210"/>
                    </a:solidFill>
                  </a:endParaRPr>
                </a:p>
              </p:txBody>
            </p:sp>
            <p:cxnSp>
              <p:nvCxnSpPr>
                <p:cNvPr id="73" name="Straight Connector 72"/>
                <p:cNvCxnSpPr/>
                <p:nvPr/>
              </p:nvCxnSpPr>
              <p:spPr>
                <a:xfrm rot="5400000" flipH="1">
                  <a:off x="4616866" y="262534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4708689" y="1944000"/>
                  <a:ext cx="5298956" cy="7245610"/>
                  <a:chOff x="928851" y="1944000"/>
                  <a:chExt cx="5298956" cy="7245610"/>
                </a:xfrm>
              </p:grpSpPr>
              <p:sp>
                <p:nvSpPr>
                  <p:cNvPr id="111" name="Rectangle 110"/>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12" name="Rectangle 111"/>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13" name="Rectangle 112"/>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14" name="Rectangle 113"/>
                  <p:cNvSpPr/>
                  <p:nvPr/>
                </p:nvSpPr>
                <p:spPr>
                  <a:xfrm>
                    <a:off x="928851" y="2567845"/>
                    <a:ext cx="2609098" cy="261610"/>
                  </a:xfrm>
                  <a:prstGeom prst="rect">
                    <a:avLst/>
                  </a:prstGeom>
                </p:spPr>
                <p:txBody>
                  <a:bodyPr wrap="square">
                    <a:spAutoFit/>
                  </a:bodyPr>
                  <a:lstStyle/>
                  <a:p>
                    <a:r>
                      <a:rPr lang="en-GB" sz="1100" dirty="0"/>
                      <a:t>Repeat</a:t>
                    </a:r>
                  </a:p>
                </p:txBody>
              </p:sp>
              <p:sp>
                <p:nvSpPr>
                  <p:cNvPr id="115" name="Rectangle 114"/>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6" name="Rectangle 115"/>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7" name="Rectangle 116"/>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8" name="Rectangle 117"/>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75" name="Group 74"/>
                <p:cNvGrpSpPr/>
                <p:nvPr/>
              </p:nvGrpSpPr>
              <p:grpSpPr>
                <a:xfrm>
                  <a:off x="4526866" y="1764000"/>
                  <a:ext cx="6848972" cy="7632000"/>
                  <a:chOff x="747028" y="1764000"/>
                  <a:chExt cx="6848972" cy="7632000"/>
                </a:xfrm>
              </p:grpSpPr>
              <p:cxnSp>
                <p:nvCxnSpPr>
                  <p:cNvPr id="78" name="Straight Connector 77"/>
                  <p:cNvCxnSpPr>
                    <a:stCxn id="79" idx="0"/>
                    <a:endCxn id="84" idx="2"/>
                  </p:cNvCxnSpPr>
                  <p:nvPr/>
                </p:nvCxnSpPr>
                <p:spPr>
                  <a:xfrm>
                    <a:off x="756000" y="2664000"/>
                    <a:ext cx="0"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6200000">
                    <a:off x="756000" y="1764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0" name="Straight Connector 79"/>
                  <p:cNvCxnSpPr/>
                  <p:nvPr/>
                </p:nvCxnSpPr>
                <p:spPr>
                  <a:xfrm flipH="1">
                    <a:off x="6930000" y="3564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1" name="Arc 80"/>
                  <p:cNvSpPr>
                    <a:spLocks noChangeAspect="1"/>
                  </p:cNvSpPr>
                  <p:nvPr/>
                </p:nvSpPr>
                <p:spPr>
                  <a:xfrm>
                    <a:off x="4320000" y="176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2"/>
                    <a:endCxn id="83" idx="2"/>
                  </p:cNvCxnSpPr>
                  <p:nvPr/>
                </p:nvCxnSpPr>
                <p:spPr>
                  <a:xfrm>
                    <a:off x="5475695" y="2046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3" name="Arc 8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10800000">
                    <a:off x="756000" y="7596000"/>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9" idx="0"/>
                    <a:endCxn id="84" idx="0"/>
                  </p:cNvCxnSpPr>
                  <p:nvPr/>
                </p:nvCxnSpPr>
                <p:spPr>
                  <a:xfrm flipH="1">
                    <a:off x="1656000" y="9396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930000" y="7596000"/>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7" name="Arc 86"/>
                  <p:cNvSpPr>
                    <a:spLocks noChangeAspect="1"/>
                  </p:cNvSpPr>
                  <p:nvPr/>
                </p:nvSpPr>
                <p:spPr>
                  <a:xfrm flipH="1">
                    <a:off x="6300000" y="759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8" name="Straight Connector 87"/>
                  <p:cNvCxnSpPr>
                    <a:stCxn id="87" idx="2"/>
                    <a:endCxn id="89" idx="2"/>
                  </p:cNvCxnSpPr>
                  <p:nvPr/>
                </p:nvCxnSpPr>
                <p:spPr>
                  <a:xfrm flipH="1">
                    <a:off x="5475695" y="7878804"/>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89" name="Arc 8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0" name="Arc 89"/>
                  <p:cNvSpPr>
                    <a:spLocks noChangeAspect="1"/>
                  </p:cNvSpPr>
                  <p:nvPr/>
                </p:nvSpPr>
                <p:spPr>
                  <a:xfrm rot="16200000">
                    <a:off x="6300000" y="3564001"/>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91" name="Arc 90"/>
                  <p:cNvSpPr>
                    <a:spLocks noChangeAspect="1"/>
                  </p:cNvSpPr>
                  <p:nvPr/>
                </p:nvSpPr>
                <p:spPr>
                  <a:xfrm rot="5400000" flipV="1">
                    <a:off x="6300000" y="6336000"/>
                    <a:ext cx="1260000" cy="126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92" name="Straight Connector 91"/>
                  <p:cNvCxnSpPr>
                    <a:stCxn id="91" idx="0"/>
                    <a:endCxn id="90" idx="0"/>
                  </p:cNvCxnSpPr>
                  <p:nvPr/>
                </p:nvCxnSpPr>
                <p:spPr>
                  <a:xfrm flipV="1">
                    <a:off x="6300000" y="4194001"/>
                    <a:ext cx="0" cy="2771999"/>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93" name="Group 92"/>
                  <p:cNvGrpSpPr/>
                  <p:nvPr/>
                </p:nvGrpSpPr>
                <p:grpSpPr>
                  <a:xfrm>
                    <a:off x="2202687" y="9229349"/>
                    <a:ext cx="1364962" cy="162000"/>
                    <a:chOff x="2700000" y="9233359"/>
                    <a:chExt cx="1364962" cy="162000"/>
                  </a:xfrm>
                </p:grpSpPr>
                <p:cxnSp>
                  <p:nvCxnSpPr>
                    <p:cNvPr id="109" name="Straight Connector 108"/>
                    <p:cNvCxnSpPr/>
                    <p:nvPr/>
                  </p:nvCxnSpPr>
                  <p:spPr>
                    <a:xfrm rot="10800000">
                      <a:off x="2700000"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4064962" y="923335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cxnSp>
                <p:nvCxnSpPr>
                  <p:cNvPr id="94" name="Straight Connector 93"/>
                  <p:cNvCxnSpPr/>
                  <p:nvPr/>
                </p:nvCxnSpPr>
                <p:spPr>
                  <a:xfrm rot="5400000" flipH="1">
                    <a:off x="6223163" y="545276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1" idx="0"/>
                    <a:endCxn id="79" idx="2"/>
                  </p:cNvCxnSpPr>
                  <p:nvPr/>
                </p:nvCxnSpPr>
                <p:spPr>
                  <a:xfrm flipH="1">
                    <a:off x="1656000" y="1764000"/>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10800000" flipH="1" flipV="1">
                    <a:off x="4583634"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flipH="1" flipV="1">
                    <a:off x="3218672" y="176537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noChangeAspect="1"/>
                  </p:cNvCxnSpPr>
                  <p:nvPr/>
                </p:nvCxnSpPr>
                <p:spPr>
                  <a:xfrm rot="5400000">
                    <a:off x="5810260" y="2600153"/>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a:off x="837028" y="836039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rot="20585412">
                    <a:off x="747028" y="2210506"/>
                    <a:ext cx="180000" cy="180000"/>
                    <a:chOff x="1786048" y="2379903"/>
                    <a:chExt cx="180000" cy="180000"/>
                  </a:xfrm>
                  <a:solidFill>
                    <a:schemeClr val="bg1"/>
                  </a:solidFill>
                </p:grpSpPr>
                <p:sp>
                  <p:nvSpPr>
                    <p:cNvPr id="107" name="Rectangle 106"/>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Rectangle 107"/>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1" name="Group 100"/>
                  <p:cNvGrpSpPr/>
                  <p:nvPr/>
                </p:nvGrpSpPr>
                <p:grpSpPr>
                  <a:xfrm rot="948532">
                    <a:off x="1038162" y="1846436"/>
                    <a:ext cx="180000" cy="180000"/>
                    <a:chOff x="1786048" y="2379903"/>
                    <a:chExt cx="180000" cy="180000"/>
                  </a:xfrm>
                  <a:solidFill>
                    <a:schemeClr val="bg1"/>
                  </a:solidFill>
                </p:grpSpPr>
                <p:sp>
                  <p:nvSpPr>
                    <p:cNvPr id="105" name="Rectangle 104"/>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6" name="Rectangle 105"/>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2" name="Group 101"/>
                  <p:cNvGrpSpPr/>
                  <p:nvPr/>
                </p:nvGrpSpPr>
                <p:grpSpPr>
                  <a:xfrm rot="21600000">
                    <a:off x="6310200" y="3754513"/>
                    <a:ext cx="180000" cy="180000"/>
                    <a:chOff x="1778674" y="2379903"/>
                    <a:chExt cx="180000" cy="180000"/>
                  </a:xfrm>
                  <a:solidFill>
                    <a:schemeClr val="bg1"/>
                  </a:solidFill>
                </p:grpSpPr>
                <p:sp>
                  <p:nvSpPr>
                    <p:cNvPr id="103" name="Rectangle 102"/>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ectangle 103"/>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76" name="Oval 75"/>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Oval 76"/>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70"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mapping the system there is a need to prepare the scope of the mapping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mapping is complete it is important to communicate the outcome to the appropriate audience. The whole process may then need to be repeated if the scope of the mapping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map a system; all models are an abstraction, all accentual some features, all ignore others and all may be useful. It is important to remember that the process of mapping may ultimately be more important than the output.</a:t>
                </a:r>
              </a:p>
            </p:txBody>
          </p:sp>
        </p:grpSp>
        <p:sp>
          <p:nvSpPr>
            <p:cNvPr id="119" name="Oval 118"/>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0" name="Rectangle 119"/>
            <p:cNvSpPr/>
            <p:nvPr/>
          </p:nvSpPr>
          <p:spPr>
            <a:xfrm>
              <a:off x="6499432" y="8009743"/>
              <a:ext cx="945195"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Evaluate</a:t>
              </a:r>
              <a:endParaRPr lang="en-GB" sz="1600" dirty="0">
                <a:solidFill>
                  <a:srgbClr val="10E210"/>
                </a:solidFill>
              </a:endParaRPr>
            </a:p>
          </p:txBody>
        </p:sp>
      </p:grpSp>
      <p:grpSp>
        <p:nvGrpSpPr>
          <p:cNvPr id="128" name="Group 127"/>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10E210"/>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10E210"/>
                  </a:solidFill>
                  <a:latin typeface="+mj-lt"/>
                  <a:ea typeface="+mn-ea"/>
                </a:rPr>
                <a:t>Mapping Systems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mapping of the system and its elements, stakeholders and their relationships, and information and equipment flows. More than one approach may be required to adequately represent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Understand</a:t>
              </a:r>
              <a:r>
                <a:rPr lang="en-US" sz="900" dirty="0">
                  <a:latin typeface="+mn-lt"/>
                </a:rPr>
                <a:t>, </a:t>
              </a:r>
              <a:r>
                <a:rPr lang="en-US" sz="900" dirty="0">
                  <a:latin typeface="Verdana Pro SemiBold" panose="020B0704030504040204" pitchFamily="34" charset="0"/>
                </a:rPr>
                <a:t>Organise</a:t>
              </a:r>
              <a:r>
                <a:rPr lang="en-US" sz="900" dirty="0">
                  <a:latin typeface="+mn-lt"/>
                </a:rPr>
                <a:t> and </a:t>
              </a:r>
              <a:r>
                <a:rPr lang="en-US" sz="900" dirty="0">
                  <a:latin typeface="Verdana Pro SemiBold" panose="020B0704030504040204" pitchFamily="34" charset="0"/>
                </a:rPr>
                <a:t>Integrate</a:t>
              </a:r>
              <a:r>
                <a:rPr lang="en-US" sz="900" dirty="0">
                  <a:latin typeface="+mn-lt"/>
                </a:rPr>
                <a:t> stages until sufficient insights into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mapping tools, examples of their use and useful reference sources, are provided later in this section and in the resources section of this toolkit.</a:t>
              </a:r>
            </a:p>
          </p:txBody>
        </p:sp>
        <p:grpSp>
          <p:nvGrpSpPr>
            <p:cNvPr id="2" name="Group 1"/>
            <p:cNvGrpSpPr/>
            <p:nvPr/>
          </p:nvGrpSpPr>
          <p:grpSpPr>
            <a:xfrm>
              <a:off x="9356376" y="2158986"/>
              <a:ext cx="4814597" cy="7245610"/>
              <a:chOff x="9356376" y="2158986"/>
              <a:chExt cx="4814597" cy="7245610"/>
            </a:xfrm>
          </p:grpSpPr>
          <p:sp>
            <p:nvSpPr>
              <p:cNvPr id="52" name="Rectangle 51"/>
              <p:cNvSpPr/>
              <p:nvPr/>
            </p:nvSpPr>
            <p:spPr>
              <a:xfrm>
                <a:off x="11561875" y="3005020"/>
                <a:ext cx="2609098" cy="261610"/>
              </a:xfrm>
              <a:prstGeom prst="rect">
                <a:avLst/>
              </a:prstGeom>
            </p:spPr>
            <p:txBody>
              <a:bodyPr wrap="square">
                <a:spAutoFit/>
              </a:bodyPr>
              <a:lstStyle/>
              <a:p>
                <a:pPr algn="r"/>
                <a:r>
                  <a:rPr lang="en-GB" sz="1100" dirty="0"/>
                  <a:t>Literature Review</a:t>
                </a:r>
              </a:p>
            </p:txBody>
          </p:sp>
          <p:sp>
            <p:nvSpPr>
              <p:cNvPr id="53" name="Rectangle 52"/>
              <p:cNvSpPr/>
              <p:nvPr/>
            </p:nvSpPr>
            <p:spPr>
              <a:xfrm>
                <a:off x="11561875" y="4275436"/>
                <a:ext cx="2609098" cy="261610"/>
              </a:xfrm>
              <a:prstGeom prst="rect">
                <a:avLst/>
              </a:prstGeom>
            </p:spPr>
            <p:txBody>
              <a:bodyPr wrap="square">
                <a:spAutoFit/>
              </a:bodyPr>
              <a:lstStyle/>
              <a:p>
                <a:pPr algn="r"/>
                <a:r>
                  <a:rPr lang="en-GB" sz="1100" dirty="0"/>
                  <a:t>Causal Loop Diagram</a:t>
                </a:r>
              </a:p>
            </p:txBody>
          </p:sp>
          <p:sp>
            <p:nvSpPr>
              <p:cNvPr id="54" name="Rectangle 53"/>
              <p:cNvSpPr/>
              <p:nvPr/>
            </p:nvSpPr>
            <p:spPr>
              <a:xfrm>
                <a:off x="11561875" y="5122380"/>
                <a:ext cx="2609098" cy="261610"/>
              </a:xfrm>
              <a:prstGeom prst="rect">
                <a:avLst/>
              </a:prstGeom>
            </p:spPr>
            <p:txBody>
              <a:bodyPr wrap="square">
                <a:spAutoFit/>
              </a:bodyPr>
              <a:lstStyle/>
              <a:p>
                <a:pPr algn="r"/>
                <a:r>
                  <a:rPr lang="en-GB" sz="1100" dirty="0"/>
                  <a:t>Entity Relationship Diagram</a:t>
                </a:r>
              </a:p>
            </p:txBody>
          </p:sp>
          <p:sp>
            <p:nvSpPr>
              <p:cNvPr id="55" name="Rectangle 54"/>
              <p:cNvSpPr/>
              <p:nvPr/>
            </p:nvSpPr>
            <p:spPr>
              <a:xfrm>
                <a:off x="11561875" y="5545852"/>
                <a:ext cx="2609098" cy="261610"/>
              </a:xfrm>
              <a:prstGeom prst="rect">
                <a:avLst/>
              </a:prstGeom>
            </p:spPr>
            <p:txBody>
              <a:bodyPr wrap="square">
                <a:spAutoFit/>
              </a:bodyPr>
              <a:lstStyle/>
              <a:p>
                <a:pPr algn="r"/>
                <a:r>
                  <a:rPr lang="en-GB" sz="1100" dirty="0"/>
                  <a:t>Data Flow Diagram</a:t>
                </a:r>
              </a:p>
            </p:txBody>
          </p:sp>
          <p:sp>
            <p:nvSpPr>
              <p:cNvPr id="56" name="Rectangle 55"/>
              <p:cNvSpPr/>
              <p:nvPr/>
            </p:nvSpPr>
            <p:spPr>
              <a:xfrm>
                <a:off x="11561875" y="5969324"/>
                <a:ext cx="2609098" cy="261610"/>
              </a:xfrm>
              <a:prstGeom prst="rect">
                <a:avLst/>
              </a:prstGeom>
            </p:spPr>
            <p:txBody>
              <a:bodyPr wrap="square">
                <a:spAutoFit/>
              </a:bodyPr>
              <a:lstStyle/>
              <a:p>
                <a:pPr algn="r"/>
                <a:r>
                  <a:rPr lang="en-GB" sz="1100" dirty="0"/>
                  <a:t>State Transition Diagram</a:t>
                </a:r>
              </a:p>
            </p:txBody>
          </p:sp>
          <p:sp>
            <p:nvSpPr>
              <p:cNvPr id="57" name="Rectangle 56"/>
              <p:cNvSpPr/>
              <p:nvPr/>
            </p:nvSpPr>
            <p:spPr>
              <a:xfrm>
                <a:off x="11561875" y="6816268"/>
                <a:ext cx="2609098" cy="261610"/>
              </a:xfrm>
              <a:prstGeom prst="rect">
                <a:avLst/>
              </a:prstGeom>
            </p:spPr>
            <p:txBody>
              <a:bodyPr wrap="square">
                <a:spAutoFit/>
              </a:bodyPr>
              <a:lstStyle/>
              <a:p>
                <a:pPr algn="r"/>
                <a:r>
                  <a:rPr lang="en-GB" sz="1100" dirty="0"/>
                  <a:t>Swimlane Diagram</a:t>
                </a:r>
              </a:p>
            </p:txBody>
          </p:sp>
          <p:sp>
            <p:nvSpPr>
              <p:cNvPr id="58" name="Rectangle 57"/>
              <p:cNvSpPr/>
              <p:nvPr/>
            </p:nvSpPr>
            <p:spPr>
              <a:xfrm>
                <a:off x="11561875" y="6392796"/>
                <a:ext cx="2609098" cy="261610"/>
              </a:xfrm>
              <a:prstGeom prst="rect">
                <a:avLst/>
              </a:prstGeom>
            </p:spPr>
            <p:txBody>
              <a:bodyPr wrap="square">
                <a:spAutoFit/>
              </a:bodyPr>
              <a:lstStyle/>
              <a:p>
                <a:pPr algn="r"/>
                <a:r>
                  <a:rPr lang="en-GB" sz="1100" dirty="0"/>
                  <a:t>Flow Chart</a:t>
                </a:r>
              </a:p>
            </p:txBody>
          </p:sp>
          <p:sp>
            <p:nvSpPr>
              <p:cNvPr id="59" name="Rectangle 58"/>
              <p:cNvSpPr/>
              <p:nvPr/>
            </p:nvSpPr>
            <p:spPr>
              <a:xfrm>
                <a:off x="11561875" y="7663212"/>
                <a:ext cx="2609098" cy="261610"/>
              </a:xfrm>
              <a:prstGeom prst="rect">
                <a:avLst/>
              </a:prstGeom>
            </p:spPr>
            <p:txBody>
              <a:bodyPr wrap="square">
                <a:spAutoFit/>
              </a:bodyPr>
              <a:lstStyle/>
              <a:p>
                <a:pPr algn="r"/>
                <a:r>
                  <a:rPr lang="en-GB" sz="1100" dirty="0"/>
                  <a:t>Value Stream Mapping</a:t>
                </a:r>
              </a:p>
            </p:txBody>
          </p:sp>
          <p:sp>
            <p:nvSpPr>
              <p:cNvPr id="60" name="Rectangle 59"/>
              <p:cNvSpPr/>
              <p:nvPr/>
            </p:nvSpPr>
            <p:spPr>
              <a:xfrm>
                <a:off x="11561875" y="8086687"/>
                <a:ext cx="2609098" cy="261610"/>
              </a:xfrm>
              <a:prstGeom prst="rect">
                <a:avLst/>
              </a:prstGeom>
            </p:spPr>
            <p:txBody>
              <a:bodyPr wrap="square">
                <a:spAutoFit/>
              </a:bodyPr>
              <a:lstStyle/>
              <a:p>
                <a:pPr algn="r"/>
                <a:r>
                  <a:rPr lang="en-GB" sz="1100" dirty="0"/>
                  <a:t>Dependency Structure Matrix</a:t>
                </a:r>
              </a:p>
            </p:txBody>
          </p:sp>
          <p:sp>
            <p:nvSpPr>
              <p:cNvPr id="61" name="Rectangle 60"/>
              <p:cNvSpPr/>
              <p:nvPr/>
            </p:nvSpPr>
            <p:spPr>
              <a:xfrm>
                <a:off x="9356376" y="2795667"/>
                <a:ext cx="1440000" cy="261610"/>
              </a:xfrm>
              <a:prstGeom prst="rect">
                <a:avLst/>
              </a:prstGeom>
            </p:spPr>
            <p:txBody>
              <a:bodyPr wrap="square">
                <a:spAutoFit/>
              </a:bodyPr>
              <a:lstStyle/>
              <a:p>
                <a:r>
                  <a:rPr lang="en-GB" sz="1100" dirty="0"/>
                  <a:t>Stakeholders</a:t>
                </a:r>
              </a:p>
            </p:txBody>
          </p:sp>
          <p:sp>
            <p:nvSpPr>
              <p:cNvPr id="62" name="Rectangle 61"/>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63" name="Rectangle 62"/>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64" name="Rectangle 63"/>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65" name="Rectangle 64"/>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66" name="Rectangle 65"/>
              <p:cNvSpPr/>
              <p:nvPr/>
            </p:nvSpPr>
            <p:spPr>
              <a:xfrm>
                <a:off x="9356376" y="8421289"/>
                <a:ext cx="1440000" cy="261610"/>
              </a:xfrm>
              <a:prstGeom prst="rect">
                <a:avLst/>
              </a:prstGeom>
            </p:spPr>
            <p:txBody>
              <a:bodyPr wrap="square">
                <a:spAutoFit/>
              </a:bodyPr>
              <a:lstStyle/>
              <a:p>
                <a:r>
                  <a:rPr lang="en-GB" sz="1100" dirty="0"/>
                  <a:t>Validate</a:t>
                </a:r>
              </a:p>
            </p:txBody>
          </p:sp>
          <p:sp>
            <p:nvSpPr>
              <p:cNvPr id="67" name="Rectangle 66"/>
              <p:cNvSpPr/>
              <p:nvPr/>
            </p:nvSpPr>
            <p:spPr>
              <a:xfrm>
                <a:off x="11561875" y="3851964"/>
                <a:ext cx="2609098" cy="261610"/>
              </a:xfrm>
              <a:prstGeom prst="rect">
                <a:avLst/>
              </a:prstGeom>
            </p:spPr>
            <p:txBody>
              <a:bodyPr wrap="square">
                <a:spAutoFit/>
              </a:bodyPr>
              <a:lstStyle/>
              <a:p>
                <a:pPr algn="r"/>
                <a:r>
                  <a:rPr lang="en-GB" sz="1100" dirty="0"/>
                  <a:t>Soft Systems Method</a:t>
                </a:r>
              </a:p>
            </p:txBody>
          </p:sp>
          <p:sp>
            <p:nvSpPr>
              <p:cNvPr id="68" name="Rectangle 67"/>
              <p:cNvSpPr/>
              <p:nvPr/>
            </p:nvSpPr>
            <p:spPr>
              <a:xfrm>
                <a:off x="11561875" y="7239740"/>
                <a:ext cx="2609098" cy="261610"/>
              </a:xfrm>
              <a:prstGeom prst="rect">
                <a:avLst/>
              </a:prstGeom>
            </p:spPr>
            <p:txBody>
              <a:bodyPr wrap="square">
                <a:spAutoFit/>
              </a:bodyPr>
              <a:lstStyle/>
              <a:p>
                <a:pPr algn="r"/>
                <a:r>
                  <a:rPr lang="en-GB" sz="1100" dirty="0"/>
                  <a:t>Spaghetti Diagram</a:t>
                </a:r>
              </a:p>
            </p:txBody>
          </p:sp>
          <p:sp>
            <p:nvSpPr>
              <p:cNvPr id="123" name="Rectangle 122"/>
              <p:cNvSpPr/>
              <p:nvPr userDrawn="1"/>
            </p:nvSpPr>
            <p:spPr>
              <a:xfrm>
                <a:off x="11561875" y="4698908"/>
                <a:ext cx="2609098" cy="261610"/>
              </a:xfrm>
              <a:prstGeom prst="rect">
                <a:avLst/>
              </a:prstGeom>
            </p:spPr>
            <p:txBody>
              <a:bodyPr wrap="square">
                <a:spAutoFit/>
              </a:bodyPr>
              <a:lstStyle/>
              <a:p>
                <a:pPr algn="r"/>
                <a:r>
                  <a:rPr lang="en-GB" sz="1100" dirty="0"/>
                  <a:t>Influence</a:t>
                </a:r>
                <a:r>
                  <a:rPr lang="en-GB" sz="1100" baseline="0" dirty="0"/>
                  <a:t> Diagram</a:t>
                </a:r>
                <a:endParaRPr lang="en-GB" sz="1100" dirty="0"/>
              </a:p>
            </p:txBody>
          </p:sp>
          <p:sp>
            <p:nvSpPr>
              <p:cNvPr id="124" name="Rectangle 123"/>
              <p:cNvSpPr/>
              <p:nvPr userDrawn="1"/>
            </p:nvSpPr>
            <p:spPr>
              <a:xfrm>
                <a:off x="11561875" y="3428492"/>
                <a:ext cx="2609098" cy="261610"/>
              </a:xfrm>
              <a:prstGeom prst="rect">
                <a:avLst/>
              </a:prstGeom>
            </p:spPr>
            <p:txBody>
              <a:bodyPr wrap="square">
                <a:spAutoFit/>
              </a:bodyPr>
              <a:lstStyle/>
              <a:p>
                <a:pPr algn="r"/>
                <a:r>
                  <a:rPr lang="en-GB" sz="1100" dirty="0"/>
                  <a:t>Rich Picture</a:t>
                </a:r>
              </a:p>
            </p:txBody>
          </p:sp>
        </p:grpSp>
        <p:grpSp>
          <p:nvGrpSpPr>
            <p:cNvPr id="8" name="Group 7"/>
            <p:cNvGrpSpPr/>
            <p:nvPr userDrawn="1"/>
          </p:nvGrpSpPr>
          <p:grpSpPr>
            <a:xfrm>
              <a:off x="7498800" y="1368000"/>
              <a:ext cx="6840385" cy="8761540"/>
              <a:chOff x="7498800" y="1368000"/>
              <a:chExt cx="6840385" cy="8761540"/>
            </a:xfrm>
          </p:grpSpPr>
          <p:sp>
            <p:nvSpPr>
              <p:cNvPr id="14" name="Rectangle 13"/>
              <p:cNvSpPr/>
              <p:nvPr/>
            </p:nvSpPr>
            <p:spPr>
              <a:xfrm>
                <a:off x="8713339" y="3585080"/>
                <a:ext cx="1233030"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Understand</a:t>
                </a:r>
                <a:endParaRPr lang="en-GB" sz="1600" dirty="0">
                  <a:solidFill>
                    <a:srgbClr val="10E210"/>
                  </a:solidFill>
                </a:endParaRPr>
              </a:p>
            </p:txBody>
          </p:sp>
          <p:sp>
            <p:nvSpPr>
              <p:cNvPr id="15" name="Rectangle 14"/>
              <p:cNvSpPr/>
              <p:nvPr/>
            </p:nvSpPr>
            <p:spPr>
              <a:xfrm flipH="1">
                <a:off x="12713193" y="9790986"/>
                <a:ext cx="1000851"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Integrate</a:t>
                </a:r>
                <a:endParaRPr lang="en-GB" sz="1600" dirty="0">
                  <a:solidFill>
                    <a:srgbClr val="10E210"/>
                  </a:solidFill>
                </a:endParaRPr>
              </a:p>
            </p:txBody>
          </p:sp>
          <p:sp>
            <p:nvSpPr>
              <p:cNvPr id="16" name="Rectangle 15"/>
              <p:cNvSpPr/>
              <p:nvPr/>
            </p:nvSpPr>
            <p:spPr>
              <a:xfrm flipH="1">
                <a:off x="12587429" y="1368000"/>
                <a:ext cx="983539" cy="338554"/>
              </a:xfrm>
              <a:prstGeom prst="rect">
                <a:avLst/>
              </a:prstGeom>
            </p:spPr>
            <p:txBody>
              <a:bodyPr wrap="none">
                <a:spAutoFit/>
              </a:bodyPr>
              <a:lstStyle/>
              <a:p>
                <a:pPr algn="ctr"/>
                <a:r>
                  <a:rPr lang="en-US" sz="1600" dirty="0">
                    <a:solidFill>
                      <a:srgbClr val="10E210"/>
                    </a:solidFill>
                    <a:latin typeface="Myriad Pro Light" panose="020B0603030403020204" pitchFamily="34" charset="0"/>
                  </a:rPr>
                  <a:t>Organise</a:t>
                </a:r>
                <a:endParaRPr lang="en-GB" sz="1600" dirty="0">
                  <a:solidFill>
                    <a:srgbClr val="10E210"/>
                  </a:solidFill>
                </a:endParaRPr>
              </a:p>
            </p:txBody>
          </p:sp>
          <p:cxnSp>
            <p:nvCxnSpPr>
              <p:cNvPr id="22" name="Straight Connector 21"/>
              <p:cNvCxnSpPr>
                <a:stCxn id="36" idx="0"/>
                <a:endCxn id="34" idx="2"/>
              </p:cNvCxnSpPr>
              <p:nvPr/>
            </p:nvCxnSpPr>
            <p:spPr>
              <a:xfrm>
                <a:off x="10144799" y="1942986"/>
                <a:ext cx="3294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34" idx="0"/>
                <a:endCxn id="39" idx="2"/>
              </p:cNvCxnSpPr>
              <p:nvPr/>
            </p:nvCxnSpPr>
            <p:spPr>
              <a:xfrm>
                <a:off x="14338800" y="2842986"/>
                <a:ext cx="385" cy="583200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10545049"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1910011" y="196272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rot="16200000" flipV="1">
                <a:off x="9192628" y="2791072"/>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a:off x="14246540" y="306464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a:off x="14246540" y="348848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a:off x="14246540" y="60315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a:off x="14246540" y="6455373"/>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a:off x="14246540" y="6879214"/>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a:off x="14246540" y="7726896"/>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a:off x="14246540" y="8150732"/>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34" name="Arc 33"/>
              <p:cNvSpPr>
                <a:spLocks noChangeAspect="1"/>
              </p:cNvSpPr>
              <p:nvPr/>
            </p:nvSpPr>
            <p:spPr>
              <a:xfrm rot="5400000" flipH="1">
                <a:off x="12538800" y="1942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5" name="Straight Connector 34"/>
              <p:cNvCxnSpPr/>
              <p:nvPr/>
            </p:nvCxnSpPr>
            <p:spPr>
              <a:xfrm>
                <a:off x="7498800" y="3742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6" name="Arc 35"/>
              <p:cNvSpPr>
                <a:spLocks noChangeAspect="1"/>
              </p:cNvSpPr>
              <p:nvPr/>
            </p:nvSpPr>
            <p:spPr>
              <a:xfrm flipH="1">
                <a:off x="9514800" y="194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37" name="Straight Connector 36"/>
              <p:cNvCxnSpPr>
                <a:stCxn id="36" idx="2"/>
                <a:endCxn id="38" idx="2"/>
              </p:cNvCxnSpPr>
              <p:nvPr/>
            </p:nvCxnSpPr>
            <p:spPr>
              <a:xfrm flipH="1">
                <a:off x="8690495" y="2225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38" name="Arc 37"/>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39" name="Arc 38"/>
              <p:cNvSpPr>
                <a:spLocks noChangeAspect="1"/>
              </p:cNvSpPr>
              <p:nvPr/>
            </p:nvSpPr>
            <p:spPr>
              <a:xfrm rot="10800000" flipH="1">
                <a:off x="12539185" y="7774986"/>
                <a:ext cx="1800000" cy="1800000"/>
              </a:xfrm>
              <a:prstGeom prst="arc">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a:stCxn id="44" idx="0"/>
                <a:endCxn id="39" idx="0"/>
              </p:cNvCxnSpPr>
              <p:nvPr/>
            </p:nvCxnSpPr>
            <p:spPr>
              <a:xfrm>
                <a:off x="10144800" y="9574986"/>
                <a:ext cx="3294385"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98800" y="7774986"/>
                <a:ext cx="666000" cy="0"/>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2" name="Arc 41"/>
              <p:cNvSpPr>
                <a:spLocks noChangeAspect="1"/>
              </p:cNvSpPr>
              <p:nvPr/>
            </p:nvSpPr>
            <p:spPr>
              <a:xfrm>
                <a:off x="7534800" y="777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3" name="Straight Connector 42"/>
              <p:cNvCxnSpPr>
                <a:stCxn id="42" idx="2"/>
                <a:endCxn id="44" idx="2"/>
              </p:cNvCxnSpPr>
              <p:nvPr/>
            </p:nvCxnSpPr>
            <p:spPr>
              <a:xfrm>
                <a:off x="8690495" y="8057790"/>
                <a:ext cx="928610" cy="1234392"/>
              </a:xfrm>
              <a:prstGeom prst="line">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cxnSp>
          <p:sp>
            <p:nvSpPr>
              <p:cNvPr id="44" name="Arc 43"/>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79FF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p:nvPr/>
            </p:nvCxnSpPr>
            <p:spPr>
              <a:xfrm rot="5400000" flipH="1">
                <a:off x="14246540" y="4760009"/>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a:off x="14246540" y="5607691"/>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10537028"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0800000">
                <a:off x="11901990" y="941234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cxnSpLocks noChangeAspect="1"/>
              </p:cNvCxnSpPr>
              <p:nvPr/>
            </p:nvCxnSpPr>
            <p:spPr>
              <a:xfrm rot="5400000">
                <a:off x="9208671" y="8578371"/>
                <a:ext cx="108000" cy="143564"/>
              </a:xfrm>
              <a:prstGeom prst="line">
                <a:avLst/>
              </a:prstGeom>
              <a:ln w="127000" cap="flat">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a:off x="14246540" y="5183850"/>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a:off x="14246540" y="7303055"/>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5" name="Straight Connector 124"/>
              <p:cNvCxnSpPr/>
              <p:nvPr userDrawn="1"/>
            </p:nvCxnSpPr>
            <p:spPr>
              <a:xfrm rot="5400000" flipH="1">
                <a:off x="14246540" y="3912327"/>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rot="5400000" flipH="1">
                <a:off x="14246540" y="4336168"/>
                <a:ext cx="0" cy="162000"/>
              </a:xfrm>
              <a:prstGeom prst="line">
                <a:avLst/>
              </a:prstGeom>
              <a:ln w="127000">
                <a:solidFill>
                  <a:srgbClr val="79FF79"/>
                </a:solidFill>
              </a:ln>
            </p:spPr>
            <p:style>
              <a:lnRef idx="1">
                <a:schemeClr val="accent1"/>
              </a:lnRef>
              <a:fillRef idx="0">
                <a:schemeClr val="accent1"/>
              </a:fillRef>
              <a:effectRef idx="0">
                <a:schemeClr val="accent1"/>
              </a:effectRef>
              <a:fontRef idx="minor">
                <a:schemeClr val="tx1"/>
              </a:fontRef>
            </p:style>
          </p:cxnSp>
        </p:grpSp>
      </p:grpSp>
      <p:sp>
        <p:nvSpPr>
          <p:cNvPr id="122" name="Rectangle 121"/>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30" name="Group 129"/>
          <p:cNvGrpSpPr>
            <a:grpSpLocks noChangeAspect="1"/>
          </p:cNvGrpSpPr>
          <p:nvPr userDrawn="1"/>
        </p:nvGrpSpPr>
        <p:grpSpPr>
          <a:xfrm>
            <a:off x="13860000" y="252000"/>
            <a:ext cx="720000" cy="720000"/>
            <a:chOff x="6535999" y="6185445"/>
            <a:chExt cx="432000" cy="432000"/>
          </a:xfrm>
        </p:grpSpPr>
        <p:grpSp>
          <p:nvGrpSpPr>
            <p:cNvPr id="131" name="Group 130"/>
            <p:cNvGrpSpPr/>
            <p:nvPr/>
          </p:nvGrpSpPr>
          <p:grpSpPr>
            <a:xfrm>
              <a:off x="6547786" y="6221445"/>
              <a:ext cx="408426" cy="360000"/>
              <a:chOff x="5832000" y="6318000"/>
              <a:chExt cx="408426" cy="360000"/>
            </a:xfrm>
          </p:grpSpPr>
          <p:sp>
            <p:nvSpPr>
              <p:cNvPr id="133" name="Freeform 132"/>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34" name="Group 133"/>
              <p:cNvGrpSpPr/>
              <p:nvPr/>
            </p:nvGrpSpPr>
            <p:grpSpPr>
              <a:xfrm>
                <a:off x="5832000" y="6318000"/>
                <a:ext cx="408426" cy="360000"/>
                <a:chOff x="1763167" y="1278188"/>
                <a:chExt cx="4042915" cy="3563560"/>
              </a:xfrm>
            </p:grpSpPr>
            <p:sp>
              <p:nvSpPr>
                <p:cNvPr id="135" name="Freeform 13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6" name="Freeform 13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7" name="Freeform 13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8" name="Freeform 13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9" name="Freeform 13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40" name="Freeform 13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32" name="Rectangle 131"/>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9" name="TextBox 128"/>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Mapping Systems</a:t>
            </a:r>
          </a:p>
        </p:txBody>
      </p:sp>
    </p:spTree>
    <p:extLst>
      <p:ext uri="{BB962C8B-B14F-4D97-AF65-F5344CB8AC3E}">
        <p14:creationId xmlns:p14="http://schemas.microsoft.com/office/powerpoint/2010/main" val="39864372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ge Plan">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a:extLst>
              <a:ext uri="{FF2B5EF4-FFF2-40B4-BE49-F238E27FC236}">
                <a16:creationId xmlns:a16="http://schemas.microsoft.com/office/drawing/2014/main" id="{52F74A05-C249-8C4F-A7EC-3501ED98CBAD}"/>
              </a:ext>
            </a:extLst>
          </p:cNvPr>
          <p:cNvSpPr/>
          <p:nvPr/>
        </p:nvSpPr>
        <p:spPr bwMode="auto">
          <a:xfrm>
            <a:off x="4145341" y="6312746"/>
            <a:ext cx="7424202"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1" name="Rounded Rectangle 10">
            <a:extLst>
              <a:ext uri="{FF2B5EF4-FFF2-40B4-BE49-F238E27FC236}">
                <a16:creationId xmlns:a16="http://schemas.microsoft.com/office/drawing/2014/main" id="{52F74A05-C249-8C4F-A7EC-3501ED98CBAD}"/>
              </a:ext>
            </a:extLst>
          </p:cNvPr>
          <p:cNvSpPr/>
          <p:nvPr/>
        </p:nvSpPr>
        <p:spPr bwMode="auto">
          <a:xfrm>
            <a:off x="4146334" y="4963485"/>
            <a:ext cx="7424202"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2134" dirty="0">
                <a:solidFill>
                  <a:schemeClr val="bg1"/>
                </a:solidFill>
                <a:cs typeface="Arial" panose="020B0604020202020204" pitchFamily="34" charset="0"/>
              </a:rPr>
              <a:t>-</a:t>
            </a:r>
          </a:p>
        </p:txBody>
      </p:sp>
      <p:sp>
        <p:nvSpPr>
          <p:cNvPr id="12" name="Rounded Rectangle 11">
            <a:extLst>
              <a:ext uri="{FF2B5EF4-FFF2-40B4-BE49-F238E27FC236}">
                <a16:creationId xmlns:a16="http://schemas.microsoft.com/office/drawing/2014/main" id="{52F74A05-C249-8C4F-A7EC-3501ED98CBAD}"/>
              </a:ext>
            </a:extLst>
          </p:cNvPr>
          <p:cNvSpPr/>
          <p:nvPr/>
        </p:nvSpPr>
        <p:spPr bwMode="auto">
          <a:xfrm>
            <a:off x="4146336" y="3650221"/>
            <a:ext cx="7424202"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3" name="Rounded Rectangle 12">
            <a:extLst>
              <a:ext uri="{FF2B5EF4-FFF2-40B4-BE49-F238E27FC236}">
                <a16:creationId xmlns:a16="http://schemas.microsoft.com/office/drawing/2014/main" id="{52F74A05-C249-8C4F-A7EC-3501ED98CBAD}"/>
              </a:ext>
            </a:extLst>
          </p:cNvPr>
          <p:cNvSpPr/>
          <p:nvPr/>
        </p:nvSpPr>
        <p:spPr bwMode="auto">
          <a:xfrm>
            <a:off x="4151830" y="7626010"/>
            <a:ext cx="7424202" cy="1137641"/>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4" name="Rounded Rectangle 13">
            <a:extLst>
              <a:ext uri="{FF2B5EF4-FFF2-40B4-BE49-F238E27FC236}">
                <a16:creationId xmlns:a16="http://schemas.microsoft.com/office/drawing/2014/main" id="{52F74A05-C249-8C4F-A7EC-3501ED98CBAD}"/>
              </a:ext>
            </a:extLst>
          </p:cNvPr>
          <p:cNvSpPr/>
          <p:nvPr/>
        </p:nvSpPr>
        <p:spPr bwMode="auto">
          <a:xfrm>
            <a:off x="4151830" y="2336960"/>
            <a:ext cx="7424202"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sp>
        <p:nvSpPr>
          <p:cNvPr id="15" name="Rounded Rectangle 14">
            <a:extLst>
              <a:ext uri="{FF2B5EF4-FFF2-40B4-BE49-F238E27FC236}">
                <a16:creationId xmlns:a16="http://schemas.microsoft.com/office/drawing/2014/main" id="{52F74A05-C249-8C4F-A7EC-3501ED98CBAD}"/>
              </a:ext>
            </a:extLst>
          </p:cNvPr>
          <p:cNvSpPr/>
          <p:nvPr/>
        </p:nvSpPr>
        <p:spPr bwMode="auto">
          <a:xfrm>
            <a:off x="4145757" y="8939273"/>
            <a:ext cx="7424202" cy="1137641"/>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2134" dirty="0">
              <a:solidFill>
                <a:schemeClr val="bg1"/>
              </a:solidFill>
              <a:cs typeface="Arial" panose="020B0604020202020204" pitchFamily="34" charset="0"/>
            </a:endParaRPr>
          </a:p>
        </p:txBody>
      </p:sp>
      <p:grpSp>
        <p:nvGrpSpPr>
          <p:cNvPr id="16" name="Group 15"/>
          <p:cNvGrpSpPr/>
          <p:nvPr/>
        </p:nvGrpSpPr>
        <p:grpSpPr>
          <a:xfrm>
            <a:off x="2603461" y="6276746"/>
            <a:ext cx="475168" cy="1062045"/>
            <a:chOff x="2196247" y="8598693"/>
            <a:chExt cx="460818" cy="1029972"/>
          </a:xfrm>
        </p:grpSpPr>
        <p:sp>
          <p:nvSpPr>
            <p:cNvPr id="72" name="Freeform 15"/>
            <p:cNvSpPr>
              <a:spLocks/>
            </p:cNvSpPr>
            <p:nvPr/>
          </p:nvSpPr>
          <p:spPr bwMode="auto">
            <a:xfrm>
              <a:off x="2196247" y="8598693"/>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612D70"/>
              </a:solidFill>
            </a:ln>
          </p:spPr>
          <p:txBody>
            <a:bodyPr vert="horz" wrap="square" lIns="86271" tIns="43136" rIns="86271" bIns="43136" numCol="1" anchor="t" anchorCtr="0" compatLnSpc="1">
              <a:prstTxWarp prst="textNoShape">
                <a:avLst/>
              </a:prstTxWarp>
            </a:bodyPr>
            <a:lstStyle/>
            <a:p>
              <a:endParaRPr lang="en-GB" sz="500" dirty="0"/>
            </a:p>
          </p:txBody>
        </p:sp>
        <p:sp>
          <p:nvSpPr>
            <p:cNvPr id="73" name="TextBox 72"/>
            <p:cNvSpPr txBox="1"/>
            <p:nvPr/>
          </p:nvSpPr>
          <p:spPr>
            <a:xfrm rot="5400000">
              <a:off x="2042011" y="8951829"/>
              <a:ext cx="816618" cy="333597"/>
            </a:xfrm>
            <a:prstGeom prst="rect">
              <a:avLst/>
            </a:prstGeom>
            <a:noFill/>
          </p:spPr>
          <p:txBody>
            <a:bodyPr wrap="none" lIns="0" tIns="0" rIns="0" bIns="0" rtlCol="0" anchor="ctr">
              <a:spAutoFit/>
            </a:bodyPr>
            <a:lstStyle/>
            <a:p>
              <a:pPr algn="ctr"/>
              <a:r>
                <a:rPr lang="en-GB" sz="1000" dirty="0">
                  <a:solidFill>
                    <a:srgbClr val="612D70"/>
                  </a:solidFill>
                </a:rPr>
                <a:t>Identify the</a:t>
              </a:r>
            </a:p>
            <a:p>
              <a:pPr algn="ctr"/>
              <a:r>
                <a:rPr lang="en-GB" sz="1000" dirty="0">
                  <a:solidFill>
                    <a:srgbClr val="612D70"/>
                  </a:solidFill>
                </a:rPr>
                <a:t>Big Wins</a:t>
              </a:r>
            </a:p>
          </p:txBody>
        </p:sp>
      </p:grpSp>
      <p:sp>
        <p:nvSpPr>
          <p:cNvPr id="17" name="Rounded Rectangle 16">
            <a:extLst>
              <a:ext uri="{FF2B5EF4-FFF2-40B4-BE49-F238E27FC236}">
                <a16:creationId xmlns:a16="http://schemas.microsoft.com/office/drawing/2014/main" id="{52F74A05-C249-8C4F-A7EC-3501ED98CBAD}"/>
              </a:ext>
            </a:extLst>
          </p:cNvPr>
          <p:cNvSpPr/>
          <p:nvPr/>
        </p:nvSpPr>
        <p:spPr bwMode="auto">
          <a:xfrm>
            <a:off x="11820983" y="6312746"/>
            <a:ext cx="1139616" cy="1137641"/>
          </a:xfrm>
          <a:prstGeom prst="roundRect">
            <a:avLst>
              <a:gd name="adj" fmla="val 9380"/>
            </a:avLst>
          </a:prstGeom>
          <a:solidFill>
            <a:schemeClr val="bg1"/>
          </a:solidFill>
          <a:ln w="28575" cap="flat" cmpd="sng" algn="ctr">
            <a:solidFill>
              <a:srgbClr val="612D70"/>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612D70"/>
                </a:solidFill>
                <a:cs typeface="Arial" panose="020B0604020202020204" pitchFamily="34" charset="0"/>
              </a:rPr>
              <a:t>stage deliverable</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720001" y="6510757"/>
            <a:ext cx="1732571" cy="594026"/>
          </a:xfrm>
          <a:prstGeom prst="roundRect">
            <a:avLst/>
          </a:prstGeom>
          <a:solidFill>
            <a:srgbClr val="612D70"/>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Collect the Evidence</a:t>
            </a:r>
          </a:p>
        </p:txBody>
      </p:sp>
      <p:sp>
        <p:nvSpPr>
          <p:cNvPr id="19" name="Freeform 15"/>
          <p:cNvSpPr>
            <a:spLocks/>
          </p:cNvSpPr>
          <p:nvPr/>
        </p:nvSpPr>
        <p:spPr bwMode="auto">
          <a:xfrm flipH="1">
            <a:off x="13924832" y="6276746"/>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0" name="Group 19"/>
          <p:cNvGrpSpPr/>
          <p:nvPr/>
        </p:nvGrpSpPr>
        <p:grpSpPr>
          <a:xfrm>
            <a:off x="2603461" y="5001286"/>
            <a:ext cx="475168" cy="1069737"/>
            <a:chOff x="2207755" y="7361747"/>
            <a:chExt cx="460818" cy="1037431"/>
          </a:xfrm>
        </p:grpSpPr>
        <p:sp>
          <p:nvSpPr>
            <p:cNvPr id="70" name="Freeform 14"/>
            <p:cNvSpPr>
              <a:spLocks/>
            </p:cNvSpPr>
            <p:nvPr/>
          </p:nvSpPr>
          <p:spPr bwMode="auto">
            <a:xfrm rot="10800000">
              <a:off x="2207755" y="7361747"/>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A51739"/>
              </a:solidFill>
            </a:ln>
          </p:spPr>
          <p:txBody>
            <a:bodyPr vert="horz" wrap="square" lIns="86271" tIns="43136" rIns="86271" bIns="43136" numCol="1" anchor="t" anchorCtr="0" compatLnSpc="1">
              <a:prstTxWarp prst="textNoShape">
                <a:avLst/>
              </a:prstTxWarp>
            </a:bodyPr>
            <a:lstStyle/>
            <a:p>
              <a:endParaRPr lang="en-GB" sz="500" dirty="0">
                <a:solidFill>
                  <a:srgbClr val="A51739"/>
                </a:solidFill>
              </a:endParaRPr>
            </a:p>
          </p:txBody>
        </p:sp>
        <p:sp>
          <p:nvSpPr>
            <p:cNvPr id="71" name="TextBox 70"/>
            <p:cNvSpPr txBox="1"/>
            <p:nvPr/>
          </p:nvSpPr>
          <p:spPr>
            <a:xfrm rot="5400000">
              <a:off x="1931355" y="7713664"/>
              <a:ext cx="1037431" cy="333597"/>
            </a:xfrm>
            <a:prstGeom prst="rect">
              <a:avLst/>
            </a:prstGeom>
            <a:noFill/>
          </p:spPr>
          <p:txBody>
            <a:bodyPr wrap="square" lIns="0" tIns="0" rIns="0" bIns="0" rtlCol="0" anchor="ctr">
              <a:spAutoFit/>
            </a:bodyPr>
            <a:lstStyle/>
            <a:p>
              <a:pPr algn="ctr"/>
              <a:r>
                <a:rPr lang="en-GB" sz="1000" dirty="0">
                  <a:solidFill>
                    <a:srgbClr val="A51739"/>
                  </a:solidFill>
                </a:rPr>
                <a:t>Describe the</a:t>
              </a:r>
              <a:br>
                <a:rPr lang="en-GB" sz="1000" dirty="0">
                  <a:solidFill>
                    <a:srgbClr val="A51739"/>
                  </a:solidFill>
                </a:rPr>
              </a:br>
              <a:r>
                <a:rPr lang="en-GB" sz="1000" dirty="0">
                  <a:solidFill>
                    <a:srgbClr val="A51739"/>
                  </a:solidFill>
                </a:rPr>
                <a:t>Big Idea</a:t>
              </a:r>
            </a:p>
          </p:txBody>
        </p:sp>
      </p:grpSp>
      <p:sp>
        <p:nvSpPr>
          <p:cNvPr id="21" name="Rounded Rectangle 20">
            <a:extLst>
              <a:ext uri="{FF2B5EF4-FFF2-40B4-BE49-F238E27FC236}">
                <a16:creationId xmlns:a16="http://schemas.microsoft.com/office/drawing/2014/main" id="{52F74A05-C249-8C4F-A7EC-3501ED98CBAD}"/>
              </a:ext>
            </a:extLst>
          </p:cNvPr>
          <p:cNvSpPr/>
          <p:nvPr/>
        </p:nvSpPr>
        <p:spPr bwMode="auto">
          <a:xfrm>
            <a:off x="11815479" y="4963485"/>
            <a:ext cx="1139616" cy="1137641"/>
          </a:xfrm>
          <a:prstGeom prst="roundRect">
            <a:avLst>
              <a:gd name="adj" fmla="val 9380"/>
            </a:avLst>
          </a:prstGeom>
          <a:solidFill>
            <a:schemeClr val="bg1"/>
          </a:solidFill>
          <a:ln w="28575" cap="flat" cmpd="sng" algn="ctr">
            <a:solidFill>
              <a:srgbClr val="A51739"/>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A51739"/>
                </a:solidFill>
                <a:cs typeface="Arial" panose="020B0604020202020204" pitchFamily="34" charset="0"/>
              </a:rPr>
              <a:t>stage deliverable</a:t>
            </a:r>
          </a:p>
        </p:txBody>
      </p:sp>
      <p:sp>
        <p:nvSpPr>
          <p:cNvPr id="22" name="Rounded Rectangle 21">
            <a:extLst>
              <a:ext uri="{FF2B5EF4-FFF2-40B4-BE49-F238E27FC236}">
                <a16:creationId xmlns:a16="http://schemas.microsoft.com/office/drawing/2014/main" id="{52F74A05-C249-8C4F-A7EC-3501ED98CBAD}"/>
              </a:ext>
            </a:extLst>
          </p:cNvPr>
          <p:cNvSpPr/>
          <p:nvPr/>
        </p:nvSpPr>
        <p:spPr bwMode="auto">
          <a:xfrm>
            <a:off x="720001" y="5235293"/>
            <a:ext cx="1732571" cy="594026"/>
          </a:xfrm>
          <a:prstGeom prst="roundRect">
            <a:avLst/>
          </a:prstGeom>
          <a:solidFill>
            <a:srgbClr val="A51739"/>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Develop the Solution</a:t>
            </a:r>
          </a:p>
        </p:txBody>
      </p:sp>
      <p:sp>
        <p:nvSpPr>
          <p:cNvPr id="23" name="Freeform 14"/>
          <p:cNvSpPr>
            <a:spLocks/>
          </p:cNvSpPr>
          <p:nvPr/>
        </p:nvSpPr>
        <p:spPr bwMode="auto">
          <a:xfrm rot="10800000" flipH="1">
            <a:off x="13924832" y="5001284"/>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24" name="Group 23"/>
          <p:cNvGrpSpPr/>
          <p:nvPr/>
        </p:nvGrpSpPr>
        <p:grpSpPr>
          <a:xfrm>
            <a:off x="2603461" y="3688020"/>
            <a:ext cx="475168" cy="1062045"/>
            <a:chOff x="2207756" y="6088144"/>
            <a:chExt cx="460818" cy="1029972"/>
          </a:xfrm>
        </p:grpSpPr>
        <p:sp>
          <p:nvSpPr>
            <p:cNvPr id="68" name="Freeform 14"/>
            <p:cNvSpPr>
              <a:spLocks/>
            </p:cNvSpPr>
            <p:nvPr/>
          </p:nvSpPr>
          <p:spPr bwMode="auto">
            <a:xfrm rot="10800000">
              <a:off x="2207756" y="6088144"/>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9662F"/>
              </a:solidFill>
            </a:ln>
          </p:spPr>
          <p:txBody>
            <a:bodyPr vert="horz" wrap="square" lIns="86271" tIns="43136" rIns="86271" bIns="43136" numCol="1" anchor="t" anchorCtr="0" compatLnSpc="1">
              <a:prstTxWarp prst="textNoShape">
                <a:avLst/>
              </a:prstTxWarp>
            </a:bodyPr>
            <a:lstStyle/>
            <a:p>
              <a:endParaRPr lang="en-GB" sz="500" dirty="0"/>
            </a:p>
          </p:txBody>
        </p:sp>
        <p:sp>
          <p:nvSpPr>
            <p:cNvPr id="69" name="TextBox 68"/>
            <p:cNvSpPr txBox="1"/>
            <p:nvPr/>
          </p:nvSpPr>
          <p:spPr>
            <a:xfrm rot="5400000">
              <a:off x="2186578" y="6431850"/>
              <a:ext cx="526994" cy="333597"/>
            </a:xfrm>
            <a:prstGeom prst="rect">
              <a:avLst/>
            </a:prstGeom>
            <a:noFill/>
          </p:spPr>
          <p:txBody>
            <a:bodyPr wrap="square" lIns="0" tIns="0" rIns="0" bIns="0" rtlCol="0" anchor="ctr">
              <a:spAutoFit/>
            </a:bodyPr>
            <a:lstStyle/>
            <a:p>
              <a:pPr algn="ctr"/>
              <a:r>
                <a:rPr lang="en-GB" sz="1000" dirty="0">
                  <a:solidFill>
                    <a:srgbClr val="09662F"/>
                  </a:solidFill>
                </a:rPr>
                <a:t>Tell the</a:t>
              </a:r>
            </a:p>
            <a:p>
              <a:pPr algn="ctr"/>
              <a:r>
                <a:rPr lang="en-GB" sz="1000" dirty="0">
                  <a:solidFill>
                    <a:srgbClr val="09662F"/>
                  </a:solidFill>
                </a:rPr>
                <a:t>Stories</a:t>
              </a:r>
            </a:p>
          </p:txBody>
        </p:sp>
      </p:grpSp>
      <p:sp>
        <p:nvSpPr>
          <p:cNvPr id="25" name="Rounded Rectangle 24">
            <a:extLst>
              <a:ext uri="{FF2B5EF4-FFF2-40B4-BE49-F238E27FC236}">
                <a16:creationId xmlns:a16="http://schemas.microsoft.com/office/drawing/2014/main" id="{52F74A05-C249-8C4F-A7EC-3501ED98CBAD}"/>
              </a:ext>
            </a:extLst>
          </p:cNvPr>
          <p:cNvSpPr/>
          <p:nvPr/>
        </p:nvSpPr>
        <p:spPr bwMode="auto">
          <a:xfrm>
            <a:off x="11815482" y="3650221"/>
            <a:ext cx="1139616" cy="1137641"/>
          </a:xfrm>
          <a:prstGeom prst="roundRect">
            <a:avLst>
              <a:gd name="adj" fmla="val 9380"/>
            </a:avLst>
          </a:prstGeom>
          <a:solidFill>
            <a:schemeClr val="bg1"/>
          </a:solidFill>
          <a:ln w="28575" cap="flat" cmpd="sng" algn="ctr">
            <a:solidFill>
              <a:srgbClr val="09662F"/>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9662F"/>
                </a:solidFill>
                <a:cs typeface="Arial" panose="020B0604020202020204" pitchFamily="34" charset="0"/>
              </a:rPr>
              <a:t>stage deliverable</a:t>
            </a:r>
          </a:p>
        </p:txBody>
      </p:sp>
      <p:sp>
        <p:nvSpPr>
          <p:cNvPr id="26" name="Freeform 14"/>
          <p:cNvSpPr>
            <a:spLocks/>
          </p:cNvSpPr>
          <p:nvPr/>
        </p:nvSpPr>
        <p:spPr bwMode="auto">
          <a:xfrm rot="10800000" flipH="1">
            <a:off x="13924832" y="3688020"/>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27" name="Rounded Rectangle 26">
            <a:extLst>
              <a:ext uri="{FF2B5EF4-FFF2-40B4-BE49-F238E27FC236}">
                <a16:creationId xmlns:a16="http://schemas.microsoft.com/office/drawing/2014/main" id="{52F74A05-C249-8C4F-A7EC-3501ED98CBAD}"/>
              </a:ext>
            </a:extLst>
          </p:cNvPr>
          <p:cNvSpPr/>
          <p:nvPr/>
        </p:nvSpPr>
        <p:spPr bwMode="auto">
          <a:xfrm>
            <a:off x="720001" y="3922029"/>
            <a:ext cx="1732571" cy="594026"/>
          </a:xfrm>
          <a:prstGeom prst="roundRect">
            <a:avLst/>
          </a:prstGeom>
          <a:solidFill>
            <a:srgbClr val="09662F"/>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Define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Problem</a:t>
            </a:r>
          </a:p>
        </p:txBody>
      </p:sp>
      <p:grpSp>
        <p:nvGrpSpPr>
          <p:cNvPr id="28" name="Group 27"/>
          <p:cNvGrpSpPr/>
          <p:nvPr/>
        </p:nvGrpSpPr>
        <p:grpSpPr>
          <a:xfrm>
            <a:off x="2603463" y="2374759"/>
            <a:ext cx="475168" cy="1062045"/>
            <a:chOff x="2207756" y="4814541"/>
            <a:chExt cx="460818" cy="1029972"/>
          </a:xfrm>
        </p:grpSpPr>
        <p:sp>
          <p:nvSpPr>
            <p:cNvPr id="66" name="Freeform 14"/>
            <p:cNvSpPr>
              <a:spLocks/>
            </p:cNvSpPr>
            <p:nvPr/>
          </p:nvSpPr>
          <p:spPr bwMode="auto">
            <a:xfrm rot="10800000">
              <a:off x="2207756" y="4814541"/>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C44001"/>
              </a:solidFill>
            </a:ln>
          </p:spPr>
          <p:txBody>
            <a:bodyPr vert="horz" wrap="square" lIns="86271" tIns="43136" rIns="86271" bIns="43136" numCol="1" anchor="t" anchorCtr="0" compatLnSpc="1">
              <a:prstTxWarp prst="textNoShape">
                <a:avLst/>
              </a:prstTxWarp>
            </a:bodyPr>
            <a:lstStyle/>
            <a:p>
              <a:endParaRPr lang="en-GB" sz="500" dirty="0"/>
            </a:p>
          </p:txBody>
        </p:sp>
        <p:sp>
          <p:nvSpPr>
            <p:cNvPr id="67" name="TextBox 66"/>
            <p:cNvSpPr txBox="1"/>
            <p:nvPr/>
          </p:nvSpPr>
          <p:spPr>
            <a:xfrm rot="5400000">
              <a:off x="2052140" y="5159942"/>
              <a:ext cx="795866" cy="333597"/>
            </a:xfrm>
            <a:prstGeom prst="rect">
              <a:avLst/>
            </a:prstGeom>
            <a:noFill/>
          </p:spPr>
          <p:txBody>
            <a:bodyPr wrap="square" lIns="0" tIns="0" rIns="0" bIns="0" rtlCol="0" anchor="ctr">
              <a:spAutoFit/>
            </a:bodyPr>
            <a:lstStyle/>
            <a:p>
              <a:pPr algn="ctr"/>
              <a:r>
                <a:rPr lang="en-GB" sz="1000" dirty="0">
                  <a:solidFill>
                    <a:srgbClr val="C44001"/>
                  </a:solidFill>
                </a:rPr>
                <a:t>Sketch the System</a:t>
              </a:r>
            </a:p>
          </p:txBody>
        </p:sp>
      </p:grpSp>
      <p:sp>
        <p:nvSpPr>
          <p:cNvPr id="29" name="Rounded Rectangle 28">
            <a:extLst>
              <a:ext uri="{FF2B5EF4-FFF2-40B4-BE49-F238E27FC236}">
                <a16:creationId xmlns:a16="http://schemas.microsoft.com/office/drawing/2014/main" id="{52F74A05-C249-8C4F-A7EC-3501ED98CBAD}"/>
              </a:ext>
            </a:extLst>
          </p:cNvPr>
          <p:cNvSpPr/>
          <p:nvPr/>
        </p:nvSpPr>
        <p:spPr bwMode="auto">
          <a:xfrm>
            <a:off x="11820980" y="2336960"/>
            <a:ext cx="1139616" cy="1137641"/>
          </a:xfrm>
          <a:prstGeom prst="roundRect">
            <a:avLst>
              <a:gd name="adj" fmla="val 9380"/>
            </a:avLst>
          </a:prstGeom>
          <a:solidFill>
            <a:schemeClr val="bg1"/>
          </a:solidFill>
          <a:ln w="28575" cap="flat" cmpd="sng" algn="ctr">
            <a:solidFill>
              <a:srgbClr val="C4410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C44001"/>
                </a:solidFill>
                <a:cs typeface="Arial" panose="020B0604020202020204" pitchFamily="34" charset="0"/>
              </a:rPr>
              <a:t>stage deliverable</a:t>
            </a:r>
          </a:p>
        </p:txBody>
      </p:sp>
      <p:sp>
        <p:nvSpPr>
          <p:cNvPr id="30" name="Rounded Rectangle 29">
            <a:extLst>
              <a:ext uri="{FF2B5EF4-FFF2-40B4-BE49-F238E27FC236}">
                <a16:creationId xmlns:a16="http://schemas.microsoft.com/office/drawing/2014/main" id="{52F74A05-C249-8C4F-A7EC-3501ED98CBAD}"/>
              </a:ext>
            </a:extLst>
          </p:cNvPr>
          <p:cNvSpPr/>
          <p:nvPr/>
        </p:nvSpPr>
        <p:spPr bwMode="auto">
          <a:xfrm>
            <a:off x="720001" y="2608770"/>
            <a:ext cx="1732571" cy="594026"/>
          </a:xfrm>
          <a:prstGeom prst="roundRect">
            <a:avLst/>
          </a:prstGeom>
          <a:solidFill>
            <a:srgbClr val="C4410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Understand the Context</a:t>
            </a:r>
          </a:p>
        </p:txBody>
      </p:sp>
      <p:sp>
        <p:nvSpPr>
          <p:cNvPr id="31" name="Freeform 14"/>
          <p:cNvSpPr>
            <a:spLocks/>
          </p:cNvSpPr>
          <p:nvPr/>
        </p:nvSpPr>
        <p:spPr bwMode="auto">
          <a:xfrm rot="10800000" flipH="1">
            <a:off x="13924832" y="237475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sp>
        <p:nvSpPr>
          <p:cNvPr id="32" name="Rounded Rectangle 31">
            <a:extLst>
              <a:ext uri="{FF2B5EF4-FFF2-40B4-BE49-F238E27FC236}">
                <a16:creationId xmlns:a16="http://schemas.microsoft.com/office/drawing/2014/main" id="{52F74A05-C249-8C4F-A7EC-3501ED98CBAD}"/>
              </a:ext>
            </a:extLst>
          </p:cNvPr>
          <p:cNvSpPr/>
          <p:nvPr/>
        </p:nvSpPr>
        <p:spPr bwMode="auto">
          <a:xfrm>
            <a:off x="11818709" y="1440000"/>
            <a:ext cx="1933573"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3" name="Rounded Rectangle 32">
            <a:extLst>
              <a:ext uri="{FF2B5EF4-FFF2-40B4-BE49-F238E27FC236}">
                <a16:creationId xmlns:a16="http://schemas.microsoft.com/office/drawing/2014/main" id="{52F74A05-C249-8C4F-A7EC-3501ED98CBAD}"/>
              </a:ext>
            </a:extLst>
          </p:cNvPr>
          <p:cNvSpPr/>
          <p:nvPr/>
        </p:nvSpPr>
        <p:spPr bwMode="auto">
          <a:xfrm>
            <a:off x="2607862" y="1444721"/>
            <a:ext cx="1286350"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4" name="TextBox 33"/>
          <p:cNvSpPr txBox="1"/>
          <p:nvPr/>
        </p:nvSpPr>
        <p:spPr>
          <a:xfrm>
            <a:off x="2657678" y="1593961"/>
            <a:ext cx="1186721"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Scope</a:t>
            </a:r>
          </a:p>
        </p:txBody>
      </p:sp>
      <p:sp>
        <p:nvSpPr>
          <p:cNvPr id="35" name="TextBox 34"/>
          <p:cNvSpPr txBox="1"/>
          <p:nvPr/>
        </p:nvSpPr>
        <p:spPr>
          <a:xfrm>
            <a:off x="12047496" y="1593961"/>
            <a:ext cx="1475997" cy="307778"/>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Output</a:t>
            </a:r>
          </a:p>
        </p:txBody>
      </p:sp>
      <p:sp>
        <p:nvSpPr>
          <p:cNvPr id="36" name="Rounded Rectangle 35">
            <a:extLst>
              <a:ext uri="{FF2B5EF4-FFF2-40B4-BE49-F238E27FC236}">
                <a16:creationId xmlns:a16="http://schemas.microsoft.com/office/drawing/2014/main" id="{52F74A05-C249-8C4F-A7EC-3501ED98CBAD}"/>
              </a:ext>
            </a:extLst>
          </p:cNvPr>
          <p:cNvSpPr/>
          <p:nvPr/>
        </p:nvSpPr>
        <p:spPr bwMode="auto">
          <a:xfrm rot="5400000">
            <a:off x="9574388" y="5899022"/>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Review</a:t>
            </a:r>
          </a:p>
        </p:txBody>
      </p:sp>
      <p:sp>
        <p:nvSpPr>
          <p:cNvPr id="37" name="Rounded Rectangle 36">
            <a:extLst>
              <a:ext uri="{FF2B5EF4-FFF2-40B4-BE49-F238E27FC236}">
                <a16:creationId xmlns:a16="http://schemas.microsoft.com/office/drawing/2014/main" id="{52F74A05-C249-8C4F-A7EC-3501ED98CBAD}"/>
              </a:ext>
            </a:extLst>
          </p:cNvPr>
          <p:cNvSpPr/>
          <p:nvPr/>
        </p:nvSpPr>
        <p:spPr bwMode="auto">
          <a:xfrm rot="5400000">
            <a:off x="-283684" y="5899019"/>
            <a:ext cx="7739957" cy="615837"/>
          </a:xfrm>
          <a:prstGeom prst="roundRect">
            <a:avLst>
              <a:gd name="adj" fmla="val 10232"/>
            </a:avLst>
          </a:prstGeom>
          <a:solidFill>
            <a:schemeClr val="tx1"/>
          </a:solidFill>
          <a:ln w="28575" cap="flat" cmpd="sng" algn="ctr">
            <a:solidFill>
              <a:srgbClr val="1C1C1C"/>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Agree the Scope</a:t>
            </a:r>
          </a:p>
        </p:txBody>
      </p:sp>
      <p:sp>
        <p:nvSpPr>
          <p:cNvPr id="38" name="Rounded Rectangle 37">
            <a:extLst>
              <a:ext uri="{FF2B5EF4-FFF2-40B4-BE49-F238E27FC236}">
                <a16:creationId xmlns:a16="http://schemas.microsoft.com/office/drawing/2014/main" id="{52F74A05-C249-8C4F-A7EC-3501ED98CBAD}"/>
              </a:ext>
            </a:extLst>
          </p:cNvPr>
          <p:cNvSpPr/>
          <p:nvPr/>
        </p:nvSpPr>
        <p:spPr bwMode="auto">
          <a:xfrm>
            <a:off x="4144244" y="1440000"/>
            <a:ext cx="7424202" cy="615838"/>
          </a:xfrm>
          <a:prstGeom prst="roundRect">
            <a:avLst>
              <a:gd name="adj" fmla="val 10232"/>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121938" tIns="60969" rIns="121938" bIns="60969" numCol="1" rtlCol="0" anchor="ctr" anchorCtr="0" compatLnSpc="1">
            <a:prstTxWarp prst="textNoShape">
              <a:avLst/>
            </a:prstTxWarp>
          </a:bodyPr>
          <a:lstStyle/>
          <a:p>
            <a:pPr algn="ctr" defTabSz="1327317" eaLnBrk="0" fontAlgn="base" hangingPunct="0">
              <a:spcBef>
                <a:spcPct val="0"/>
              </a:spcBef>
              <a:spcAft>
                <a:spcPct val="0"/>
              </a:spcAft>
            </a:pPr>
            <a:endParaRPr lang="en-US" sz="1600" dirty="0">
              <a:solidFill>
                <a:schemeClr val="tx1">
                  <a:lumMod val="75000"/>
                  <a:lumOff val="25000"/>
                </a:schemeClr>
              </a:solidFill>
              <a:cs typeface="Arial" panose="020B0604020202020204" pitchFamily="34" charset="0"/>
            </a:endParaRPr>
          </a:p>
        </p:txBody>
      </p:sp>
      <p:sp>
        <p:nvSpPr>
          <p:cNvPr id="39" name="TextBox 38"/>
          <p:cNvSpPr txBox="1"/>
          <p:nvPr/>
        </p:nvSpPr>
        <p:spPr>
          <a:xfrm>
            <a:off x="4690040" y="1593961"/>
            <a:ext cx="6332604" cy="307777"/>
          </a:xfrm>
          <a:prstGeom prst="rect">
            <a:avLst/>
          </a:prstGeom>
          <a:noFill/>
        </p:spPr>
        <p:txBody>
          <a:bodyPr wrap="square" lIns="0" tIns="0" rIns="0" bIns="0" rtlCol="0">
            <a:spAutoFit/>
          </a:bodyPr>
          <a:lstStyle/>
          <a:p>
            <a:pPr algn="ctr"/>
            <a:r>
              <a:rPr lang="en-GB" sz="2000" dirty="0">
                <a:ea typeface="Verdana" pitchFamily="34" charset="0"/>
                <a:cs typeface="Arial" panose="020B0604020202020204" pitchFamily="34" charset="0"/>
              </a:rPr>
              <a:t>Stage Plan</a:t>
            </a:r>
          </a:p>
        </p:txBody>
      </p:sp>
      <p:sp>
        <p:nvSpPr>
          <p:cNvPr id="40" name="Rounded Rectangle 39">
            <a:extLst>
              <a:ext uri="{FF2B5EF4-FFF2-40B4-BE49-F238E27FC236}">
                <a16:creationId xmlns:a16="http://schemas.microsoft.com/office/drawing/2014/main" id="{52F74A05-C249-8C4F-A7EC-3501ED98CBAD}"/>
              </a:ext>
            </a:extLst>
          </p:cNvPr>
          <p:cNvSpPr/>
          <p:nvPr/>
        </p:nvSpPr>
        <p:spPr bwMode="auto">
          <a:xfrm>
            <a:off x="720001" y="7897820"/>
            <a:ext cx="1732571" cy="594026"/>
          </a:xfrm>
          <a:prstGeom prst="roundRect">
            <a:avLst/>
          </a:prstGeom>
          <a:solidFill>
            <a:srgbClr val="005DAB"/>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Make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Case</a:t>
            </a:r>
          </a:p>
        </p:txBody>
      </p:sp>
      <p:grpSp>
        <p:nvGrpSpPr>
          <p:cNvPr id="41" name="Group 40"/>
          <p:cNvGrpSpPr/>
          <p:nvPr/>
        </p:nvGrpSpPr>
        <p:grpSpPr>
          <a:xfrm>
            <a:off x="2603461" y="7663811"/>
            <a:ext cx="475168" cy="1062045"/>
            <a:chOff x="2207756" y="2267335"/>
            <a:chExt cx="460818" cy="1029972"/>
          </a:xfrm>
        </p:grpSpPr>
        <p:sp>
          <p:nvSpPr>
            <p:cNvPr id="64" name="Freeform 15"/>
            <p:cNvSpPr>
              <a:spLocks/>
            </p:cNvSpPr>
            <p:nvPr/>
          </p:nvSpPr>
          <p:spPr bwMode="auto">
            <a:xfrm>
              <a:off x="2207756" y="2267335"/>
              <a:ext cx="460818" cy="1029972"/>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chemeClr val="bg1"/>
            </a:solidFill>
            <a:ln w="28575">
              <a:solidFill>
                <a:srgbClr val="005DAB"/>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5" name="TextBox 64"/>
            <p:cNvSpPr txBox="1"/>
            <p:nvPr/>
          </p:nvSpPr>
          <p:spPr>
            <a:xfrm rot="5400000">
              <a:off x="2123052" y="2625207"/>
              <a:ext cx="628972" cy="333597"/>
            </a:xfrm>
            <a:prstGeom prst="rect">
              <a:avLst/>
            </a:prstGeom>
            <a:noFill/>
          </p:spPr>
          <p:txBody>
            <a:bodyPr wrap="none" lIns="0" tIns="0" rIns="0" bIns="0" rtlCol="0" anchor="ctr">
              <a:spAutoFit/>
            </a:bodyPr>
            <a:lstStyle/>
            <a:p>
              <a:pPr algn="ctr"/>
              <a:r>
                <a:rPr lang="en-GB" sz="1000" dirty="0">
                  <a:solidFill>
                    <a:srgbClr val="005DAB"/>
                  </a:solidFill>
                </a:rPr>
                <a:t>Draft the</a:t>
              </a:r>
            </a:p>
            <a:p>
              <a:pPr algn="ctr"/>
              <a:r>
                <a:rPr lang="en-GB" sz="1000" dirty="0">
                  <a:solidFill>
                    <a:srgbClr val="005DAB"/>
                  </a:solidFill>
                </a:rPr>
                <a:t>Pitch</a:t>
              </a:r>
            </a:p>
          </p:txBody>
        </p:sp>
      </p:grpSp>
      <p:sp>
        <p:nvSpPr>
          <p:cNvPr id="42" name="Rounded Rectangle 41">
            <a:extLst>
              <a:ext uri="{FF2B5EF4-FFF2-40B4-BE49-F238E27FC236}">
                <a16:creationId xmlns:a16="http://schemas.microsoft.com/office/drawing/2014/main" id="{52F74A05-C249-8C4F-A7EC-3501ED98CBAD}"/>
              </a:ext>
            </a:extLst>
          </p:cNvPr>
          <p:cNvSpPr/>
          <p:nvPr/>
        </p:nvSpPr>
        <p:spPr bwMode="auto">
          <a:xfrm>
            <a:off x="11820978" y="7626012"/>
            <a:ext cx="1139616" cy="1137643"/>
          </a:xfrm>
          <a:prstGeom prst="roundRect">
            <a:avLst>
              <a:gd name="adj" fmla="val 9380"/>
            </a:avLst>
          </a:prstGeom>
          <a:solidFill>
            <a:schemeClr val="bg1"/>
          </a:solidFill>
          <a:ln w="28575" cap="flat" cmpd="sng" algn="ctr">
            <a:solidFill>
              <a:srgbClr val="005DAB"/>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5DAB"/>
                </a:solidFill>
                <a:cs typeface="Arial" panose="020B0604020202020204" pitchFamily="34" charset="0"/>
              </a:rPr>
              <a:t>stage deliverable</a:t>
            </a:r>
          </a:p>
        </p:txBody>
      </p:sp>
      <p:sp>
        <p:nvSpPr>
          <p:cNvPr id="43" name="Freeform 15"/>
          <p:cNvSpPr>
            <a:spLocks/>
          </p:cNvSpPr>
          <p:nvPr/>
        </p:nvSpPr>
        <p:spPr bwMode="auto">
          <a:xfrm flipH="1">
            <a:off x="13924832" y="7663811"/>
            <a:ext cx="475168" cy="106204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4" name="Group 43"/>
          <p:cNvGrpSpPr/>
          <p:nvPr/>
        </p:nvGrpSpPr>
        <p:grpSpPr>
          <a:xfrm>
            <a:off x="2603461" y="8977074"/>
            <a:ext cx="475168" cy="1062045"/>
            <a:chOff x="2219664" y="3540938"/>
            <a:chExt cx="460818" cy="1029972"/>
          </a:xfrm>
        </p:grpSpPr>
        <p:sp>
          <p:nvSpPr>
            <p:cNvPr id="62" name="Freeform 14"/>
            <p:cNvSpPr>
              <a:spLocks/>
            </p:cNvSpPr>
            <p:nvPr/>
          </p:nvSpPr>
          <p:spPr bwMode="auto">
            <a:xfrm rot="10800000">
              <a:off x="2219664" y="3540938"/>
              <a:ext cx="460818" cy="1029972"/>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chemeClr val="bg1"/>
            </a:solidFill>
            <a:ln w="28575">
              <a:solidFill>
                <a:srgbClr val="003B71"/>
              </a:solidFill>
              <a:round/>
              <a:headEnd/>
              <a:tailEnd/>
            </a:ln>
          </p:spPr>
          <p:txBody>
            <a:bodyPr vert="horz" wrap="square" lIns="86271" tIns="43136" rIns="86271" bIns="43136" numCol="1" anchor="t" anchorCtr="0" compatLnSpc="1">
              <a:prstTxWarp prst="textNoShape">
                <a:avLst/>
              </a:prstTxWarp>
            </a:bodyPr>
            <a:lstStyle/>
            <a:p>
              <a:endParaRPr lang="en-GB" sz="500" dirty="0"/>
            </a:p>
          </p:txBody>
        </p:sp>
        <p:sp>
          <p:nvSpPr>
            <p:cNvPr id="63" name="TextBox 62"/>
            <p:cNvSpPr txBox="1"/>
            <p:nvPr/>
          </p:nvSpPr>
          <p:spPr>
            <a:xfrm rot="5400000">
              <a:off x="1958887" y="3897882"/>
              <a:ext cx="1006516" cy="333597"/>
            </a:xfrm>
            <a:prstGeom prst="rect">
              <a:avLst/>
            </a:prstGeom>
            <a:noFill/>
            <a:ln>
              <a:noFill/>
            </a:ln>
          </p:spPr>
          <p:txBody>
            <a:bodyPr wrap="square" lIns="0" tIns="0" rIns="0" bIns="0" rtlCol="0" anchor="ctr">
              <a:spAutoFit/>
            </a:bodyPr>
            <a:lstStyle/>
            <a:p>
              <a:pPr algn="ctr"/>
              <a:r>
                <a:rPr lang="en-GB" sz="1000" dirty="0">
                  <a:solidFill>
                    <a:srgbClr val="003B71"/>
                  </a:solidFill>
                </a:rPr>
                <a:t>Decide the</a:t>
              </a:r>
            </a:p>
            <a:p>
              <a:pPr algn="ctr"/>
              <a:r>
                <a:rPr lang="en-GB" sz="1000" dirty="0">
                  <a:solidFill>
                    <a:srgbClr val="003B71"/>
                  </a:solidFill>
                </a:rPr>
                <a:t>Next Step</a:t>
              </a:r>
            </a:p>
          </p:txBody>
        </p:sp>
      </p:grpSp>
      <p:sp>
        <p:nvSpPr>
          <p:cNvPr id="45" name="Rounded Rectangle 44">
            <a:extLst>
              <a:ext uri="{FF2B5EF4-FFF2-40B4-BE49-F238E27FC236}">
                <a16:creationId xmlns:a16="http://schemas.microsoft.com/office/drawing/2014/main" id="{52F74A05-C249-8C4F-A7EC-3501ED98CBAD}"/>
              </a:ext>
            </a:extLst>
          </p:cNvPr>
          <p:cNvSpPr/>
          <p:nvPr/>
        </p:nvSpPr>
        <p:spPr bwMode="auto">
          <a:xfrm>
            <a:off x="11820983" y="8939278"/>
            <a:ext cx="1139616" cy="1137643"/>
          </a:xfrm>
          <a:prstGeom prst="roundRect">
            <a:avLst>
              <a:gd name="adj" fmla="val 9380"/>
            </a:avLst>
          </a:prstGeom>
          <a:solidFill>
            <a:schemeClr val="bg1"/>
          </a:solidFill>
          <a:ln w="28575" cap="flat" cmpd="sng" algn="ctr">
            <a:solidFill>
              <a:srgbClr val="003B71"/>
            </a:solidFill>
            <a:prstDash val="solid"/>
            <a:round/>
            <a:headEnd type="none" w="med" len="med"/>
            <a:tailEnd type="none" w="med" len="med"/>
          </a:ln>
          <a:effectLst/>
        </p:spPr>
        <p:txBody>
          <a:bodyPr vert="horz" wrap="square" lIns="0" tIns="60969" rIns="0" bIns="60969" numCol="1" rtlCol="0" anchor="ctr" anchorCtr="0" compatLnSpc="1">
            <a:prstTxWarp prst="textNoShape">
              <a:avLst/>
            </a:prstTxWarp>
          </a:bodyPr>
          <a:lstStyle/>
          <a:p>
            <a:pPr algn="ctr" defTabSz="1327317" eaLnBrk="0" fontAlgn="base" hangingPunct="0">
              <a:spcBef>
                <a:spcPct val="0"/>
              </a:spcBef>
              <a:spcAft>
                <a:spcPct val="0"/>
              </a:spcAft>
            </a:pPr>
            <a:r>
              <a:rPr lang="en-US" sz="1200" dirty="0">
                <a:solidFill>
                  <a:srgbClr val="003B71"/>
                </a:solidFill>
                <a:cs typeface="Arial" panose="020B0604020202020204" pitchFamily="34" charset="0"/>
              </a:rPr>
              <a:t>stage deliverable</a:t>
            </a:r>
          </a:p>
        </p:txBody>
      </p:sp>
      <p:sp>
        <p:nvSpPr>
          <p:cNvPr id="46" name="Rounded Rectangle 45">
            <a:extLst>
              <a:ext uri="{FF2B5EF4-FFF2-40B4-BE49-F238E27FC236}">
                <a16:creationId xmlns:a16="http://schemas.microsoft.com/office/drawing/2014/main" id="{52F74A05-C249-8C4F-A7EC-3501ED98CBAD}"/>
              </a:ext>
            </a:extLst>
          </p:cNvPr>
          <p:cNvSpPr/>
          <p:nvPr/>
        </p:nvSpPr>
        <p:spPr bwMode="auto">
          <a:xfrm>
            <a:off x="720001" y="9211085"/>
            <a:ext cx="1732571" cy="594026"/>
          </a:xfrm>
          <a:prstGeom prst="roundRect">
            <a:avLst/>
          </a:prstGeom>
          <a:solidFill>
            <a:srgbClr val="003B71"/>
          </a:solidFill>
          <a:ln w="28575" cap="flat" cmpd="sng" algn="ctr">
            <a:solidFill>
              <a:schemeClr val="bg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327317" eaLnBrk="0" fontAlgn="base" hangingPunct="0">
              <a:spcBef>
                <a:spcPct val="0"/>
              </a:spcBef>
              <a:spcAft>
                <a:spcPct val="0"/>
              </a:spcAft>
            </a:pPr>
            <a:r>
              <a:rPr lang="en-US" sz="1600" b="1" dirty="0">
                <a:solidFill>
                  <a:schemeClr val="bg1"/>
                </a:solidFill>
                <a:latin typeface="+mj-lt"/>
                <a:cs typeface="Arial" panose="020B0604020202020204" pitchFamily="34" charset="0"/>
              </a:rPr>
              <a:t>Manage the</a:t>
            </a:r>
            <a:br>
              <a:rPr lang="en-US" sz="16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Plan</a:t>
            </a:r>
          </a:p>
        </p:txBody>
      </p:sp>
      <p:sp>
        <p:nvSpPr>
          <p:cNvPr id="47" name="Freeform 14"/>
          <p:cNvSpPr>
            <a:spLocks/>
          </p:cNvSpPr>
          <p:nvPr/>
        </p:nvSpPr>
        <p:spPr bwMode="auto">
          <a:xfrm rot="10800000" flipH="1">
            <a:off x="13924843" y="8977079"/>
            <a:ext cx="475168" cy="106204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271" tIns="43136" rIns="86271" bIns="43136" numCol="1" anchor="t" anchorCtr="0" compatLnSpc="1">
            <a:prstTxWarp prst="textNoShape">
              <a:avLst/>
            </a:prstTxWarp>
          </a:bodyPr>
          <a:lstStyle/>
          <a:p>
            <a:endParaRPr lang="en-GB" sz="1100" dirty="0"/>
          </a:p>
        </p:txBody>
      </p:sp>
      <p:grpSp>
        <p:nvGrpSpPr>
          <p:cNvPr id="48" name="Group 47"/>
          <p:cNvGrpSpPr/>
          <p:nvPr/>
        </p:nvGrpSpPr>
        <p:grpSpPr>
          <a:xfrm>
            <a:off x="4535174" y="2495116"/>
            <a:ext cx="6660000" cy="7430832"/>
            <a:chOff x="4535174" y="2495116"/>
            <a:chExt cx="6660000" cy="7430832"/>
          </a:xfrm>
        </p:grpSpPr>
        <p:sp>
          <p:nvSpPr>
            <p:cNvPr id="49" name="Freeform 48"/>
            <p:cNvSpPr/>
            <p:nvPr/>
          </p:nvSpPr>
          <p:spPr>
            <a:xfrm>
              <a:off x="4831459" y="2819092"/>
              <a:ext cx="6012635" cy="6627784"/>
            </a:xfrm>
            <a:custGeom>
              <a:avLst/>
              <a:gdLst>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13" fmla="*/ 5029200 w 5405718"/>
                <a:gd name="connsiteY13" fmla="*/ 908548 h 6403916"/>
                <a:gd name="connsiteX0" fmla="*/ 0 w 5405718"/>
                <a:gd name="connsiteY0" fmla="*/ 2589430 h 6403916"/>
                <a:gd name="connsiteX1" fmla="*/ 322730 w 5405718"/>
                <a:gd name="connsiteY1" fmla="*/ 3826560 h 6403916"/>
                <a:gd name="connsiteX2" fmla="*/ 954741 w 5405718"/>
                <a:gd name="connsiteY2" fmla="*/ 5130925 h 6403916"/>
                <a:gd name="connsiteX3" fmla="*/ 1183341 w 5405718"/>
                <a:gd name="connsiteY3" fmla="*/ 6314266 h 6403916"/>
                <a:gd name="connsiteX4" fmla="*/ 2017059 w 5405718"/>
                <a:gd name="connsiteY4" fmla="*/ 2589430 h 6403916"/>
                <a:gd name="connsiteX5" fmla="*/ 2474259 w 5405718"/>
                <a:gd name="connsiteY5" fmla="*/ 1392642 h 6403916"/>
                <a:gd name="connsiteX6" fmla="*/ 3039035 w 5405718"/>
                <a:gd name="connsiteY6" fmla="*/ 3880348 h 6403916"/>
                <a:gd name="connsiteX7" fmla="*/ 3657600 w 5405718"/>
                <a:gd name="connsiteY7" fmla="*/ 6233583 h 6403916"/>
                <a:gd name="connsiteX8" fmla="*/ 4182035 w 5405718"/>
                <a:gd name="connsiteY8" fmla="*/ 5023348 h 6403916"/>
                <a:gd name="connsiteX9" fmla="*/ 4666130 w 5405718"/>
                <a:gd name="connsiteY9" fmla="*/ 1338854 h 6403916"/>
                <a:gd name="connsiteX10" fmla="*/ 4854388 w 5405718"/>
                <a:gd name="connsiteY10" fmla="*/ 88277 h 6403916"/>
                <a:gd name="connsiteX11" fmla="*/ 5405718 w 5405718"/>
                <a:gd name="connsiteY11" fmla="*/ 101725 h 6403916"/>
                <a:gd name="connsiteX12" fmla="*/ 5405718 w 5405718"/>
                <a:gd name="connsiteY12" fmla="*/ 101725 h 6403916"/>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12" fmla="*/ 5405718 w 5405718"/>
                <a:gd name="connsiteY12" fmla="*/ 71150 h 6373341"/>
                <a:gd name="connsiteX0" fmla="*/ 0 w 5405718"/>
                <a:gd name="connsiteY0" fmla="*/ 2558855 h 6373341"/>
                <a:gd name="connsiteX1" fmla="*/ 322730 w 5405718"/>
                <a:gd name="connsiteY1" fmla="*/ 3795985 h 6373341"/>
                <a:gd name="connsiteX2" fmla="*/ 954741 w 5405718"/>
                <a:gd name="connsiteY2" fmla="*/ 5100350 h 6373341"/>
                <a:gd name="connsiteX3" fmla="*/ 1183341 w 5405718"/>
                <a:gd name="connsiteY3" fmla="*/ 6283691 h 6373341"/>
                <a:gd name="connsiteX4" fmla="*/ 2017059 w 5405718"/>
                <a:gd name="connsiteY4" fmla="*/ 2558855 h 6373341"/>
                <a:gd name="connsiteX5" fmla="*/ 2474259 w 5405718"/>
                <a:gd name="connsiteY5" fmla="*/ 1362067 h 6373341"/>
                <a:gd name="connsiteX6" fmla="*/ 3039035 w 5405718"/>
                <a:gd name="connsiteY6" fmla="*/ 3849773 h 6373341"/>
                <a:gd name="connsiteX7" fmla="*/ 3657600 w 5405718"/>
                <a:gd name="connsiteY7" fmla="*/ 6203008 h 6373341"/>
                <a:gd name="connsiteX8" fmla="*/ 4182035 w 5405718"/>
                <a:gd name="connsiteY8" fmla="*/ 4992773 h 6373341"/>
                <a:gd name="connsiteX9" fmla="*/ 4666130 w 5405718"/>
                <a:gd name="connsiteY9" fmla="*/ 1308279 h 6373341"/>
                <a:gd name="connsiteX10" fmla="*/ 5096435 w 5405718"/>
                <a:gd name="connsiteY10" fmla="*/ 98044 h 6373341"/>
                <a:gd name="connsiteX11" fmla="*/ 5405718 w 5405718"/>
                <a:gd name="connsiteY11" fmla="*/ 71150 h 6373341"/>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3039035 w 5096435"/>
                <a:gd name="connsiteY6" fmla="*/ 3751729 h 6275297"/>
                <a:gd name="connsiteX7" fmla="*/ 3657600 w 5096435"/>
                <a:gd name="connsiteY7" fmla="*/ 6104964 h 6275297"/>
                <a:gd name="connsiteX8" fmla="*/ 4182035 w 5096435"/>
                <a:gd name="connsiteY8" fmla="*/ 4894729 h 6275297"/>
                <a:gd name="connsiteX9" fmla="*/ 4666130 w 5096435"/>
                <a:gd name="connsiteY9" fmla="*/ 1210235 h 6275297"/>
                <a:gd name="connsiteX10" fmla="*/ 5096435 w 5096435"/>
                <a:gd name="connsiteY10" fmla="*/ 0 h 6275297"/>
                <a:gd name="connsiteX0" fmla="*/ 0 w 5096435"/>
                <a:gd name="connsiteY0" fmla="*/ 2460811 h 6275297"/>
                <a:gd name="connsiteX1" fmla="*/ 322730 w 5096435"/>
                <a:gd name="connsiteY1" fmla="*/ 3697941 h 6275297"/>
                <a:gd name="connsiteX2" fmla="*/ 954741 w 5096435"/>
                <a:gd name="connsiteY2" fmla="*/ 5002306 h 6275297"/>
                <a:gd name="connsiteX3" fmla="*/ 1183341 w 5096435"/>
                <a:gd name="connsiteY3" fmla="*/ 6185647 h 6275297"/>
                <a:gd name="connsiteX4" fmla="*/ 2017059 w 5096435"/>
                <a:gd name="connsiteY4" fmla="*/ 2460811 h 6275297"/>
                <a:gd name="connsiteX5" fmla="*/ 2474259 w 5096435"/>
                <a:gd name="connsiteY5" fmla="*/ 1264023 h 6275297"/>
                <a:gd name="connsiteX6" fmla="*/ 2729754 w 5096435"/>
                <a:gd name="connsiteY6" fmla="*/ 1452282 h 6275297"/>
                <a:gd name="connsiteX7" fmla="*/ 3039035 w 5096435"/>
                <a:gd name="connsiteY7" fmla="*/ 3751729 h 6275297"/>
                <a:gd name="connsiteX8" fmla="*/ 3657600 w 5096435"/>
                <a:gd name="connsiteY8" fmla="*/ 6104964 h 6275297"/>
                <a:gd name="connsiteX9" fmla="*/ 4182035 w 5096435"/>
                <a:gd name="connsiteY9" fmla="*/ 4894729 h 6275297"/>
                <a:gd name="connsiteX10" fmla="*/ 4666130 w 5096435"/>
                <a:gd name="connsiteY10" fmla="*/ 1210235 h 6275297"/>
                <a:gd name="connsiteX11" fmla="*/ 5096435 w 5096435"/>
                <a:gd name="connsiteY11" fmla="*/ 0 h 6275297"/>
                <a:gd name="connsiteX0" fmla="*/ 0 w 5096435"/>
                <a:gd name="connsiteY0" fmla="*/ 2460811 h 6510815"/>
                <a:gd name="connsiteX1" fmla="*/ 322730 w 5096435"/>
                <a:gd name="connsiteY1" fmla="*/ 3697941 h 6510815"/>
                <a:gd name="connsiteX2" fmla="*/ 954741 w 5096435"/>
                <a:gd name="connsiteY2" fmla="*/ 5002306 h 6510815"/>
                <a:gd name="connsiteX3" fmla="*/ 1183341 w 5096435"/>
                <a:gd name="connsiteY3" fmla="*/ 6185647 h 6510815"/>
                <a:gd name="connsiteX4" fmla="*/ 1358154 w 5096435"/>
                <a:gd name="connsiteY4" fmla="*/ 6185647 h 6510815"/>
                <a:gd name="connsiteX5" fmla="*/ 2017059 w 5096435"/>
                <a:gd name="connsiteY5" fmla="*/ 2460811 h 6510815"/>
                <a:gd name="connsiteX6" fmla="*/ 2474259 w 5096435"/>
                <a:gd name="connsiteY6" fmla="*/ 1264023 h 6510815"/>
                <a:gd name="connsiteX7" fmla="*/ 2729754 w 5096435"/>
                <a:gd name="connsiteY7" fmla="*/ 1452282 h 6510815"/>
                <a:gd name="connsiteX8" fmla="*/ 3039035 w 5096435"/>
                <a:gd name="connsiteY8" fmla="*/ 3751729 h 6510815"/>
                <a:gd name="connsiteX9" fmla="*/ 3657600 w 5096435"/>
                <a:gd name="connsiteY9" fmla="*/ 6104964 h 6510815"/>
                <a:gd name="connsiteX10" fmla="*/ 4182035 w 5096435"/>
                <a:gd name="connsiteY10" fmla="*/ 4894729 h 6510815"/>
                <a:gd name="connsiteX11" fmla="*/ 4666130 w 5096435"/>
                <a:gd name="connsiteY11" fmla="*/ 1210235 h 6510815"/>
                <a:gd name="connsiteX12" fmla="*/ 5096435 w 5096435"/>
                <a:gd name="connsiteY12" fmla="*/ 0 h 6510815"/>
                <a:gd name="connsiteX0" fmla="*/ 0 w 5096435"/>
                <a:gd name="connsiteY0" fmla="*/ 2460811 h 6336096"/>
                <a:gd name="connsiteX1" fmla="*/ 322730 w 5096435"/>
                <a:gd name="connsiteY1" fmla="*/ 3697941 h 6336096"/>
                <a:gd name="connsiteX2" fmla="*/ 954741 w 5096435"/>
                <a:gd name="connsiteY2" fmla="*/ 5002306 h 6336096"/>
                <a:gd name="connsiteX3" fmla="*/ 1183341 w 5096435"/>
                <a:gd name="connsiteY3" fmla="*/ 6185647 h 6336096"/>
                <a:gd name="connsiteX4" fmla="*/ 1358154 w 5096435"/>
                <a:gd name="connsiteY4" fmla="*/ 6185647 h 6336096"/>
                <a:gd name="connsiteX5" fmla="*/ 2017059 w 5096435"/>
                <a:gd name="connsiteY5" fmla="*/ 2460811 h 6336096"/>
                <a:gd name="connsiteX6" fmla="*/ 2474259 w 5096435"/>
                <a:gd name="connsiteY6" fmla="*/ 1264023 h 6336096"/>
                <a:gd name="connsiteX7" fmla="*/ 2729754 w 5096435"/>
                <a:gd name="connsiteY7" fmla="*/ 1452282 h 6336096"/>
                <a:gd name="connsiteX8" fmla="*/ 3039035 w 5096435"/>
                <a:gd name="connsiteY8" fmla="*/ 3751729 h 6336096"/>
                <a:gd name="connsiteX9" fmla="*/ 3657600 w 5096435"/>
                <a:gd name="connsiteY9" fmla="*/ 6104964 h 6336096"/>
                <a:gd name="connsiteX10" fmla="*/ 4182035 w 5096435"/>
                <a:gd name="connsiteY10" fmla="*/ 4894729 h 6336096"/>
                <a:gd name="connsiteX11" fmla="*/ 4666130 w 5096435"/>
                <a:gd name="connsiteY11" fmla="*/ 1210235 h 6336096"/>
                <a:gd name="connsiteX12" fmla="*/ 5096435 w 5096435"/>
                <a:gd name="connsiteY12" fmla="*/ 0 h 6336096"/>
                <a:gd name="connsiteX0" fmla="*/ 0 w 5096435"/>
                <a:gd name="connsiteY0" fmla="*/ 2460811 h 6352694"/>
                <a:gd name="connsiteX1" fmla="*/ 322730 w 5096435"/>
                <a:gd name="connsiteY1" fmla="*/ 3697941 h 6352694"/>
                <a:gd name="connsiteX2" fmla="*/ 954741 w 5096435"/>
                <a:gd name="connsiteY2" fmla="*/ 5002306 h 6352694"/>
                <a:gd name="connsiteX3" fmla="*/ 1183341 w 5096435"/>
                <a:gd name="connsiteY3" fmla="*/ 6185647 h 6352694"/>
                <a:gd name="connsiteX4" fmla="*/ 1794253 w 5096435"/>
                <a:gd name="connsiteY4" fmla="*/ 6213782 h 6352694"/>
                <a:gd name="connsiteX5" fmla="*/ 2017059 w 5096435"/>
                <a:gd name="connsiteY5" fmla="*/ 2460811 h 6352694"/>
                <a:gd name="connsiteX6" fmla="*/ 2474259 w 5096435"/>
                <a:gd name="connsiteY6" fmla="*/ 1264023 h 6352694"/>
                <a:gd name="connsiteX7" fmla="*/ 2729754 w 5096435"/>
                <a:gd name="connsiteY7" fmla="*/ 1452282 h 6352694"/>
                <a:gd name="connsiteX8" fmla="*/ 3039035 w 5096435"/>
                <a:gd name="connsiteY8" fmla="*/ 3751729 h 6352694"/>
                <a:gd name="connsiteX9" fmla="*/ 3657600 w 5096435"/>
                <a:gd name="connsiteY9" fmla="*/ 6104964 h 6352694"/>
                <a:gd name="connsiteX10" fmla="*/ 4182035 w 5096435"/>
                <a:gd name="connsiteY10" fmla="*/ 4894729 h 6352694"/>
                <a:gd name="connsiteX11" fmla="*/ 4666130 w 5096435"/>
                <a:gd name="connsiteY11" fmla="*/ 1210235 h 6352694"/>
                <a:gd name="connsiteX12" fmla="*/ 5096435 w 5096435"/>
                <a:gd name="connsiteY12" fmla="*/ 0 h 6352694"/>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017059 w 5096435"/>
                <a:gd name="connsiteY5" fmla="*/ 2460811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2729754 w 5096435"/>
                <a:gd name="connsiteY7" fmla="*/ 1452282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474259 w 5096435"/>
                <a:gd name="connsiteY6" fmla="*/ 1264023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039035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235983 w 5096435"/>
                <a:gd name="connsiteY8" fmla="*/ 3751729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657600 w 5096435"/>
                <a:gd name="connsiteY9" fmla="*/ 6104964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182035 w 5096435"/>
                <a:gd name="connsiteY10" fmla="*/ 4894729 h 6340835"/>
                <a:gd name="connsiteX11" fmla="*/ 4666130 w 5096435"/>
                <a:gd name="connsiteY11" fmla="*/ 1210235 h 6340835"/>
                <a:gd name="connsiteX12" fmla="*/ 5096435 w 5096435"/>
                <a:gd name="connsiteY12" fmla="*/ 0 h 6340835"/>
                <a:gd name="connsiteX0" fmla="*/ 0 w 5096435"/>
                <a:gd name="connsiteY0" fmla="*/ 2460811 h 6340835"/>
                <a:gd name="connsiteX1" fmla="*/ 322730 w 5096435"/>
                <a:gd name="connsiteY1" fmla="*/ 3697941 h 6340835"/>
                <a:gd name="connsiteX2" fmla="*/ 954741 w 5096435"/>
                <a:gd name="connsiteY2" fmla="*/ 5002306 h 6340835"/>
                <a:gd name="connsiteX3" fmla="*/ 1478762 w 5096435"/>
                <a:gd name="connsiteY3" fmla="*/ 6157511 h 6340835"/>
                <a:gd name="connsiteX4" fmla="*/ 1794253 w 5096435"/>
                <a:gd name="connsiteY4" fmla="*/ 6213782 h 6340835"/>
                <a:gd name="connsiteX5" fmla="*/ 2129600 w 5096435"/>
                <a:gd name="connsiteY5" fmla="*/ 2446743 h 6340835"/>
                <a:gd name="connsiteX6" fmla="*/ 2699343 w 5096435"/>
                <a:gd name="connsiteY6" fmla="*/ 1249956 h 6340835"/>
                <a:gd name="connsiteX7" fmla="*/ 3025176 w 5096435"/>
                <a:gd name="connsiteY7" fmla="*/ 1410079 h 6340835"/>
                <a:gd name="connsiteX8" fmla="*/ 3390728 w 5096435"/>
                <a:gd name="connsiteY8" fmla="*/ 3779865 h 6340835"/>
                <a:gd name="connsiteX9" fmla="*/ 3995225 w 5096435"/>
                <a:gd name="connsiteY9" fmla="*/ 6245641 h 6340835"/>
                <a:gd name="connsiteX10" fmla="*/ 4646269 w 5096435"/>
                <a:gd name="connsiteY10" fmla="*/ 5007271 h 6340835"/>
                <a:gd name="connsiteX11" fmla="*/ 4666130 w 5096435"/>
                <a:gd name="connsiteY11" fmla="*/ 1210235 h 6340835"/>
                <a:gd name="connsiteX12" fmla="*/ 5096435 w 5096435"/>
                <a:gd name="connsiteY12" fmla="*/ 0 h 6340835"/>
                <a:gd name="connsiteX0" fmla="*/ 0 w 5136572"/>
                <a:gd name="connsiteY0" fmla="*/ 2460811 h 6340835"/>
                <a:gd name="connsiteX1" fmla="*/ 322730 w 5136572"/>
                <a:gd name="connsiteY1" fmla="*/ 3697941 h 6340835"/>
                <a:gd name="connsiteX2" fmla="*/ 954741 w 5136572"/>
                <a:gd name="connsiteY2" fmla="*/ 5002306 h 6340835"/>
                <a:gd name="connsiteX3" fmla="*/ 1478762 w 5136572"/>
                <a:gd name="connsiteY3" fmla="*/ 6157511 h 6340835"/>
                <a:gd name="connsiteX4" fmla="*/ 1794253 w 5136572"/>
                <a:gd name="connsiteY4" fmla="*/ 6213782 h 6340835"/>
                <a:gd name="connsiteX5" fmla="*/ 2129600 w 5136572"/>
                <a:gd name="connsiteY5" fmla="*/ 2446743 h 6340835"/>
                <a:gd name="connsiteX6" fmla="*/ 2699343 w 5136572"/>
                <a:gd name="connsiteY6" fmla="*/ 1249956 h 6340835"/>
                <a:gd name="connsiteX7" fmla="*/ 3025176 w 5136572"/>
                <a:gd name="connsiteY7" fmla="*/ 1410079 h 6340835"/>
                <a:gd name="connsiteX8" fmla="*/ 3390728 w 5136572"/>
                <a:gd name="connsiteY8" fmla="*/ 3779865 h 6340835"/>
                <a:gd name="connsiteX9" fmla="*/ 3995225 w 5136572"/>
                <a:gd name="connsiteY9" fmla="*/ 6245641 h 6340835"/>
                <a:gd name="connsiteX10" fmla="*/ 4646269 w 5136572"/>
                <a:gd name="connsiteY10" fmla="*/ 5007271 h 6340835"/>
                <a:gd name="connsiteX11" fmla="*/ 5088161 w 5136572"/>
                <a:gd name="connsiteY11" fmla="*/ 1238371 h 6340835"/>
                <a:gd name="connsiteX12" fmla="*/ 5096435 w 5136572"/>
                <a:gd name="connsiteY12" fmla="*/ 0 h 6340835"/>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129600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322730 w 5715414"/>
                <a:gd name="connsiteY1" fmla="*/ 3768280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11174"/>
                <a:gd name="connsiteX1" fmla="*/ 575948 w 5715414"/>
                <a:gd name="connsiteY1" fmla="*/ 3810483 h 6411174"/>
                <a:gd name="connsiteX2" fmla="*/ 954741 w 5715414"/>
                <a:gd name="connsiteY2" fmla="*/ 5072645 h 6411174"/>
                <a:gd name="connsiteX3" fmla="*/ 1478762 w 5715414"/>
                <a:gd name="connsiteY3" fmla="*/ 6227850 h 6411174"/>
                <a:gd name="connsiteX4" fmla="*/ 1794253 w 5715414"/>
                <a:gd name="connsiteY4" fmla="*/ 6284121 h 6411174"/>
                <a:gd name="connsiteX5" fmla="*/ 2284344 w 5715414"/>
                <a:gd name="connsiteY5" fmla="*/ 2517082 h 6411174"/>
                <a:gd name="connsiteX6" fmla="*/ 2699343 w 5715414"/>
                <a:gd name="connsiteY6" fmla="*/ 1320295 h 6411174"/>
                <a:gd name="connsiteX7" fmla="*/ 3025176 w 5715414"/>
                <a:gd name="connsiteY7" fmla="*/ 1480418 h 6411174"/>
                <a:gd name="connsiteX8" fmla="*/ 3390728 w 5715414"/>
                <a:gd name="connsiteY8" fmla="*/ 3850204 h 6411174"/>
                <a:gd name="connsiteX9" fmla="*/ 3995225 w 5715414"/>
                <a:gd name="connsiteY9" fmla="*/ 6315980 h 6411174"/>
                <a:gd name="connsiteX10" fmla="*/ 4646269 w 5715414"/>
                <a:gd name="connsiteY10" fmla="*/ 5077610 h 6411174"/>
                <a:gd name="connsiteX11" fmla="*/ 5088161 w 5715414"/>
                <a:gd name="connsiteY11" fmla="*/ 1308710 h 6411174"/>
                <a:gd name="connsiteX12" fmla="*/ 5715414 w 5715414"/>
                <a:gd name="connsiteY12" fmla="*/ 0 h 6411174"/>
                <a:gd name="connsiteX0" fmla="*/ 0 w 5715414"/>
                <a:gd name="connsiteY0" fmla="*/ 2531150 h 6408962"/>
                <a:gd name="connsiteX1" fmla="*/ 575948 w 5715414"/>
                <a:gd name="connsiteY1" fmla="*/ 3810483 h 6408962"/>
                <a:gd name="connsiteX2" fmla="*/ 1137621 w 5715414"/>
                <a:gd name="connsiteY2" fmla="*/ 5114848 h 6408962"/>
                <a:gd name="connsiteX3" fmla="*/ 1478762 w 5715414"/>
                <a:gd name="connsiteY3" fmla="*/ 6227850 h 6408962"/>
                <a:gd name="connsiteX4" fmla="*/ 1794253 w 5715414"/>
                <a:gd name="connsiteY4" fmla="*/ 6284121 h 6408962"/>
                <a:gd name="connsiteX5" fmla="*/ 2284344 w 5715414"/>
                <a:gd name="connsiteY5" fmla="*/ 2517082 h 6408962"/>
                <a:gd name="connsiteX6" fmla="*/ 2699343 w 5715414"/>
                <a:gd name="connsiteY6" fmla="*/ 1320295 h 6408962"/>
                <a:gd name="connsiteX7" fmla="*/ 3025176 w 5715414"/>
                <a:gd name="connsiteY7" fmla="*/ 1480418 h 6408962"/>
                <a:gd name="connsiteX8" fmla="*/ 3390728 w 5715414"/>
                <a:gd name="connsiteY8" fmla="*/ 3850204 h 6408962"/>
                <a:gd name="connsiteX9" fmla="*/ 3995225 w 5715414"/>
                <a:gd name="connsiteY9" fmla="*/ 6315980 h 6408962"/>
                <a:gd name="connsiteX10" fmla="*/ 4646269 w 5715414"/>
                <a:gd name="connsiteY10" fmla="*/ 5077610 h 6408962"/>
                <a:gd name="connsiteX11" fmla="*/ 5088161 w 5715414"/>
                <a:gd name="connsiteY11" fmla="*/ 1308710 h 6408962"/>
                <a:gd name="connsiteX12" fmla="*/ 5715414 w 5715414"/>
                <a:gd name="connsiteY12" fmla="*/ 0 h 6408962"/>
                <a:gd name="connsiteX0" fmla="*/ 0 w 5715414"/>
                <a:gd name="connsiteY0" fmla="*/ 2531150 h 6456110"/>
                <a:gd name="connsiteX1" fmla="*/ 575948 w 5715414"/>
                <a:gd name="connsiteY1" fmla="*/ 3810483 h 6456110"/>
                <a:gd name="connsiteX2" fmla="*/ 1137621 w 5715414"/>
                <a:gd name="connsiteY2" fmla="*/ 5114848 h 6456110"/>
                <a:gd name="connsiteX3" fmla="*/ 1619439 w 5715414"/>
                <a:gd name="connsiteY3" fmla="*/ 6326324 h 6456110"/>
                <a:gd name="connsiteX4" fmla="*/ 1794253 w 5715414"/>
                <a:gd name="connsiteY4" fmla="*/ 6284121 h 6456110"/>
                <a:gd name="connsiteX5" fmla="*/ 2284344 w 5715414"/>
                <a:gd name="connsiteY5" fmla="*/ 2517082 h 6456110"/>
                <a:gd name="connsiteX6" fmla="*/ 2699343 w 5715414"/>
                <a:gd name="connsiteY6" fmla="*/ 1320295 h 6456110"/>
                <a:gd name="connsiteX7" fmla="*/ 3025176 w 5715414"/>
                <a:gd name="connsiteY7" fmla="*/ 1480418 h 6456110"/>
                <a:gd name="connsiteX8" fmla="*/ 3390728 w 5715414"/>
                <a:gd name="connsiteY8" fmla="*/ 3850204 h 6456110"/>
                <a:gd name="connsiteX9" fmla="*/ 3995225 w 5715414"/>
                <a:gd name="connsiteY9" fmla="*/ 6315980 h 6456110"/>
                <a:gd name="connsiteX10" fmla="*/ 4646269 w 5715414"/>
                <a:gd name="connsiteY10" fmla="*/ 5077610 h 6456110"/>
                <a:gd name="connsiteX11" fmla="*/ 5088161 w 5715414"/>
                <a:gd name="connsiteY11" fmla="*/ 1308710 h 6456110"/>
                <a:gd name="connsiteX12" fmla="*/ 5715414 w 5715414"/>
                <a:gd name="connsiteY12" fmla="*/ 0 h 6456110"/>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390728 w 5715414"/>
                <a:gd name="connsiteY8" fmla="*/ 3850204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15414"/>
                <a:gd name="connsiteY0" fmla="*/ 2531150 h 6478522"/>
                <a:gd name="connsiteX1" fmla="*/ 575948 w 5715414"/>
                <a:gd name="connsiteY1" fmla="*/ 3810483 h 6478522"/>
                <a:gd name="connsiteX2" fmla="*/ 1137621 w 5715414"/>
                <a:gd name="connsiteY2" fmla="*/ 5114848 h 6478522"/>
                <a:gd name="connsiteX3" fmla="*/ 1619439 w 5715414"/>
                <a:gd name="connsiteY3" fmla="*/ 6326324 h 6478522"/>
                <a:gd name="connsiteX4" fmla="*/ 1892726 w 5715414"/>
                <a:gd name="connsiteY4" fmla="*/ 6326324 h 6478522"/>
                <a:gd name="connsiteX5" fmla="*/ 2284344 w 5715414"/>
                <a:gd name="connsiteY5" fmla="*/ 2517082 h 6478522"/>
                <a:gd name="connsiteX6" fmla="*/ 2699343 w 5715414"/>
                <a:gd name="connsiteY6" fmla="*/ 1320295 h 6478522"/>
                <a:gd name="connsiteX7" fmla="*/ 3025176 w 5715414"/>
                <a:gd name="connsiteY7" fmla="*/ 1480418 h 6478522"/>
                <a:gd name="connsiteX8" fmla="*/ 3503270 w 5715414"/>
                <a:gd name="connsiteY8" fmla="*/ 3934610 h 6478522"/>
                <a:gd name="connsiteX9" fmla="*/ 3995225 w 5715414"/>
                <a:gd name="connsiteY9" fmla="*/ 6315980 h 6478522"/>
                <a:gd name="connsiteX10" fmla="*/ 4646269 w 5715414"/>
                <a:gd name="connsiteY10" fmla="*/ 5077610 h 6478522"/>
                <a:gd name="connsiteX11" fmla="*/ 5088161 w 5715414"/>
                <a:gd name="connsiteY11" fmla="*/ 1308710 h 6478522"/>
                <a:gd name="connsiteX12" fmla="*/ 5715414 w 5715414"/>
                <a:gd name="connsiteY12" fmla="*/ 0 h 6478522"/>
                <a:gd name="connsiteX0" fmla="*/ 0 w 5760384"/>
                <a:gd name="connsiteY0" fmla="*/ 12802 h 6478522"/>
                <a:gd name="connsiteX1" fmla="*/ 620918 w 5760384"/>
                <a:gd name="connsiteY1" fmla="*/ 3810483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478522"/>
                <a:gd name="connsiteX1" fmla="*/ 605928 w 5760384"/>
                <a:gd name="connsiteY1" fmla="*/ 1292136 h 6478522"/>
                <a:gd name="connsiteX2" fmla="*/ 1182591 w 5760384"/>
                <a:gd name="connsiteY2" fmla="*/ 5114848 h 6478522"/>
                <a:gd name="connsiteX3" fmla="*/ 1664409 w 5760384"/>
                <a:gd name="connsiteY3" fmla="*/ 6326324 h 6478522"/>
                <a:gd name="connsiteX4" fmla="*/ 1937696 w 5760384"/>
                <a:gd name="connsiteY4" fmla="*/ 6326324 h 6478522"/>
                <a:gd name="connsiteX5" fmla="*/ 2329314 w 5760384"/>
                <a:gd name="connsiteY5" fmla="*/ 2517082 h 6478522"/>
                <a:gd name="connsiteX6" fmla="*/ 2744313 w 5760384"/>
                <a:gd name="connsiteY6" fmla="*/ 1320295 h 6478522"/>
                <a:gd name="connsiteX7" fmla="*/ 3070146 w 5760384"/>
                <a:gd name="connsiteY7" fmla="*/ 1480418 h 6478522"/>
                <a:gd name="connsiteX8" fmla="*/ 3548240 w 5760384"/>
                <a:gd name="connsiteY8" fmla="*/ 3934610 h 6478522"/>
                <a:gd name="connsiteX9" fmla="*/ 4040195 w 5760384"/>
                <a:gd name="connsiteY9" fmla="*/ 6315980 h 6478522"/>
                <a:gd name="connsiteX10" fmla="*/ 4691239 w 5760384"/>
                <a:gd name="connsiteY10" fmla="*/ 5077610 h 6478522"/>
                <a:gd name="connsiteX11" fmla="*/ 5133131 w 5760384"/>
                <a:gd name="connsiteY11" fmla="*/ 1308710 h 6478522"/>
                <a:gd name="connsiteX12" fmla="*/ 5760384 w 5760384"/>
                <a:gd name="connsiteY12" fmla="*/ 0 h 6478522"/>
                <a:gd name="connsiteX0" fmla="*/ 0 w 5760384"/>
                <a:gd name="connsiteY0" fmla="*/ 12802 h 6717011"/>
                <a:gd name="connsiteX1" fmla="*/ 605928 w 5760384"/>
                <a:gd name="connsiteY1" fmla="*/ 1292136 h 6717011"/>
                <a:gd name="connsiteX2" fmla="*/ 1002709 w 5760384"/>
                <a:gd name="connsiteY2" fmla="*/ 1727071 h 6717011"/>
                <a:gd name="connsiteX3" fmla="*/ 1664409 w 5760384"/>
                <a:gd name="connsiteY3" fmla="*/ 6326324 h 6717011"/>
                <a:gd name="connsiteX4" fmla="*/ 1937696 w 5760384"/>
                <a:gd name="connsiteY4" fmla="*/ 6326324 h 6717011"/>
                <a:gd name="connsiteX5" fmla="*/ 2329314 w 5760384"/>
                <a:gd name="connsiteY5" fmla="*/ 2517082 h 6717011"/>
                <a:gd name="connsiteX6" fmla="*/ 2744313 w 5760384"/>
                <a:gd name="connsiteY6" fmla="*/ 1320295 h 6717011"/>
                <a:gd name="connsiteX7" fmla="*/ 3070146 w 5760384"/>
                <a:gd name="connsiteY7" fmla="*/ 1480418 h 6717011"/>
                <a:gd name="connsiteX8" fmla="*/ 3548240 w 5760384"/>
                <a:gd name="connsiteY8" fmla="*/ 3934610 h 6717011"/>
                <a:gd name="connsiteX9" fmla="*/ 4040195 w 5760384"/>
                <a:gd name="connsiteY9" fmla="*/ 6315980 h 6717011"/>
                <a:gd name="connsiteX10" fmla="*/ 4691239 w 5760384"/>
                <a:gd name="connsiteY10" fmla="*/ 5077610 h 6717011"/>
                <a:gd name="connsiteX11" fmla="*/ 5133131 w 5760384"/>
                <a:gd name="connsiteY11" fmla="*/ 1308710 h 6717011"/>
                <a:gd name="connsiteX12" fmla="*/ 5760384 w 5760384"/>
                <a:gd name="connsiteY12" fmla="*/ 0 h 6717011"/>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37696 w 5760384"/>
                <a:gd name="connsiteY4" fmla="*/ 6326324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29314 w 5760384"/>
                <a:gd name="connsiteY5" fmla="*/ 2517082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002709 w 5760384"/>
                <a:gd name="connsiteY2" fmla="*/ 1727071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744313 w 5760384"/>
                <a:gd name="connsiteY6" fmla="*/ 1320295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070146 w 5760384"/>
                <a:gd name="connsiteY7" fmla="*/ 1480418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351700"/>
                <a:gd name="connsiteX1" fmla="*/ 605928 w 5760384"/>
                <a:gd name="connsiteY1" fmla="*/ 1292136 h 6351700"/>
                <a:gd name="connsiteX2" fmla="*/ 1212571 w 5760384"/>
                <a:gd name="connsiteY2" fmla="*/ 2461589 h 6351700"/>
                <a:gd name="connsiteX3" fmla="*/ 1619438 w 5760384"/>
                <a:gd name="connsiteY3" fmla="*/ 3867937 h 6351700"/>
                <a:gd name="connsiteX4" fmla="*/ 1907716 w 5760384"/>
                <a:gd name="connsiteY4" fmla="*/ 3927898 h 6351700"/>
                <a:gd name="connsiteX5" fmla="*/ 2314324 w 5760384"/>
                <a:gd name="connsiteY5" fmla="*/ 268558 h 6351700"/>
                <a:gd name="connsiteX6" fmla="*/ 2804273 w 5760384"/>
                <a:gd name="connsiteY6" fmla="*/ 5202747 h 6351700"/>
                <a:gd name="connsiteX7" fmla="*/ 3100127 w 5760384"/>
                <a:gd name="connsiteY7" fmla="*/ 5018097 h 6351700"/>
                <a:gd name="connsiteX8" fmla="*/ 3548240 w 5760384"/>
                <a:gd name="connsiteY8" fmla="*/ 3934610 h 6351700"/>
                <a:gd name="connsiteX9" fmla="*/ 4040195 w 5760384"/>
                <a:gd name="connsiteY9" fmla="*/ 6315980 h 6351700"/>
                <a:gd name="connsiteX10" fmla="*/ 4691239 w 5760384"/>
                <a:gd name="connsiteY10" fmla="*/ 5077610 h 6351700"/>
                <a:gd name="connsiteX11" fmla="*/ 5133131 w 5760384"/>
                <a:gd name="connsiteY11" fmla="*/ 1308710 h 6351700"/>
                <a:gd name="connsiteX12" fmla="*/ 5760384 w 5760384"/>
                <a:gd name="connsiteY12" fmla="*/ 0 h 6351700"/>
                <a:gd name="connsiteX0" fmla="*/ 0 w 5760384"/>
                <a:gd name="connsiteY0" fmla="*/ 12802 h 6512187"/>
                <a:gd name="connsiteX1" fmla="*/ 605928 w 5760384"/>
                <a:gd name="connsiteY1" fmla="*/ 1292136 h 6512187"/>
                <a:gd name="connsiteX2" fmla="*/ 1212571 w 5760384"/>
                <a:gd name="connsiteY2" fmla="*/ 2461589 h 6512187"/>
                <a:gd name="connsiteX3" fmla="*/ 1619438 w 5760384"/>
                <a:gd name="connsiteY3" fmla="*/ 3867937 h 6512187"/>
                <a:gd name="connsiteX4" fmla="*/ 1907716 w 5760384"/>
                <a:gd name="connsiteY4" fmla="*/ 3927898 h 6512187"/>
                <a:gd name="connsiteX5" fmla="*/ 2314324 w 5760384"/>
                <a:gd name="connsiteY5" fmla="*/ 268558 h 6512187"/>
                <a:gd name="connsiteX6" fmla="*/ 2804273 w 5760384"/>
                <a:gd name="connsiteY6" fmla="*/ 5202747 h 6512187"/>
                <a:gd name="connsiteX7" fmla="*/ 3100127 w 5760384"/>
                <a:gd name="connsiteY7" fmla="*/ 5018097 h 6512187"/>
                <a:gd name="connsiteX8" fmla="*/ 3503270 w 5760384"/>
                <a:gd name="connsiteY8" fmla="*/ 1266361 h 6512187"/>
                <a:gd name="connsiteX9" fmla="*/ 4040195 w 5760384"/>
                <a:gd name="connsiteY9" fmla="*/ 6315980 h 6512187"/>
                <a:gd name="connsiteX10" fmla="*/ 4691239 w 5760384"/>
                <a:gd name="connsiteY10" fmla="*/ 5077610 h 6512187"/>
                <a:gd name="connsiteX11" fmla="*/ 5133131 w 5760384"/>
                <a:gd name="connsiteY11" fmla="*/ 1308710 h 6512187"/>
                <a:gd name="connsiteX12" fmla="*/ 5760384 w 5760384"/>
                <a:gd name="connsiteY12" fmla="*/ 0 h 6512187"/>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91239 w 5760384"/>
                <a:gd name="connsiteY10" fmla="*/ 5077610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133131 w 5760384"/>
                <a:gd name="connsiteY11" fmla="*/ 1308710 h 5429411"/>
                <a:gd name="connsiteX12" fmla="*/ 5760384 w 5760384"/>
                <a:gd name="connsiteY12" fmla="*/ 0 h 5429411"/>
                <a:gd name="connsiteX0" fmla="*/ 0 w 5760384"/>
                <a:gd name="connsiteY0" fmla="*/ 12802 h 5429411"/>
                <a:gd name="connsiteX1" fmla="*/ 605928 w 5760384"/>
                <a:gd name="connsiteY1" fmla="*/ 1292136 h 5429411"/>
                <a:gd name="connsiteX2" fmla="*/ 1212571 w 5760384"/>
                <a:gd name="connsiteY2" fmla="*/ 2461589 h 5429411"/>
                <a:gd name="connsiteX3" fmla="*/ 1619438 w 5760384"/>
                <a:gd name="connsiteY3" fmla="*/ 3867937 h 5429411"/>
                <a:gd name="connsiteX4" fmla="*/ 1907716 w 5760384"/>
                <a:gd name="connsiteY4" fmla="*/ 3927898 h 5429411"/>
                <a:gd name="connsiteX5" fmla="*/ 2314324 w 5760384"/>
                <a:gd name="connsiteY5" fmla="*/ 268558 h 5429411"/>
                <a:gd name="connsiteX6" fmla="*/ 2804273 w 5760384"/>
                <a:gd name="connsiteY6" fmla="*/ 5202747 h 5429411"/>
                <a:gd name="connsiteX7" fmla="*/ 3100127 w 5760384"/>
                <a:gd name="connsiteY7" fmla="*/ 5018097 h 5429411"/>
                <a:gd name="connsiteX8" fmla="*/ 3503270 w 5760384"/>
                <a:gd name="connsiteY8" fmla="*/ 1266361 h 5429411"/>
                <a:gd name="connsiteX9" fmla="*/ 4070176 w 5760384"/>
                <a:gd name="connsiteY9" fmla="*/ 3947534 h 5429411"/>
                <a:gd name="connsiteX10" fmla="*/ 4646269 w 5760384"/>
                <a:gd name="connsiteY10" fmla="*/ 2574253 h 5429411"/>
                <a:gd name="connsiteX11" fmla="*/ 5238062 w 5760384"/>
                <a:gd name="connsiteY11" fmla="*/ 5041261 h 5429411"/>
                <a:gd name="connsiteX12" fmla="*/ 5760384 w 5760384"/>
                <a:gd name="connsiteY12" fmla="*/ 0 h 5429411"/>
                <a:gd name="connsiteX0" fmla="*/ 0 w 5835335"/>
                <a:gd name="connsiteY0" fmla="*/ 0 h 6311246"/>
                <a:gd name="connsiteX1" fmla="*/ 605928 w 5835335"/>
                <a:gd name="connsiteY1" fmla="*/ 1279334 h 6311246"/>
                <a:gd name="connsiteX2" fmla="*/ 1212571 w 5835335"/>
                <a:gd name="connsiteY2" fmla="*/ 2448787 h 6311246"/>
                <a:gd name="connsiteX3" fmla="*/ 1619438 w 5835335"/>
                <a:gd name="connsiteY3" fmla="*/ 3855135 h 6311246"/>
                <a:gd name="connsiteX4" fmla="*/ 1907716 w 5835335"/>
                <a:gd name="connsiteY4" fmla="*/ 3915096 h 6311246"/>
                <a:gd name="connsiteX5" fmla="*/ 2314324 w 5835335"/>
                <a:gd name="connsiteY5" fmla="*/ 255756 h 6311246"/>
                <a:gd name="connsiteX6" fmla="*/ 2804273 w 5835335"/>
                <a:gd name="connsiteY6" fmla="*/ 5189945 h 6311246"/>
                <a:gd name="connsiteX7" fmla="*/ 3100127 w 5835335"/>
                <a:gd name="connsiteY7" fmla="*/ 5005295 h 6311246"/>
                <a:gd name="connsiteX8" fmla="*/ 3503270 w 5835335"/>
                <a:gd name="connsiteY8" fmla="*/ 1253559 h 6311246"/>
                <a:gd name="connsiteX9" fmla="*/ 4070176 w 5835335"/>
                <a:gd name="connsiteY9" fmla="*/ 3934732 h 6311246"/>
                <a:gd name="connsiteX10" fmla="*/ 4646269 w 5835335"/>
                <a:gd name="connsiteY10" fmla="*/ 2561451 h 6311246"/>
                <a:gd name="connsiteX11" fmla="*/ 5238062 w 5835335"/>
                <a:gd name="connsiteY11" fmla="*/ 5028459 h 6311246"/>
                <a:gd name="connsiteX12" fmla="*/ 5835335 w 5835335"/>
                <a:gd name="connsiteY12" fmla="*/ 6298057 h 631124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0 h 6328226"/>
                <a:gd name="connsiteX1" fmla="*/ 605928 w 5835335"/>
                <a:gd name="connsiteY1" fmla="*/ 1279334 h 6328226"/>
                <a:gd name="connsiteX2" fmla="*/ 1212571 w 5835335"/>
                <a:gd name="connsiteY2" fmla="*/ 2448787 h 6328226"/>
                <a:gd name="connsiteX3" fmla="*/ 1619438 w 5835335"/>
                <a:gd name="connsiteY3" fmla="*/ 3855135 h 6328226"/>
                <a:gd name="connsiteX4" fmla="*/ 1907716 w 5835335"/>
                <a:gd name="connsiteY4" fmla="*/ 3915096 h 6328226"/>
                <a:gd name="connsiteX5" fmla="*/ 2314324 w 5835335"/>
                <a:gd name="connsiteY5" fmla="*/ 255756 h 6328226"/>
                <a:gd name="connsiteX6" fmla="*/ 2804273 w 5835335"/>
                <a:gd name="connsiteY6" fmla="*/ 5189945 h 6328226"/>
                <a:gd name="connsiteX7" fmla="*/ 3100127 w 5835335"/>
                <a:gd name="connsiteY7" fmla="*/ 5005295 h 6328226"/>
                <a:gd name="connsiteX8" fmla="*/ 3503270 w 5835335"/>
                <a:gd name="connsiteY8" fmla="*/ 1253559 h 6328226"/>
                <a:gd name="connsiteX9" fmla="*/ 4070176 w 5835335"/>
                <a:gd name="connsiteY9" fmla="*/ 3934732 h 6328226"/>
                <a:gd name="connsiteX10" fmla="*/ 4646269 w 5835335"/>
                <a:gd name="connsiteY10" fmla="*/ 2561451 h 6328226"/>
                <a:gd name="connsiteX11" fmla="*/ 5238062 w 5835335"/>
                <a:gd name="connsiteY11" fmla="*/ 5028459 h 6328226"/>
                <a:gd name="connsiteX12" fmla="*/ 5835335 w 5835335"/>
                <a:gd name="connsiteY12" fmla="*/ 6298057 h 6328226"/>
                <a:gd name="connsiteX0" fmla="*/ 0 w 5835335"/>
                <a:gd name="connsiteY0" fmla="*/ 113015 h 6441241"/>
                <a:gd name="connsiteX1" fmla="*/ 605928 w 5835335"/>
                <a:gd name="connsiteY1" fmla="*/ 1392349 h 6441241"/>
                <a:gd name="connsiteX2" fmla="*/ 1212571 w 5835335"/>
                <a:gd name="connsiteY2" fmla="*/ 2561802 h 6441241"/>
                <a:gd name="connsiteX3" fmla="*/ 1619438 w 5835335"/>
                <a:gd name="connsiteY3" fmla="*/ 3968150 h 6441241"/>
                <a:gd name="connsiteX4" fmla="*/ 1907716 w 5835335"/>
                <a:gd name="connsiteY4" fmla="*/ 4028111 h 6441241"/>
                <a:gd name="connsiteX5" fmla="*/ 2389275 w 5835335"/>
                <a:gd name="connsiteY5" fmla="*/ 9008 h 6441241"/>
                <a:gd name="connsiteX6" fmla="*/ 2804273 w 5835335"/>
                <a:gd name="connsiteY6" fmla="*/ 5302960 h 6441241"/>
                <a:gd name="connsiteX7" fmla="*/ 3100127 w 5835335"/>
                <a:gd name="connsiteY7" fmla="*/ 5118310 h 6441241"/>
                <a:gd name="connsiteX8" fmla="*/ 3503270 w 5835335"/>
                <a:gd name="connsiteY8" fmla="*/ 1366574 h 6441241"/>
                <a:gd name="connsiteX9" fmla="*/ 4070176 w 5835335"/>
                <a:gd name="connsiteY9" fmla="*/ 4047747 h 6441241"/>
                <a:gd name="connsiteX10" fmla="*/ 4646269 w 5835335"/>
                <a:gd name="connsiteY10" fmla="*/ 2674466 h 6441241"/>
                <a:gd name="connsiteX11" fmla="*/ 5238062 w 5835335"/>
                <a:gd name="connsiteY11" fmla="*/ 5141474 h 6441241"/>
                <a:gd name="connsiteX12" fmla="*/ 5835335 w 5835335"/>
                <a:gd name="connsiteY12" fmla="*/ 6411072 h 6441241"/>
                <a:gd name="connsiteX0" fmla="*/ 0 w 5835335"/>
                <a:gd name="connsiteY0" fmla="*/ 104133 h 6432359"/>
                <a:gd name="connsiteX1" fmla="*/ 605928 w 5835335"/>
                <a:gd name="connsiteY1" fmla="*/ 1383467 h 6432359"/>
                <a:gd name="connsiteX2" fmla="*/ 1212571 w 5835335"/>
                <a:gd name="connsiteY2" fmla="*/ 2552920 h 6432359"/>
                <a:gd name="connsiteX3" fmla="*/ 1619438 w 5835335"/>
                <a:gd name="connsiteY3" fmla="*/ 3959268 h 6432359"/>
                <a:gd name="connsiteX4" fmla="*/ 1907716 w 5835335"/>
                <a:gd name="connsiteY4" fmla="*/ 4019229 h 6432359"/>
                <a:gd name="connsiteX5" fmla="*/ 2389275 w 5835335"/>
                <a:gd name="connsiteY5" fmla="*/ 126 h 6432359"/>
                <a:gd name="connsiteX6" fmla="*/ 2804273 w 5835335"/>
                <a:gd name="connsiteY6" fmla="*/ 5294078 h 6432359"/>
                <a:gd name="connsiteX7" fmla="*/ 3100127 w 5835335"/>
                <a:gd name="connsiteY7" fmla="*/ 5109428 h 6432359"/>
                <a:gd name="connsiteX8" fmla="*/ 3503270 w 5835335"/>
                <a:gd name="connsiteY8" fmla="*/ 1357692 h 6432359"/>
                <a:gd name="connsiteX9" fmla="*/ 4070176 w 5835335"/>
                <a:gd name="connsiteY9" fmla="*/ 4038865 h 6432359"/>
                <a:gd name="connsiteX10" fmla="*/ 4646269 w 5835335"/>
                <a:gd name="connsiteY10" fmla="*/ 2665584 h 6432359"/>
                <a:gd name="connsiteX11" fmla="*/ 5238062 w 5835335"/>
                <a:gd name="connsiteY11" fmla="*/ 5132592 h 6432359"/>
                <a:gd name="connsiteX12" fmla="*/ 5835335 w 5835335"/>
                <a:gd name="connsiteY12" fmla="*/ 6402190 h 6432359"/>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 name="connsiteX0" fmla="*/ 0 w 5835335"/>
                <a:gd name="connsiteY0" fmla="*/ 104115 h 6432341"/>
                <a:gd name="connsiteX1" fmla="*/ 605928 w 5835335"/>
                <a:gd name="connsiteY1" fmla="*/ 1383449 h 6432341"/>
                <a:gd name="connsiteX2" fmla="*/ 1212571 w 5835335"/>
                <a:gd name="connsiteY2" fmla="*/ 2552902 h 6432341"/>
                <a:gd name="connsiteX3" fmla="*/ 1619438 w 5835335"/>
                <a:gd name="connsiteY3" fmla="*/ 3959250 h 6432341"/>
                <a:gd name="connsiteX4" fmla="*/ 1907716 w 5835335"/>
                <a:gd name="connsiteY4" fmla="*/ 4019211 h 6432341"/>
                <a:gd name="connsiteX5" fmla="*/ 2389275 w 5835335"/>
                <a:gd name="connsiteY5" fmla="*/ 108 h 6432341"/>
                <a:gd name="connsiteX6" fmla="*/ 2804273 w 5835335"/>
                <a:gd name="connsiteY6" fmla="*/ 5294060 h 6432341"/>
                <a:gd name="connsiteX7" fmla="*/ 3100127 w 5835335"/>
                <a:gd name="connsiteY7" fmla="*/ 5109410 h 6432341"/>
                <a:gd name="connsiteX8" fmla="*/ 3503270 w 5835335"/>
                <a:gd name="connsiteY8" fmla="*/ 1357674 h 6432341"/>
                <a:gd name="connsiteX9" fmla="*/ 4070176 w 5835335"/>
                <a:gd name="connsiteY9" fmla="*/ 4038847 h 6432341"/>
                <a:gd name="connsiteX10" fmla="*/ 4646269 w 5835335"/>
                <a:gd name="connsiteY10" fmla="*/ 2665566 h 6432341"/>
                <a:gd name="connsiteX11" fmla="*/ 5238062 w 5835335"/>
                <a:gd name="connsiteY11" fmla="*/ 5132574 h 6432341"/>
                <a:gd name="connsiteX12" fmla="*/ 5835335 w 5835335"/>
                <a:gd name="connsiteY12" fmla="*/ 6402172 h 643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835335" h="6432341">
                  <a:moveTo>
                    <a:pt x="0" y="104115"/>
                  </a:moveTo>
                  <a:cubicBezTo>
                    <a:pt x="81803" y="510889"/>
                    <a:pt x="403833" y="975318"/>
                    <a:pt x="605928" y="1383449"/>
                  </a:cubicBezTo>
                  <a:cubicBezTo>
                    <a:pt x="808023" y="1791580"/>
                    <a:pt x="1043653" y="2123602"/>
                    <a:pt x="1212571" y="2552902"/>
                  </a:cubicBezTo>
                  <a:cubicBezTo>
                    <a:pt x="1381489" y="2982202"/>
                    <a:pt x="1503580" y="3714865"/>
                    <a:pt x="1619438" y="3959250"/>
                  </a:cubicBezTo>
                  <a:cubicBezTo>
                    <a:pt x="1735296" y="4203635"/>
                    <a:pt x="1809104" y="4223158"/>
                    <a:pt x="1907716" y="4019211"/>
                  </a:cubicBezTo>
                  <a:cubicBezTo>
                    <a:pt x="2046669" y="3398405"/>
                    <a:pt x="1985016" y="27475"/>
                    <a:pt x="2389275" y="108"/>
                  </a:cubicBezTo>
                  <a:cubicBezTo>
                    <a:pt x="2793534" y="-27259"/>
                    <a:pt x="2730768" y="5162038"/>
                    <a:pt x="2804273" y="5294060"/>
                  </a:cubicBezTo>
                  <a:cubicBezTo>
                    <a:pt x="2877778" y="5426082"/>
                    <a:pt x="2908677" y="5450681"/>
                    <a:pt x="3100127" y="5109410"/>
                  </a:cubicBezTo>
                  <a:cubicBezTo>
                    <a:pt x="3291577" y="4768139"/>
                    <a:pt x="3341595" y="1536101"/>
                    <a:pt x="3503270" y="1357674"/>
                  </a:cubicBezTo>
                  <a:cubicBezTo>
                    <a:pt x="3664945" y="1179247"/>
                    <a:pt x="3879676" y="3820865"/>
                    <a:pt x="4070176" y="4038847"/>
                  </a:cubicBezTo>
                  <a:cubicBezTo>
                    <a:pt x="4260676" y="4256829"/>
                    <a:pt x="4451621" y="2483278"/>
                    <a:pt x="4646269" y="2665566"/>
                  </a:cubicBezTo>
                  <a:cubicBezTo>
                    <a:pt x="4840917" y="2847854"/>
                    <a:pt x="5040691" y="4539287"/>
                    <a:pt x="5238062" y="5132574"/>
                  </a:cubicBezTo>
                  <a:cubicBezTo>
                    <a:pt x="5480403" y="5710871"/>
                    <a:pt x="5712070" y="6608360"/>
                    <a:pt x="5835335" y="6402172"/>
                  </a:cubicBezTo>
                </a:path>
              </a:pathLst>
            </a:cu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50" name="Group 49"/>
            <p:cNvGrpSpPr>
              <a:grpSpLocks noChangeAspect="1"/>
            </p:cNvGrpSpPr>
            <p:nvPr/>
          </p:nvGrpSpPr>
          <p:grpSpPr>
            <a:xfrm>
              <a:off x="4535174" y="2495116"/>
              <a:ext cx="6660000" cy="7430832"/>
              <a:chOff x="2569933" y="2509195"/>
              <a:chExt cx="2662949" cy="2971160"/>
            </a:xfrm>
          </p:grpSpPr>
          <p:sp>
            <p:nvSpPr>
              <p:cNvPr id="51" name="Freeform 13"/>
              <p:cNvSpPr>
                <a:spLocks/>
              </p:cNvSpPr>
              <p:nvPr/>
            </p:nvSpPr>
            <p:spPr bwMode="auto">
              <a:xfrm>
                <a:off x="4231845" y="410010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612D70"/>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rPr>
                  <a:t>activity</a:t>
                </a:r>
              </a:p>
            </p:txBody>
          </p:sp>
          <p:sp>
            <p:nvSpPr>
              <p:cNvPr id="52" name="Freeform 13"/>
              <p:cNvSpPr>
                <a:spLocks/>
              </p:cNvSpPr>
              <p:nvPr/>
            </p:nvSpPr>
            <p:spPr bwMode="auto">
              <a:xfrm>
                <a:off x="4467062"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3" name="Freeform 13"/>
              <p:cNvSpPr>
                <a:spLocks/>
              </p:cNvSpPr>
              <p:nvPr/>
            </p:nvSpPr>
            <p:spPr bwMode="auto">
              <a:xfrm>
                <a:off x="3042567" y="35607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A51739"/>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A51739"/>
                    </a:solidFill>
                    <a:effectLst/>
                    <a:uLnTx/>
                    <a:uFillTx/>
                  </a:rPr>
                  <a:t>activity</a:t>
                </a:r>
              </a:p>
            </p:txBody>
          </p:sp>
          <p:sp>
            <p:nvSpPr>
              <p:cNvPr id="54" name="Freeform 13"/>
              <p:cNvSpPr>
                <a:spLocks/>
              </p:cNvSpPr>
              <p:nvPr/>
            </p:nvSpPr>
            <p:spPr bwMode="auto">
              <a:xfrm>
                <a:off x="2805152" y="303671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9662F"/>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rPr>
                  <a:t>activity</a:t>
                </a:r>
              </a:p>
            </p:txBody>
          </p:sp>
          <p:sp>
            <p:nvSpPr>
              <p:cNvPr id="55" name="Freeform 13"/>
              <p:cNvSpPr>
                <a:spLocks/>
              </p:cNvSpPr>
              <p:nvPr/>
            </p:nvSpPr>
            <p:spPr bwMode="auto">
              <a:xfrm>
                <a:off x="3519597" y="2509195"/>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C4400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001"/>
                    </a:solidFill>
                    <a:effectLst/>
                    <a:uLnTx/>
                    <a:uFillTx/>
                  </a:rPr>
                  <a:t>activity</a:t>
                </a:r>
              </a:p>
            </p:txBody>
          </p:sp>
          <p:sp>
            <p:nvSpPr>
              <p:cNvPr id="56" name="Freeform 13"/>
              <p:cNvSpPr>
                <a:spLocks/>
              </p:cNvSpPr>
              <p:nvPr/>
            </p:nvSpPr>
            <p:spPr bwMode="auto">
              <a:xfrm>
                <a:off x="3757012" y="4625024"/>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5DAB"/>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rPr>
                  <a:t>activity</a:t>
                </a:r>
              </a:p>
            </p:txBody>
          </p:sp>
          <p:sp>
            <p:nvSpPr>
              <p:cNvPr id="57" name="Freeform 13"/>
              <p:cNvSpPr>
                <a:spLocks/>
              </p:cNvSpPr>
              <p:nvPr/>
            </p:nvSpPr>
            <p:spPr bwMode="auto">
              <a:xfrm>
                <a:off x="4944092" y="5153552"/>
                <a:ext cx="288790" cy="326803"/>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solidFill>
                <a:sysClr val="window" lastClr="FFFFFF"/>
              </a:solidFill>
              <a:ln w="28575">
                <a:solidFill>
                  <a:srgbClr val="003B71"/>
                </a:solidFill>
                <a:round/>
                <a:headEnd/>
                <a:tailEnd/>
              </a:ln>
            </p:spPr>
            <p:txBody>
              <a:bodyPr vert="horz" wrap="square" lIns="0" tIns="7315" rIns="0" bIns="7315" numCol="1" anchor="ctr" anchorCtr="0" compatLnSpc="1">
                <a:prstTxWarp prst="textNoShape">
                  <a:avLst/>
                </a:prstTxWarp>
              </a:bodyPr>
              <a:lstStyle/>
              <a:p>
                <a:pPr marL="0" marR="0" lvl="0" indent="0" algn="ctr" defTabSz="398203"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3B71"/>
                    </a:solidFill>
                    <a:effectLst/>
                    <a:uLnTx/>
                    <a:uFillTx/>
                  </a:rPr>
                  <a:t>activity</a:t>
                </a:r>
              </a:p>
            </p:txBody>
          </p:sp>
          <p:sp>
            <p:nvSpPr>
              <p:cNvPr id="58" name="Rounded Rectangle 57"/>
              <p:cNvSpPr>
                <a:spLocks noChangeAspect="1"/>
              </p:cNvSpPr>
              <p:nvPr/>
            </p:nvSpPr>
            <p:spPr>
              <a:xfrm>
                <a:off x="3992230" y="3055275"/>
                <a:ext cx="288000" cy="288000"/>
              </a:xfrm>
              <a:prstGeom prst="roundRect">
                <a:avLst>
                  <a:gd name="adj" fmla="val 6835"/>
                </a:avLst>
              </a:prstGeom>
              <a:solidFill>
                <a:sysClr val="window" lastClr="FFFFFF"/>
              </a:solidFill>
              <a:ln w="28575" cap="flat" cmpd="sng" algn="ctr">
                <a:solidFill>
                  <a:srgbClr val="09662F"/>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question</a:t>
                </a:r>
              </a:p>
            </p:txBody>
          </p:sp>
          <p:sp>
            <p:nvSpPr>
              <p:cNvPr id="59" name="Rounded Rectangle 58"/>
              <p:cNvSpPr>
                <a:spLocks noChangeAspect="1"/>
              </p:cNvSpPr>
              <p:nvPr/>
            </p:nvSpPr>
            <p:spPr>
              <a:xfrm>
                <a:off x="3282181" y="4119505"/>
                <a:ext cx="288000" cy="288000"/>
              </a:xfrm>
              <a:prstGeom prst="roundRect">
                <a:avLst>
                  <a:gd name="adj" fmla="val 6835"/>
                </a:avLst>
              </a:prstGeom>
              <a:solidFill>
                <a:sysClr val="window" lastClr="FFFFFF"/>
              </a:solidFill>
              <a:ln w="28575" cap="flat" cmpd="sng" algn="ctr">
                <a:solidFill>
                  <a:srgbClr val="612D70"/>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question</a:t>
                </a:r>
              </a:p>
            </p:txBody>
          </p:sp>
          <p:sp>
            <p:nvSpPr>
              <p:cNvPr id="60" name="Rounded Rectangle 59"/>
              <p:cNvSpPr>
                <a:spLocks noChangeAspect="1"/>
              </p:cNvSpPr>
              <p:nvPr/>
            </p:nvSpPr>
            <p:spPr>
              <a:xfrm>
                <a:off x="4706677" y="4644426"/>
                <a:ext cx="288000" cy="288000"/>
              </a:xfrm>
              <a:prstGeom prst="roundRect">
                <a:avLst>
                  <a:gd name="adj" fmla="val 6835"/>
                </a:avLst>
              </a:prstGeom>
              <a:solidFill>
                <a:sysClr val="window" lastClr="FFFFFF"/>
              </a:solidFill>
              <a:ln w="28575" cap="flat" cmpd="sng" algn="ctr">
                <a:solidFill>
                  <a:srgbClr val="005DAB"/>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question</a:t>
                </a:r>
              </a:p>
            </p:txBody>
          </p:sp>
          <p:sp>
            <p:nvSpPr>
              <p:cNvPr id="61" name="Rounded Rectangle 60"/>
              <p:cNvSpPr>
                <a:spLocks noChangeAspect="1"/>
              </p:cNvSpPr>
              <p:nvPr/>
            </p:nvSpPr>
            <p:spPr>
              <a:xfrm>
                <a:off x="2569933" y="2530355"/>
                <a:ext cx="288000" cy="288000"/>
              </a:xfrm>
              <a:prstGeom prst="roundRect">
                <a:avLst>
                  <a:gd name="adj" fmla="val 6835"/>
                </a:avLst>
              </a:prstGeom>
              <a:solidFill>
                <a:sysClr val="window" lastClr="FFFFFF"/>
              </a:solidFill>
              <a:ln w="28575" cap="flat" cmpd="sng" algn="ctr">
                <a:solidFill>
                  <a:srgbClr val="C44101"/>
                </a:solidFill>
                <a:prstDash val="solid"/>
                <a:miter lim="800000"/>
              </a:ln>
              <a:effectLst/>
            </p:spPr>
            <p:txBody>
              <a:bodyPr lIns="0" tIns="0" rIns="0" bIns="0" rtlCol="0" anchor="ctr"/>
              <a:lstStyle/>
              <a:p>
                <a:pPr marL="0" marR="0" lvl="0" indent="0" algn="ctr" defTabSz="438912"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question</a:t>
                </a:r>
              </a:p>
            </p:txBody>
          </p:sp>
        </p:grpSp>
      </p:gr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a:t>
            </a:r>
          </a:p>
        </p:txBody>
      </p:sp>
    </p:spTree>
    <p:extLst>
      <p:ext uri="{BB962C8B-B14F-4D97-AF65-F5344CB8AC3E}">
        <p14:creationId xmlns:p14="http://schemas.microsoft.com/office/powerpoint/2010/main" val="846692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ge Planning">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76" name="Group 75"/>
          <p:cNvGrpSpPr>
            <a:grpSpLocks noChangeAspect="1"/>
          </p:cNvGrpSpPr>
          <p:nvPr userDrawn="1"/>
        </p:nvGrpSpPr>
        <p:grpSpPr>
          <a:xfrm>
            <a:off x="13860000" y="252000"/>
            <a:ext cx="720000" cy="720000"/>
            <a:chOff x="6535999" y="6185445"/>
            <a:chExt cx="432000" cy="432000"/>
          </a:xfrm>
        </p:grpSpPr>
        <p:grpSp>
          <p:nvGrpSpPr>
            <p:cNvPr id="77" name="Group 76"/>
            <p:cNvGrpSpPr/>
            <p:nvPr/>
          </p:nvGrpSpPr>
          <p:grpSpPr>
            <a:xfrm>
              <a:off x="6547786" y="6221445"/>
              <a:ext cx="408426" cy="360000"/>
              <a:chOff x="5832000" y="6318000"/>
              <a:chExt cx="408426" cy="360000"/>
            </a:xfrm>
          </p:grpSpPr>
          <p:sp>
            <p:nvSpPr>
              <p:cNvPr id="79" name="Freeform 78"/>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80" name="Group 79"/>
              <p:cNvGrpSpPr/>
              <p:nvPr/>
            </p:nvGrpSpPr>
            <p:grpSpPr>
              <a:xfrm>
                <a:off x="5832000" y="6318000"/>
                <a:ext cx="408426" cy="360000"/>
                <a:chOff x="1763167" y="1278188"/>
                <a:chExt cx="4042915" cy="3563560"/>
              </a:xfrm>
            </p:grpSpPr>
            <p:sp>
              <p:nvSpPr>
                <p:cNvPr id="81" name="Freeform 80"/>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2" name="Freeform 81"/>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3" name="Freeform 82"/>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4" name="Freeform 83"/>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5" name="Freeform 84"/>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86" name="Freeform 85"/>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78" name="Rectangle 77"/>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5" name="TextBox 74"/>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Stage Planning</a:t>
            </a:r>
          </a:p>
        </p:txBody>
      </p:sp>
      <p:grpSp>
        <p:nvGrpSpPr>
          <p:cNvPr id="1289" name="Group 1288"/>
          <p:cNvGrpSpPr/>
          <p:nvPr userDrawn="1"/>
        </p:nvGrpSpPr>
        <p:grpSpPr>
          <a:xfrm>
            <a:off x="840682" y="2769814"/>
            <a:ext cx="13438636" cy="2231539"/>
            <a:chOff x="0" y="403071"/>
            <a:chExt cx="16387690" cy="2721241"/>
          </a:xfrm>
        </p:grpSpPr>
        <p:grpSp>
          <p:nvGrpSpPr>
            <p:cNvPr id="1290" name="Group 1289"/>
            <p:cNvGrpSpPr/>
            <p:nvPr/>
          </p:nvGrpSpPr>
          <p:grpSpPr>
            <a:xfrm>
              <a:off x="10260000" y="403071"/>
              <a:ext cx="2707690" cy="2707804"/>
              <a:chOff x="2087529" y="2627999"/>
              <a:chExt cx="3384612" cy="3384755"/>
            </a:xfrm>
          </p:grpSpPr>
          <p:grpSp>
            <p:nvGrpSpPr>
              <p:cNvPr id="1484" name="Group 1483"/>
              <p:cNvGrpSpPr/>
              <p:nvPr/>
            </p:nvGrpSpPr>
            <p:grpSpPr>
              <a:xfrm>
                <a:off x="2087577" y="2628189"/>
                <a:ext cx="3384564" cy="3384565"/>
                <a:chOff x="2087577" y="2628189"/>
                <a:chExt cx="3384564" cy="3384565"/>
              </a:xfrm>
            </p:grpSpPr>
            <p:sp>
              <p:nvSpPr>
                <p:cNvPr id="1490" name="Freeform 1489"/>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91" name="Group 1490"/>
                <p:cNvGrpSpPr/>
                <p:nvPr/>
              </p:nvGrpSpPr>
              <p:grpSpPr>
                <a:xfrm rot="-2700000">
                  <a:off x="2195539" y="2668817"/>
                  <a:ext cx="3168641" cy="3303309"/>
                  <a:chOff x="342000" y="54000"/>
                  <a:chExt cx="14400000" cy="15012000"/>
                </a:xfrm>
              </p:grpSpPr>
              <p:sp>
                <p:nvSpPr>
                  <p:cNvPr id="1492" name="Freeform 1491"/>
                  <p:cNvSpPr>
                    <a:spLocks noChangeAspect="1"/>
                  </p:cNvSpPr>
                  <p:nvPr/>
                </p:nvSpPr>
                <p:spPr>
                  <a:xfrm>
                    <a:off x="1511824" y="1511942"/>
                    <a:ext cx="12096000" cy="12095999"/>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93" name="Group 1492"/>
                  <p:cNvGrpSpPr/>
                  <p:nvPr/>
                </p:nvGrpSpPr>
                <p:grpSpPr>
                  <a:xfrm rot="2700000">
                    <a:off x="36000" y="360000"/>
                    <a:ext cx="15012000" cy="14400000"/>
                    <a:chOff x="36000" y="360000"/>
                    <a:chExt cx="15012000" cy="14400000"/>
                  </a:xfrm>
                </p:grpSpPr>
                <p:grpSp>
                  <p:nvGrpSpPr>
                    <p:cNvPr id="1494" name="Group 1493"/>
                    <p:cNvGrpSpPr/>
                    <p:nvPr/>
                  </p:nvGrpSpPr>
                  <p:grpSpPr>
                    <a:xfrm>
                      <a:off x="36000" y="861317"/>
                      <a:ext cx="15012000" cy="13284000"/>
                      <a:chOff x="36000" y="861317"/>
                      <a:chExt cx="15012000" cy="13284000"/>
                    </a:xfrm>
                  </p:grpSpPr>
                  <p:sp>
                    <p:nvSpPr>
                      <p:cNvPr id="1506" name="Rounded Rectangle 150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07" name="Rounded Rectangle 150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508" name="Rounded Rectangle 150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509" name="Rounded Rectangle 150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510" name="Rounded Rectangle 150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1" name="Rounded Rectangle 151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512" name="Rounded Rectangle 151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513" name="Rounded Rectangle 151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514" name="Rounded Rectangle 151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515" name="Rounded Rectangle 151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516" name="Rounded Rectangle 151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517" name="Rounded Rectangle 151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518" name="Rounded Rectangle 151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519" name="Rounded Rectangle 151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520" name="Rounded Rectangle 151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521" name="Rounded Rectangle 152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522" name="Rounded Rectangle 152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523" name="Rounded Rectangle 152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524" name="Rounded Rectangle 152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525" name="Rounded Rectangle 152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95" name="Group 1494"/>
                    <p:cNvGrpSpPr/>
                    <p:nvPr/>
                  </p:nvGrpSpPr>
                  <p:grpSpPr>
                    <a:xfrm>
                      <a:off x="4499825" y="4499941"/>
                      <a:ext cx="6120000" cy="6120000"/>
                      <a:chOff x="4499825" y="4499941"/>
                      <a:chExt cx="6120000" cy="6120000"/>
                    </a:xfrm>
                  </p:grpSpPr>
                  <p:grpSp>
                    <p:nvGrpSpPr>
                      <p:cNvPr id="1497" name="Group 1496"/>
                      <p:cNvGrpSpPr/>
                      <p:nvPr/>
                    </p:nvGrpSpPr>
                    <p:grpSpPr>
                      <a:xfrm>
                        <a:off x="5523630" y="5853688"/>
                        <a:ext cx="4072391" cy="3412507"/>
                        <a:chOff x="5370725" y="6036704"/>
                        <a:chExt cx="4072391" cy="3412507"/>
                      </a:xfrm>
                    </p:grpSpPr>
                    <p:sp>
                      <p:nvSpPr>
                        <p:cNvPr id="1499" name="Freeform 1498"/>
                        <p:cNvSpPr>
                          <a:spLocks noChangeAspect="1"/>
                        </p:cNvSpPr>
                        <p:nvPr/>
                      </p:nvSpPr>
                      <p:spPr>
                        <a:xfrm rot="1800000">
                          <a:off x="7016145" y="7684853"/>
                          <a:ext cx="1286852"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0" name="Freeform 1499"/>
                        <p:cNvSpPr/>
                        <p:nvPr/>
                      </p:nvSpPr>
                      <p:spPr>
                        <a:xfrm rot="9009209">
                          <a:off x="5762641" y="837670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1" name="Freeform 1500"/>
                        <p:cNvSpPr/>
                        <p:nvPr/>
                      </p:nvSpPr>
                      <p:spPr>
                        <a:xfrm rot="19800000" flipH="1" flipV="1">
                          <a:off x="5370725" y="7667452"/>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2" name="Freeform 1501"/>
                        <p:cNvSpPr/>
                        <p:nvPr/>
                      </p:nvSpPr>
                      <p:spPr>
                        <a:xfrm rot="19800000" flipH="1">
                          <a:off x="7985576" y="8053629"/>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3" name="Freeform 1502"/>
                        <p:cNvSpPr/>
                        <p:nvPr/>
                      </p:nvSpPr>
                      <p:spPr>
                        <a:xfrm rot="12600000">
                          <a:off x="5994289" y="6988835"/>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4" name="Freeform 1503"/>
                        <p:cNvSpPr/>
                        <p:nvPr/>
                      </p:nvSpPr>
                      <p:spPr>
                        <a:xfrm rot="16190791" flipH="1">
                          <a:off x="7791932" y="6917491"/>
                          <a:ext cx="1243290" cy="107250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505" name="Freeform 1504"/>
                        <p:cNvSpPr/>
                        <p:nvPr/>
                      </p:nvSpPr>
                      <p:spPr>
                        <a:xfrm rot="1785300" flipV="1">
                          <a:off x="8199828" y="6036704"/>
                          <a:ext cx="1243288"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98" name="Rectangle 1497"/>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96" name="Rectangle 1495"/>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85" name="Group 1484"/>
              <p:cNvGrpSpPr>
                <a:grpSpLocks noChangeAspect="1"/>
              </p:cNvGrpSpPr>
              <p:nvPr/>
            </p:nvGrpSpPr>
            <p:grpSpPr>
              <a:xfrm rot="18900000">
                <a:off x="2087529" y="2627999"/>
                <a:ext cx="3384565" cy="3384566"/>
                <a:chOff x="-3078324" y="-3177282"/>
                <a:chExt cx="17280006" cy="17280007"/>
              </a:xfrm>
            </p:grpSpPr>
            <p:sp>
              <p:nvSpPr>
                <p:cNvPr id="1486" name="TextBox 1485"/>
                <p:cNvSpPr txBox="1"/>
                <p:nvPr/>
              </p:nvSpPr>
              <p:spPr>
                <a:xfrm>
                  <a:off x="-3078316" y="-3177270"/>
                  <a:ext cx="17279998" cy="1727997"/>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7" name="TextBox 1486"/>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8" name="TextBox 1487"/>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1489" name="TextBox 1488"/>
                <p:cNvSpPr txBox="1"/>
                <p:nvPr/>
              </p:nvSpPr>
              <p:spPr>
                <a:xfrm rot="5400000">
                  <a:off x="4697679" y="4598720"/>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1" name="Group 1290"/>
            <p:cNvGrpSpPr/>
            <p:nvPr/>
          </p:nvGrpSpPr>
          <p:grpSpPr>
            <a:xfrm>
              <a:off x="6840000" y="403071"/>
              <a:ext cx="2707691" cy="2707803"/>
              <a:chOff x="2087532" y="2627999"/>
              <a:chExt cx="3384614" cy="3384754"/>
            </a:xfrm>
          </p:grpSpPr>
          <p:grpSp>
            <p:nvGrpSpPr>
              <p:cNvPr id="1440" name="Group 1439"/>
              <p:cNvGrpSpPr/>
              <p:nvPr/>
            </p:nvGrpSpPr>
            <p:grpSpPr>
              <a:xfrm>
                <a:off x="2087580" y="2628189"/>
                <a:ext cx="3384566" cy="3384564"/>
                <a:chOff x="2087580" y="2628189"/>
                <a:chExt cx="3384566" cy="3384564"/>
              </a:xfrm>
            </p:grpSpPr>
            <p:sp>
              <p:nvSpPr>
                <p:cNvPr id="1446" name="Freeform 1445"/>
                <p:cNvSpPr>
                  <a:spLocks noChangeAspect="1"/>
                </p:cNvSpPr>
                <p:nvPr/>
              </p:nvSpPr>
              <p:spPr>
                <a:xfrm rot="18900000">
                  <a:off x="2087580" y="2628189"/>
                  <a:ext cx="3384566"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447" name="Group 1446"/>
                <p:cNvGrpSpPr/>
                <p:nvPr/>
              </p:nvGrpSpPr>
              <p:grpSpPr>
                <a:xfrm rot="-2700000">
                  <a:off x="2195543" y="2668817"/>
                  <a:ext cx="3168641" cy="3303309"/>
                  <a:chOff x="342000" y="54000"/>
                  <a:chExt cx="14400000" cy="15012000"/>
                </a:xfrm>
              </p:grpSpPr>
              <p:sp>
                <p:nvSpPr>
                  <p:cNvPr id="1448" name="Freeform 1447"/>
                  <p:cNvSpPr>
                    <a:spLocks noChangeAspect="1"/>
                  </p:cNvSpPr>
                  <p:nvPr/>
                </p:nvSpPr>
                <p:spPr>
                  <a:xfrm>
                    <a:off x="1511824" y="1511937"/>
                    <a:ext cx="12096000" cy="12096004"/>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grpSp>
                <p:nvGrpSpPr>
                  <p:cNvPr id="1449" name="Group 1448"/>
                  <p:cNvGrpSpPr/>
                  <p:nvPr/>
                </p:nvGrpSpPr>
                <p:grpSpPr>
                  <a:xfrm rot="2700000">
                    <a:off x="36000" y="360000"/>
                    <a:ext cx="15012000" cy="14400000"/>
                    <a:chOff x="36000" y="360000"/>
                    <a:chExt cx="15012000" cy="14400000"/>
                  </a:xfrm>
                </p:grpSpPr>
                <p:grpSp>
                  <p:nvGrpSpPr>
                    <p:cNvPr id="1450" name="Group 1449"/>
                    <p:cNvGrpSpPr/>
                    <p:nvPr/>
                  </p:nvGrpSpPr>
                  <p:grpSpPr>
                    <a:xfrm>
                      <a:off x="36000" y="861317"/>
                      <a:ext cx="15012000" cy="13284000"/>
                      <a:chOff x="36000" y="861317"/>
                      <a:chExt cx="15012000" cy="13284000"/>
                    </a:xfrm>
                  </p:grpSpPr>
                  <p:sp>
                    <p:nvSpPr>
                      <p:cNvPr id="1464" name="Rounded Rectangle 1463"/>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5" name="Rounded Rectangle 1464"/>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66" name="Rounded Rectangle 1465"/>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67" name="Rounded Rectangle 1466"/>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468" name="Rounded Rectangle 1467"/>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69" name="Rounded Rectangle 1468"/>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470" name="Rounded Rectangle 1469"/>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71" name="Rounded Rectangle 1470"/>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72" name="Rounded Rectangle 1471"/>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73" name="Rounded Rectangle 1472"/>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74" name="Rounded Rectangle 1473"/>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475" name="Rounded Rectangle 1474"/>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476" name="Rounded Rectangle 1475"/>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77" name="Rounded Rectangle 1476"/>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478" name="Rounded Rectangle 1477"/>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go wrong?</a:t>
                        </a:r>
                      </a:p>
                    </p:txBody>
                  </p:sp>
                  <p:sp>
                    <p:nvSpPr>
                      <p:cNvPr id="1479" name="Rounded Rectangle 1478"/>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we improve?</a:t>
                        </a:r>
                      </a:p>
                    </p:txBody>
                  </p:sp>
                  <p:sp>
                    <p:nvSpPr>
                      <p:cNvPr id="1480" name="Rounded Rectangle 1479"/>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rgbClr val="A51739"/>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rPr>
                          <a:t>needs be met?</a:t>
                        </a:r>
                      </a:p>
                    </p:txBody>
                  </p:sp>
                  <p:sp>
                    <p:nvSpPr>
                      <p:cNvPr id="1481" name="Rounded Rectangle 1480"/>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482" name="Rounded Rectangle 1481"/>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483" name="Rounded Rectangle 1482"/>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51" name="Group 1450"/>
                    <p:cNvGrpSpPr/>
                    <p:nvPr/>
                  </p:nvGrpSpPr>
                  <p:grpSpPr>
                    <a:xfrm>
                      <a:off x="4499824" y="4499940"/>
                      <a:ext cx="6120000" cy="6119999"/>
                      <a:chOff x="4499824" y="4499940"/>
                      <a:chExt cx="6120000" cy="6119999"/>
                    </a:xfrm>
                  </p:grpSpPr>
                  <p:grpSp>
                    <p:nvGrpSpPr>
                      <p:cNvPr id="1453" name="Group 1452"/>
                      <p:cNvGrpSpPr/>
                      <p:nvPr/>
                    </p:nvGrpSpPr>
                    <p:grpSpPr>
                      <a:xfrm>
                        <a:off x="5683548" y="5642154"/>
                        <a:ext cx="3769780" cy="3835572"/>
                        <a:chOff x="5875293" y="5391621"/>
                        <a:chExt cx="3769780" cy="3835572"/>
                      </a:xfrm>
                    </p:grpSpPr>
                    <p:grpSp>
                      <p:nvGrpSpPr>
                        <p:cNvPr id="1455" name="Group 1454"/>
                        <p:cNvGrpSpPr/>
                        <p:nvPr/>
                      </p:nvGrpSpPr>
                      <p:grpSpPr>
                        <a:xfrm>
                          <a:off x="6916888" y="6840135"/>
                          <a:ext cx="1474401" cy="1415971"/>
                          <a:chOff x="19108827" y="2076537"/>
                          <a:chExt cx="1474401" cy="1415971"/>
                        </a:xfrm>
                      </p:grpSpPr>
                      <p:sp>
                        <p:nvSpPr>
                          <p:cNvPr id="1462" name="Freeform 1461"/>
                          <p:cNvSpPr>
                            <a:spLocks noChangeAspect="1"/>
                          </p:cNvSpPr>
                          <p:nvPr/>
                        </p:nvSpPr>
                        <p:spPr>
                          <a:xfrm rot="3600000">
                            <a:off x="19202601" y="2031269"/>
                            <a:ext cx="1286854"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3" name="Freeform 13"/>
                          <p:cNvSpPr>
                            <a:spLocks/>
                          </p:cNvSpPr>
                          <p:nvPr/>
                        </p:nvSpPr>
                        <p:spPr bwMode="auto">
                          <a:xfrm>
                            <a:off x="19220683" y="2076537"/>
                            <a:ext cx="1251264" cy="1415971"/>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68" tIns="484" rIns="968" bIns="484" numCol="1" anchor="ctr" anchorCtr="0" compatLnSpc="1">
                            <a:prstTxWarp prst="textNoShape">
                              <a:avLst/>
                            </a:prstTxWarp>
                          </a:bodyP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6" name="Freeform 1455"/>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7" name="Freeform 1456"/>
                        <p:cNvSpPr/>
                        <p:nvPr/>
                      </p:nvSpPr>
                      <p:spPr>
                        <a:xfrm rot="3600000" flipH="1" flipV="1">
                          <a:off x="6552259" y="5699760"/>
                          <a:ext cx="1243286"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8" name="Freeform 1457"/>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59" name="Freeform 1458"/>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0" name="Freeform 1459"/>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61" name="Freeform 1460"/>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454" name="Rectangle 1453"/>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52" name="Rectangle 145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441" name="Group 1440"/>
              <p:cNvGrpSpPr>
                <a:grpSpLocks noChangeAspect="1"/>
              </p:cNvGrpSpPr>
              <p:nvPr/>
            </p:nvGrpSpPr>
            <p:grpSpPr>
              <a:xfrm rot="18900000">
                <a:off x="2087532" y="2627999"/>
                <a:ext cx="3384567" cy="3384565"/>
                <a:chOff x="-3078324" y="-3177277"/>
                <a:chExt cx="17280005" cy="17280002"/>
              </a:xfrm>
            </p:grpSpPr>
            <p:sp>
              <p:nvSpPr>
                <p:cNvPr id="1442" name="TextBox 1441"/>
                <p:cNvSpPr txBox="1"/>
                <p:nvPr/>
              </p:nvSpPr>
              <p:spPr>
                <a:xfrm>
                  <a:off x="-3078309" y="-3177268"/>
                  <a:ext cx="17279990"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3" name="TextBox 1442"/>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4" name="TextBox 1443"/>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1445" name="TextBox 1444"/>
                <p:cNvSpPr txBox="1"/>
                <p:nvPr/>
              </p:nvSpPr>
              <p:spPr>
                <a:xfrm rot="5400000">
                  <a:off x="4697676" y="4598723"/>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grpSp>
          <p:nvGrpSpPr>
            <p:cNvPr id="1292" name="Group 1291"/>
            <p:cNvGrpSpPr/>
            <p:nvPr/>
          </p:nvGrpSpPr>
          <p:grpSpPr>
            <a:xfrm>
              <a:off x="3420000" y="403071"/>
              <a:ext cx="2707690" cy="2707804"/>
              <a:chOff x="2087529" y="2627999"/>
              <a:chExt cx="3384612" cy="3384755"/>
            </a:xfrm>
          </p:grpSpPr>
          <p:sp>
            <p:nvSpPr>
              <p:cNvPr id="1395" name="Freeform 1394"/>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96" name="Group 1395"/>
              <p:cNvGrpSpPr>
                <a:grpSpLocks noChangeAspect="1"/>
              </p:cNvGrpSpPr>
              <p:nvPr/>
            </p:nvGrpSpPr>
            <p:grpSpPr>
              <a:xfrm rot="18900000">
                <a:off x="2087529" y="2627999"/>
                <a:ext cx="3384567" cy="3384566"/>
                <a:chOff x="-3078324" y="-3177276"/>
                <a:chExt cx="17280012" cy="17280004"/>
              </a:xfrm>
            </p:grpSpPr>
            <p:sp>
              <p:nvSpPr>
                <p:cNvPr id="1436" name="TextBox 1435"/>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7" name="TextBox 1436"/>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8" name="TextBox 1437"/>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439" name="TextBox 1438"/>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397" name="Group 1396"/>
              <p:cNvGrpSpPr/>
              <p:nvPr/>
            </p:nvGrpSpPr>
            <p:grpSpPr>
              <a:xfrm rot="-2700000">
                <a:off x="2195539" y="2668817"/>
                <a:ext cx="3168641" cy="3303309"/>
                <a:chOff x="342000" y="54000"/>
                <a:chExt cx="14400000" cy="15012000"/>
              </a:xfrm>
            </p:grpSpPr>
            <p:sp>
              <p:nvSpPr>
                <p:cNvPr id="1398" name="Freeform 1397"/>
                <p:cNvSpPr>
                  <a:spLocks noChangeAspect="1"/>
                </p:cNvSpPr>
                <p:nvPr/>
              </p:nvSpPr>
              <p:spPr>
                <a:xfrm>
                  <a:off x="1512000" y="1512000"/>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99" name="Group 1398"/>
                <p:cNvGrpSpPr/>
                <p:nvPr/>
              </p:nvGrpSpPr>
              <p:grpSpPr>
                <a:xfrm rot="2700000">
                  <a:off x="36000" y="360000"/>
                  <a:ext cx="15012000" cy="14400000"/>
                  <a:chOff x="36000" y="360000"/>
                  <a:chExt cx="15012000" cy="14400000"/>
                </a:xfrm>
              </p:grpSpPr>
              <p:grpSp>
                <p:nvGrpSpPr>
                  <p:cNvPr id="1400" name="Group 1399"/>
                  <p:cNvGrpSpPr/>
                  <p:nvPr/>
                </p:nvGrpSpPr>
                <p:grpSpPr>
                  <a:xfrm>
                    <a:off x="36000" y="861317"/>
                    <a:ext cx="15012000" cy="13284000"/>
                    <a:chOff x="36000" y="861317"/>
                    <a:chExt cx="15012000" cy="13284000"/>
                  </a:xfrm>
                </p:grpSpPr>
                <p:sp>
                  <p:nvSpPr>
                    <p:cNvPr id="1416" name="Rounded Rectangle 1415"/>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17" name="Rounded Rectangle 1416"/>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418" name="Rounded Rectangle 1417"/>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419" name="Rounded Rectangle 1418"/>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elements?</a:t>
                      </a:r>
                    </a:p>
                  </p:txBody>
                </p:sp>
                <p:sp>
                  <p:nvSpPr>
                    <p:cNvPr id="1420" name="Rounded Rectangle 1419"/>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1" name="Rounded Rectangle 1420"/>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422" name="Rounded Rectangle 1421"/>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we do well?</a:t>
                      </a:r>
                    </a:p>
                  </p:txBody>
                </p:sp>
                <p:sp>
                  <p:nvSpPr>
                    <p:cNvPr id="1423" name="Rounded Rectangle 1422"/>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424" name="Rounded Rectangle 1423"/>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425" name="Rounded Rectangle 1424"/>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426" name="Rounded Rectangle 1425"/>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427" name="Rounded Rectangle 1426"/>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needs?</a:t>
                      </a:r>
                    </a:p>
                  </p:txBody>
                </p:sp>
                <p:sp>
                  <p:nvSpPr>
                    <p:cNvPr id="1428" name="Rounded Rectangle 1427"/>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‘good’ look like?</a:t>
                      </a:r>
                    </a:p>
                  </p:txBody>
                </p:sp>
                <p:sp>
                  <p:nvSpPr>
                    <p:cNvPr id="1429" name="Rounded Rectangle 1428"/>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430" name="Rounded Rectangle 1429"/>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431" name="Rounded Rectangle 1430"/>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432" name="Rounded Rectangle 1431"/>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433" name="Rounded Rectangle 1432"/>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434" name="Rounded Rectangle 1433"/>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perform now?</a:t>
                      </a:r>
                    </a:p>
                  </p:txBody>
                </p:sp>
                <p:sp>
                  <p:nvSpPr>
                    <p:cNvPr id="1435" name="Rounded Rectangle 1434"/>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we measure?</a:t>
                      </a:r>
                    </a:p>
                  </p:txBody>
                </p:sp>
              </p:grpSp>
              <p:grpSp>
                <p:nvGrpSpPr>
                  <p:cNvPr id="1401" name="Group 1400"/>
                  <p:cNvGrpSpPr/>
                  <p:nvPr/>
                </p:nvGrpSpPr>
                <p:grpSpPr>
                  <a:xfrm>
                    <a:off x="4499825" y="4499943"/>
                    <a:ext cx="6120000" cy="6119998"/>
                    <a:chOff x="4499825" y="4499943"/>
                    <a:chExt cx="6120000" cy="6119998"/>
                  </a:xfrm>
                </p:grpSpPr>
                <p:grpSp>
                  <p:nvGrpSpPr>
                    <p:cNvPr id="1403" name="Group 1402"/>
                    <p:cNvGrpSpPr/>
                    <p:nvPr/>
                  </p:nvGrpSpPr>
                  <p:grpSpPr>
                    <a:xfrm>
                      <a:off x="5459952" y="6148619"/>
                      <a:ext cx="4199747" cy="2822647"/>
                      <a:chOff x="5273109" y="6514940"/>
                      <a:chExt cx="4199747" cy="2822647"/>
                    </a:xfrm>
                  </p:grpSpPr>
                  <p:grpSp>
                    <p:nvGrpSpPr>
                      <p:cNvPr id="1405" name="Group 1404"/>
                      <p:cNvGrpSpPr/>
                      <p:nvPr/>
                    </p:nvGrpSpPr>
                    <p:grpSpPr>
                      <a:xfrm>
                        <a:off x="5273109" y="6514940"/>
                        <a:ext cx="3932012" cy="2822647"/>
                        <a:chOff x="16744468" y="4725604"/>
                        <a:chExt cx="3932012" cy="2822647"/>
                      </a:xfrm>
                    </p:grpSpPr>
                    <p:sp>
                      <p:nvSpPr>
                        <p:cNvPr id="1409" name="Freeform 1408"/>
                        <p:cNvSpPr>
                          <a:spLocks noChangeAspect="1"/>
                        </p:cNvSpPr>
                        <p:nvPr/>
                      </p:nvSpPr>
                      <p:spPr>
                        <a:xfrm rot="1800000">
                          <a:off x="19389627" y="5386929"/>
                          <a:ext cx="1286853"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0" name="Freeform 1409"/>
                        <p:cNvSpPr/>
                        <p:nvPr/>
                      </p:nvSpPr>
                      <p:spPr>
                        <a:xfrm rot="19809209">
                          <a:off x="17885591" y="5797014"/>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1" name="Freeform 1410"/>
                        <p:cNvSpPr/>
                        <p:nvPr/>
                      </p:nvSpPr>
                      <p:spPr>
                        <a:xfrm rot="1800000" flipH="1" flipV="1">
                          <a:off x="18350252" y="4725604"/>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2" name="Freeform 1411"/>
                        <p:cNvSpPr/>
                        <p:nvPr/>
                      </p:nvSpPr>
                      <p:spPr>
                        <a:xfrm rot="5400000" flipH="1">
                          <a:off x="17973614" y="4918688"/>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3" name="Freeform 1412"/>
                        <p:cNvSpPr/>
                        <p:nvPr/>
                      </p:nvSpPr>
                      <p:spPr>
                        <a:xfrm rot="16200000">
                          <a:off x="18435643" y="6314010"/>
                          <a:ext cx="1243285"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4" name="Freeform 1413"/>
                        <p:cNvSpPr/>
                        <p:nvPr/>
                      </p:nvSpPr>
                      <p:spPr>
                        <a:xfrm rot="12590791" flipH="1">
                          <a:off x="17072733" y="5377631"/>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415" name="Freeform 1414"/>
                        <p:cNvSpPr/>
                        <p:nvPr/>
                      </p:nvSpPr>
                      <p:spPr>
                        <a:xfrm rot="9000000" flipV="1">
                          <a:off x="16744468" y="6475745"/>
                          <a:ext cx="1243289"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406" name="Group 1405"/>
                      <p:cNvGrpSpPr/>
                      <p:nvPr/>
                    </p:nvGrpSpPr>
                    <p:grpSpPr>
                      <a:xfrm>
                        <a:off x="9155855" y="6762891"/>
                        <a:ext cx="317001" cy="664449"/>
                        <a:chOff x="9155855" y="6762891"/>
                        <a:chExt cx="317001" cy="664449"/>
                      </a:xfrm>
                    </p:grpSpPr>
                    <p:sp>
                      <p:nvSpPr>
                        <p:cNvPr id="1407" name="Oval 1406"/>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408" name="Oval 1407"/>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404" name="Rectangle 1403"/>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402" name="Rectangle 1401"/>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nvGrpSpPr>
            <p:cNvPr id="1293" name="Group 1292"/>
            <p:cNvGrpSpPr/>
            <p:nvPr/>
          </p:nvGrpSpPr>
          <p:grpSpPr>
            <a:xfrm>
              <a:off x="0" y="403071"/>
              <a:ext cx="2707690" cy="2707804"/>
              <a:chOff x="2087529" y="2627999"/>
              <a:chExt cx="3384612" cy="3384755"/>
            </a:xfrm>
          </p:grpSpPr>
          <p:sp>
            <p:nvSpPr>
              <p:cNvPr id="1356" name="Freeform 1355"/>
              <p:cNvSpPr>
                <a:spLocks noChangeAspect="1"/>
              </p:cNvSpPr>
              <p:nvPr/>
            </p:nvSpPr>
            <p:spPr>
              <a:xfrm rot="18900000">
                <a:off x="2087577" y="2628189"/>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357" name="Group 1356"/>
              <p:cNvGrpSpPr>
                <a:grpSpLocks noChangeAspect="1"/>
              </p:cNvGrpSpPr>
              <p:nvPr/>
            </p:nvGrpSpPr>
            <p:grpSpPr>
              <a:xfrm rot="18900000">
                <a:off x="2087529" y="2627999"/>
                <a:ext cx="3384567" cy="3384566"/>
                <a:chOff x="-3078324" y="-3177276"/>
                <a:chExt cx="17280012" cy="17280004"/>
              </a:xfrm>
            </p:grpSpPr>
            <p:sp>
              <p:nvSpPr>
                <p:cNvPr id="1391" name="TextBox 1390"/>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2" name="TextBox 139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3" name="TextBox 139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394" name="TextBox 1393"/>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358" name="Freeform 1357"/>
              <p:cNvSpPr>
                <a:spLocks noChangeAspect="1"/>
              </p:cNvSpPr>
              <p:nvPr/>
            </p:nvSpPr>
            <p:spPr>
              <a:xfrm rot="18900000">
                <a:off x="2451570" y="2986580"/>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grpSp>
            <p:nvGrpSpPr>
              <p:cNvPr id="1359" name="Group 1358"/>
              <p:cNvGrpSpPr/>
              <p:nvPr/>
            </p:nvGrpSpPr>
            <p:grpSpPr>
              <a:xfrm>
                <a:off x="2128205" y="2846463"/>
                <a:ext cx="3303309" cy="2923071"/>
                <a:chOff x="36000" y="861317"/>
                <a:chExt cx="15012000" cy="13284000"/>
              </a:xfrm>
            </p:grpSpPr>
            <p:sp>
              <p:nvSpPr>
                <p:cNvPr id="1371" name="Rounded Rectangle 1370"/>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2" name="Rounded Rectangle 1371"/>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73" name="Rounded Rectangle 1372"/>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rgbClr val="09662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rPr>
                    <a:t>problem?</a:t>
                  </a:r>
                </a:p>
              </p:txBody>
            </p:sp>
            <p:sp>
              <p:nvSpPr>
                <p:cNvPr id="1374" name="Rounded Rectangle 1373"/>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elements?</a:t>
                  </a:r>
                </a:p>
              </p:txBody>
            </p:sp>
            <p:sp>
              <p:nvSpPr>
                <p:cNvPr id="1375" name="Rounded Rectangle 1374"/>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the system?</a:t>
                  </a:r>
                </a:p>
              </p:txBody>
            </p:sp>
            <p:sp>
              <p:nvSpPr>
                <p:cNvPr id="1376" name="Rounded Rectangle 1375"/>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we do now?</a:t>
                  </a:r>
                </a:p>
              </p:txBody>
            </p:sp>
            <p:sp>
              <p:nvSpPr>
                <p:cNvPr id="1377" name="Rounded Rectangle 1376"/>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do well?</a:t>
                  </a:r>
                </a:p>
              </p:txBody>
            </p:sp>
            <p:sp>
              <p:nvSpPr>
                <p:cNvPr id="1378" name="Rounded Rectangle 1377"/>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rgbClr val="005DAB"/>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rPr>
                    <a:t>case for change?</a:t>
                  </a:r>
                </a:p>
              </p:txBody>
            </p:sp>
            <p:sp>
              <p:nvSpPr>
                <p:cNvPr id="1379" name="Rounded Rectangle 1378"/>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80" name="Rounded Rectangle 1379"/>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does the system perform?</a:t>
                  </a:r>
                </a:p>
              </p:txBody>
            </p:sp>
            <p:sp>
              <p:nvSpPr>
                <p:cNvPr id="1381" name="Rounded Rectangle 1380"/>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system?</a:t>
                  </a:r>
                </a:p>
              </p:txBody>
            </p:sp>
            <p:sp>
              <p:nvSpPr>
                <p:cNvPr id="1382" name="Rounded Rectangle 1381"/>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the needs?</a:t>
                  </a:r>
                </a:p>
              </p:txBody>
            </p:sp>
            <p:sp>
              <p:nvSpPr>
                <p:cNvPr id="1383" name="Rounded Rectangle 1382"/>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‘good’ look like?</a:t>
                  </a:r>
                </a:p>
              </p:txBody>
            </p:sp>
            <p:sp>
              <p:nvSpPr>
                <p:cNvPr id="1384" name="Rounded Rectangle 1383"/>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 met?</a:t>
                  </a:r>
                </a:p>
              </p:txBody>
            </p:sp>
            <p:sp>
              <p:nvSpPr>
                <p:cNvPr id="1385" name="Rounded Rectangle 1384"/>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86" name="Rounded Rectangle 1385"/>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87" name="Rounded Rectangle 1386"/>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88" name="Rounded Rectangle 1387"/>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purpose?</a:t>
                  </a:r>
                </a:p>
              </p:txBody>
            </p:sp>
            <p:sp>
              <p:nvSpPr>
                <p:cNvPr id="1389" name="Rounded Rectangle 1388"/>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perform now?</a:t>
                  </a:r>
                </a:p>
              </p:txBody>
            </p:sp>
            <p:sp>
              <p:nvSpPr>
                <p:cNvPr id="1390" name="Rounded Rectangle 1389"/>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rgbClr val="BFBFBF"/>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BFBFBF"/>
                      </a:solidFill>
                      <a:effectLst/>
                      <a:uLnTx/>
                      <a:uFillTx/>
                      <a:ea typeface="Verdana" panose="020B0604030504040204" pitchFamily="34" charset="0"/>
                      <a:cs typeface="Arial" panose="020B0604020202020204" pitchFamily="34" charset="0"/>
                    </a:rPr>
                    <a:t>we measure?</a:t>
                  </a:r>
                </a:p>
              </p:txBody>
            </p:sp>
          </p:grpSp>
          <p:sp>
            <p:nvSpPr>
              <p:cNvPr id="1360" name="Rectangle 1359"/>
              <p:cNvSpPr/>
              <p:nvPr/>
            </p:nvSpPr>
            <p:spPr>
              <a:xfrm>
                <a:off x="2199499" y="2736151"/>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361" name="Group 1360"/>
              <p:cNvGrpSpPr/>
              <p:nvPr/>
            </p:nvGrpSpPr>
            <p:grpSpPr>
              <a:xfrm>
                <a:off x="3118701" y="3670664"/>
                <a:ext cx="1346672" cy="1315382"/>
                <a:chOff x="4454566" y="4495961"/>
                <a:chExt cx="6119997" cy="6120000"/>
              </a:xfrm>
            </p:grpSpPr>
            <p:sp>
              <p:nvSpPr>
                <p:cNvPr id="1362" name="Rectangle 1361"/>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363" name="Group 1362"/>
                <p:cNvGrpSpPr/>
                <p:nvPr/>
              </p:nvGrpSpPr>
              <p:grpSpPr>
                <a:xfrm flipH="1">
                  <a:off x="5732390" y="5017805"/>
                  <a:ext cx="3762173" cy="4853068"/>
                  <a:chOff x="6953468" y="255843"/>
                  <a:chExt cx="3762173" cy="4853068"/>
                </a:xfrm>
              </p:grpSpPr>
              <p:sp>
                <p:nvSpPr>
                  <p:cNvPr id="1364" name="Freeform 1363"/>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5" name="Freeform 1364"/>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6" name="Freeform 1365"/>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7" name="Freeform 1366"/>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8" name="Freeform 1367"/>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69" name="Freeform 1368"/>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370" name="Freeform 1369"/>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grpSp>
          <p:nvGrpSpPr>
            <p:cNvPr id="1294" name="Group 1293"/>
            <p:cNvGrpSpPr/>
            <p:nvPr/>
          </p:nvGrpSpPr>
          <p:grpSpPr>
            <a:xfrm>
              <a:off x="13680000" y="403071"/>
              <a:ext cx="2707690" cy="2721241"/>
              <a:chOff x="2087529" y="2627999"/>
              <a:chExt cx="3384612" cy="3401551"/>
            </a:xfrm>
          </p:grpSpPr>
          <p:grpSp>
            <p:nvGrpSpPr>
              <p:cNvPr id="1295" name="Group 1294"/>
              <p:cNvGrpSpPr>
                <a:grpSpLocks noChangeAspect="1"/>
              </p:cNvGrpSpPr>
              <p:nvPr/>
            </p:nvGrpSpPr>
            <p:grpSpPr>
              <a:xfrm>
                <a:off x="2194381" y="3149550"/>
                <a:ext cx="3170912" cy="2880000"/>
                <a:chOff x="2857120" y="3153689"/>
                <a:chExt cx="2133231" cy="1937521"/>
              </a:xfrm>
            </p:grpSpPr>
            <p:grpSp>
              <p:nvGrpSpPr>
                <p:cNvPr id="1337" name="Group 1336"/>
                <p:cNvGrpSpPr/>
                <p:nvPr/>
              </p:nvGrpSpPr>
              <p:grpSpPr>
                <a:xfrm>
                  <a:off x="2857120" y="3153689"/>
                  <a:ext cx="2133231" cy="1880303"/>
                  <a:chOff x="1763167" y="1278188"/>
                  <a:chExt cx="4042915" cy="3563560"/>
                </a:xfrm>
              </p:grpSpPr>
              <p:sp>
                <p:nvSpPr>
                  <p:cNvPr id="1348" name="Freeform 1347"/>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420" b="0" i="0" u="none" strike="noStrike" kern="0" cap="none" spc="0" normalizeH="0" baseline="0" noProof="0" dirty="0">
                      <a:ln>
                        <a:noFill/>
                      </a:ln>
                      <a:solidFill>
                        <a:prstClr val="white"/>
                      </a:solidFill>
                      <a:effectLst/>
                      <a:uLnTx/>
                      <a:uFillTx/>
                    </a:endParaRPr>
                  </a:p>
                </p:txBody>
              </p:sp>
              <p:grpSp>
                <p:nvGrpSpPr>
                  <p:cNvPr id="1349" name="Group 1348"/>
                  <p:cNvGrpSpPr/>
                  <p:nvPr/>
                </p:nvGrpSpPr>
                <p:grpSpPr>
                  <a:xfrm>
                    <a:off x="1763167" y="1278188"/>
                    <a:ext cx="4042915" cy="3563560"/>
                    <a:chOff x="1763167" y="1278188"/>
                    <a:chExt cx="4042915" cy="3563560"/>
                  </a:xfrm>
                </p:grpSpPr>
                <p:sp>
                  <p:nvSpPr>
                    <p:cNvPr id="1350" name="Freeform 1349"/>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1" name="Freeform 1350"/>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2" name="Freeform 1351"/>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3" name="Freeform 1352"/>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4" name="Freeform 1353"/>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sp>
                  <p:nvSpPr>
                    <p:cNvPr id="1355" name="Freeform 1354"/>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239939" eaLnBrk="1" fontAlgn="auto" latinLnBrk="0" hangingPunct="1">
                        <a:lnSpc>
                          <a:spcPct val="100000"/>
                        </a:lnSpc>
                        <a:spcBef>
                          <a:spcPts val="0"/>
                        </a:spcBef>
                        <a:spcAft>
                          <a:spcPts val="0"/>
                        </a:spcAft>
                        <a:buClrTx/>
                        <a:buSzTx/>
                        <a:buFontTx/>
                        <a:buNone/>
                        <a:tabLst/>
                        <a:defRPr/>
                      </a:pPr>
                      <a:endParaRPr kumimoji="0" lang="en-GB" sz="525" b="0" i="0" u="none" strike="noStrike" kern="0" cap="none" spc="0" normalizeH="0" baseline="0" noProof="0" dirty="0">
                        <a:ln>
                          <a:noFill/>
                        </a:ln>
                        <a:solidFill>
                          <a:prstClr val="white"/>
                        </a:solidFill>
                        <a:effectLst/>
                        <a:uLnTx/>
                        <a:uFillTx/>
                      </a:endParaRPr>
                    </a:p>
                  </p:txBody>
                </p:sp>
              </p:grpSp>
            </p:grpSp>
            <p:grpSp>
              <p:nvGrpSpPr>
                <p:cNvPr id="1338" name="Group 1337"/>
                <p:cNvGrpSpPr/>
                <p:nvPr/>
              </p:nvGrpSpPr>
              <p:grpSpPr>
                <a:xfrm>
                  <a:off x="3061080" y="3208131"/>
                  <a:ext cx="1697091" cy="1883079"/>
                  <a:chOff x="5880444" y="4140483"/>
                  <a:chExt cx="3270237" cy="3628632"/>
                </a:xfrm>
              </p:grpSpPr>
              <p:grpSp>
                <p:nvGrpSpPr>
                  <p:cNvPr id="1339" name="Group 1338"/>
                  <p:cNvGrpSpPr>
                    <a:grpSpLocks noChangeAspect="1"/>
                  </p:cNvGrpSpPr>
                  <p:nvPr/>
                </p:nvGrpSpPr>
                <p:grpSpPr>
                  <a:xfrm>
                    <a:off x="5880444" y="4140483"/>
                    <a:ext cx="3270237" cy="3628632"/>
                    <a:chOff x="5846602" y="4047330"/>
                    <a:chExt cx="2543201" cy="2821909"/>
                  </a:xfrm>
                </p:grpSpPr>
                <p:sp>
                  <p:nvSpPr>
                    <p:cNvPr id="1346" name="AutoShape 7"/>
                    <p:cNvSpPr>
                      <a:spLocks noChangeAspect="1" noChangeArrowheads="1" noTextEdit="1"/>
                    </p:cNvSpPr>
                    <p:nvPr/>
                  </p:nvSpPr>
                  <p:spPr bwMode="auto">
                    <a:xfrm>
                      <a:off x="5846602" y="4047330"/>
                      <a:ext cx="2543201" cy="28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3995" tIns="11997" rIns="23995" bIns="11997" numCol="1" anchor="t" anchorCtr="0" compatLnSpc="1">
                      <a:prstTxWarp prst="textNoShape">
                        <a:avLst/>
                      </a:prstTxWarp>
                    </a:bodyPr>
                    <a:lstStyle/>
                    <a:p>
                      <a:pPr marL="0" marR="0" lvl="0" indent="0" defTabSz="239939" eaLnBrk="1" fontAlgn="auto" latinLnBrk="0" hangingPunct="1">
                        <a:lnSpc>
                          <a:spcPct val="100000"/>
                        </a:lnSpc>
                        <a:spcBef>
                          <a:spcPts val="0"/>
                        </a:spcBef>
                        <a:spcAft>
                          <a:spcPts val="0"/>
                        </a:spcAft>
                        <a:buClrTx/>
                        <a:buSzTx/>
                        <a:buFontTx/>
                        <a:buNone/>
                        <a:tabLst/>
                        <a:defRPr/>
                      </a:pPr>
                      <a:endParaRPr kumimoji="0" lang="en-GB" sz="722" b="0" i="0" u="none" strike="noStrike" kern="0" cap="none" spc="0" normalizeH="0" baseline="0" noProof="0" dirty="0">
                        <a:ln>
                          <a:noFill/>
                        </a:ln>
                        <a:solidFill>
                          <a:prstClr val="black"/>
                        </a:solidFill>
                        <a:effectLst/>
                        <a:uLnTx/>
                        <a:uFillTx/>
                      </a:endParaRPr>
                    </a:p>
                  </p:txBody>
                </p:sp>
                <p:sp>
                  <p:nvSpPr>
                    <p:cNvPr id="1347" name="Freeform 13"/>
                    <p:cNvSpPr>
                      <a:spLocks/>
                    </p:cNvSpPr>
                    <p:nvPr/>
                  </p:nvSpPr>
                  <p:spPr bwMode="auto">
                    <a:xfrm>
                      <a:off x="6586272" y="4752683"/>
                      <a:ext cx="1120975" cy="1268528"/>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296" tIns="3148" rIns="6296" bIns="3148" numCol="1" anchor="ctr" anchorCtr="0" compatLnSpc="1">
                      <a:prstTxWarp prst="textNoShape">
                        <a:avLst/>
                      </a:prstTxWarp>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grpSp>
              <p:sp>
                <p:nvSpPr>
                  <p:cNvPr id="1340" name="TextBox 1339"/>
                  <p:cNvSpPr txBox="1"/>
                  <p:nvPr/>
                </p:nvSpPr>
                <p:spPr>
                  <a:xfrm rot="16200000">
                    <a:off x="5622271" y="5633036"/>
                    <a:ext cx="1260000" cy="430888"/>
                  </a:xfrm>
                  <a:prstGeom prst="rect">
                    <a:avLst/>
                  </a:prstGeom>
                  <a:noFill/>
                </p:spPr>
                <p:txBody>
                  <a:bodyPr wrap="squar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1341" name="TextBox 1340"/>
                  <p:cNvSpPr txBox="1"/>
                  <p:nvPr/>
                </p:nvSpPr>
                <p:spPr>
                  <a:xfrm rot="1800000">
                    <a:off x="6369807"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1342" name="TextBox 1341"/>
                  <p:cNvSpPr txBox="1"/>
                  <p:nvPr/>
                </p:nvSpPr>
                <p:spPr>
                  <a:xfrm rot="19800000">
                    <a:off x="6353670"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1343" name="TextBox 1342"/>
                  <p:cNvSpPr txBox="1"/>
                  <p:nvPr/>
                </p:nvSpPr>
                <p:spPr>
                  <a:xfrm rot="1800000">
                    <a:off x="7637303" y="4525712"/>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1344" name="TextBox 1343"/>
                  <p:cNvSpPr txBox="1"/>
                  <p:nvPr/>
                </p:nvSpPr>
                <p:spPr>
                  <a:xfrm rot="5400000">
                    <a:off x="8194242" y="5633035"/>
                    <a:ext cx="1260000"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1345" name="TextBox 1344"/>
                  <p:cNvSpPr txBox="1"/>
                  <p:nvPr/>
                </p:nvSpPr>
                <p:spPr>
                  <a:xfrm rot="19800000">
                    <a:off x="7637303" y="6725064"/>
                    <a:ext cx="1079999" cy="430888"/>
                  </a:xfrm>
                  <a:prstGeom prst="rect">
                    <a:avLst/>
                  </a:prstGeom>
                  <a:noFill/>
                </p:spPr>
                <p:txBody>
                  <a:bodyPr wrap="none" lIns="0" tIns="0" rIns="0" bIns="0" rtlCol="0" anchor="ctr">
                    <a:noAutofit/>
                  </a:bodyPr>
                  <a:lstStyle/>
                  <a:p>
                    <a:pPr marL="0" marR="0" lvl="0" indent="0" algn="ctr" defTabSz="239939" eaLnBrk="1" fontAlgn="auto" latinLnBrk="0" hangingPunct="1">
                      <a:lnSpc>
                        <a:spcPct val="100000"/>
                      </a:lnSpc>
                      <a:spcBef>
                        <a:spcPts val="0"/>
                      </a:spcBef>
                      <a:spcAft>
                        <a:spcPts val="0"/>
                      </a:spcAft>
                      <a:buClrTx/>
                      <a:buSzTx/>
                      <a:buFontTx/>
                      <a:buNone/>
                      <a:tabLst/>
                      <a:defRPr/>
                    </a:pP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722" b="0"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sp>
            <p:nvSpPr>
              <p:cNvPr id="1296" name="Freeform 1295"/>
              <p:cNvSpPr>
                <a:spLocks noChangeAspect="1"/>
              </p:cNvSpPr>
              <p:nvPr/>
            </p:nvSpPr>
            <p:spPr>
              <a:xfrm rot="18900000">
                <a:off x="2087577" y="2627999"/>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297" name="Group 1296"/>
              <p:cNvGrpSpPr>
                <a:grpSpLocks noChangeAspect="1"/>
              </p:cNvGrpSpPr>
              <p:nvPr/>
            </p:nvGrpSpPr>
            <p:grpSpPr>
              <a:xfrm rot="18900000">
                <a:off x="2087529" y="2627999"/>
                <a:ext cx="3384565" cy="3384564"/>
                <a:chOff x="-3078324" y="-3177276"/>
                <a:chExt cx="17280007" cy="17280002"/>
              </a:xfrm>
            </p:grpSpPr>
            <p:sp>
              <p:nvSpPr>
                <p:cNvPr id="1333" name="TextBox 1332"/>
                <p:cNvSpPr txBox="1"/>
                <p:nvPr/>
              </p:nvSpPr>
              <p:spPr>
                <a:xfrm>
                  <a:off x="-3078319" y="-3177267"/>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4" name="TextBox 1333"/>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5" name="TextBox 1334"/>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1336" name="TextBox 1335"/>
                <p:cNvSpPr txBox="1"/>
                <p:nvPr/>
              </p:nvSpPr>
              <p:spPr>
                <a:xfrm rot="5400000">
                  <a:off x="4697677" y="4598727"/>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1298" name="Group 1297"/>
              <p:cNvGrpSpPr/>
              <p:nvPr/>
            </p:nvGrpSpPr>
            <p:grpSpPr>
              <a:xfrm rot="-2700000">
                <a:off x="2195539" y="2668627"/>
                <a:ext cx="3168641" cy="3303309"/>
                <a:chOff x="342000" y="54000"/>
                <a:chExt cx="14400000" cy="15012000"/>
              </a:xfrm>
            </p:grpSpPr>
            <p:sp>
              <p:nvSpPr>
                <p:cNvPr id="1299" name="Freeform 1298"/>
                <p:cNvSpPr>
                  <a:spLocks noChangeAspect="1"/>
                </p:cNvSpPr>
                <p:nvPr/>
              </p:nvSpPr>
              <p:spPr>
                <a:xfrm>
                  <a:off x="1511825" y="1511944"/>
                  <a:ext cx="12095999" cy="120960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grpSp>
              <p:nvGrpSpPr>
                <p:cNvPr id="1300" name="Group 1299"/>
                <p:cNvGrpSpPr/>
                <p:nvPr/>
              </p:nvGrpSpPr>
              <p:grpSpPr>
                <a:xfrm rot="2700000">
                  <a:off x="36000" y="360000"/>
                  <a:ext cx="15012000" cy="14400000"/>
                  <a:chOff x="36000" y="360000"/>
                  <a:chExt cx="15012000" cy="14400000"/>
                </a:xfrm>
              </p:grpSpPr>
              <p:grpSp>
                <p:nvGrpSpPr>
                  <p:cNvPr id="1301" name="Group 1300"/>
                  <p:cNvGrpSpPr/>
                  <p:nvPr/>
                </p:nvGrpSpPr>
                <p:grpSpPr>
                  <a:xfrm>
                    <a:off x="36000" y="861317"/>
                    <a:ext cx="15012000" cy="13284000"/>
                    <a:chOff x="36000" y="861317"/>
                    <a:chExt cx="15012000" cy="13284000"/>
                  </a:xfrm>
                </p:grpSpPr>
                <p:sp>
                  <p:nvSpPr>
                    <p:cNvPr id="1313" name="Rounded Rectangle 1312"/>
                    <p:cNvSpPr>
                      <a:spLocks/>
                    </p:cNvSpPr>
                    <p:nvPr/>
                  </p:nvSpPr>
                  <p:spPr>
                    <a:xfrm>
                      <a:off x="1295847"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Who will use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4" name="Rounded Rectangle 1313"/>
                    <p:cNvSpPr>
                      <a:spLocks/>
                    </p:cNvSpPr>
                    <p:nvPr/>
                  </p:nvSpPr>
                  <p:spPr>
                    <a:xfrm>
                      <a:off x="36000" y="7056000"/>
                      <a:ext cx="2412000" cy="900000"/>
                    </a:xfrm>
                    <a:prstGeom prst="roundRect">
                      <a:avLst>
                        <a:gd name="adj" fmla="val 6835"/>
                      </a:avLst>
                    </a:prstGeom>
                    <a:solidFill>
                      <a:sysClr val="window" lastClr="FFFFFF"/>
                    </a:solidFill>
                    <a:ln w="6415" cap="flat" cmpd="sng" algn="ctr">
                      <a:solidFill>
                        <a:srgbClr val="C4410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C44101"/>
                          </a:solidFill>
                          <a:effectLst/>
                          <a:uLnTx/>
                          <a:uFillTx/>
                          <a:ea typeface="Verdana" panose="020B0604030504040204" pitchFamily="34" charset="0"/>
                          <a:cs typeface="Arial" panose="020B0604020202020204" pitchFamily="34" charset="0"/>
                        </a:rPr>
                        <a:t>Who are the stakeholders?</a:t>
                      </a:r>
                    </a:p>
                  </p:txBody>
                </p:sp>
                <p:sp>
                  <p:nvSpPr>
                    <p:cNvPr id="1315" name="Rounded Rectangle 1314"/>
                    <p:cNvSpPr>
                      <a:spLocks/>
                    </p:cNvSpPr>
                    <p:nvPr/>
                  </p:nvSpPr>
                  <p:spPr>
                    <a:xfrm>
                      <a:off x="7595386"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problem?</a:t>
                      </a:r>
                    </a:p>
                  </p:txBody>
                </p:sp>
                <p:sp>
                  <p:nvSpPr>
                    <p:cNvPr id="1316" name="Rounded Rectangle 1315"/>
                    <p:cNvSpPr>
                      <a:spLocks/>
                    </p:cNvSpPr>
                    <p:nvPr/>
                  </p:nvSpPr>
                  <p:spPr>
                    <a:xfrm>
                      <a:off x="3815541"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elements?</a:t>
                      </a:r>
                    </a:p>
                  </p:txBody>
                </p:sp>
                <p:sp>
                  <p:nvSpPr>
                    <p:cNvPr id="1317" name="Rounded Rectangle 1316"/>
                    <p:cNvSpPr>
                      <a:spLocks/>
                    </p:cNvSpPr>
                    <p:nvPr/>
                  </p:nvSpPr>
                  <p:spPr>
                    <a:xfrm>
                      <a:off x="2555694" y="9531726"/>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Where is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18" name="Rounded Rectangle 1317"/>
                    <p:cNvSpPr>
                      <a:spLocks/>
                    </p:cNvSpPr>
                    <p:nvPr/>
                  </p:nvSpPr>
                  <p:spPr>
                    <a:xfrm>
                      <a:off x="2555694"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now?</a:t>
                      </a:r>
                    </a:p>
                  </p:txBody>
                </p:sp>
                <p:sp>
                  <p:nvSpPr>
                    <p:cNvPr id="1319" name="Rounded Rectangle 1318"/>
                    <p:cNvSpPr>
                      <a:spLocks/>
                    </p:cNvSpPr>
                    <p:nvPr/>
                  </p:nvSpPr>
                  <p:spPr>
                    <a:xfrm>
                      <a:off x="6335233" y="861317"/>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do well?</a:t>
                      </a:r>
                    </a:p>
                  </p:txBody>
                </p:sp>
                <p:sp>
                  <p:nvSpPr>
                    <p:cNvPr id="1320" name="Rounded Rectangle 1319"/>
                    <p:cNvSpPr>
                      <a:spLocks/>
                    </p:cNvSpPr>
                    <p:nvPr/>
                  </p:nvSpPr>
                  <p:spPr>
                    <a:xfrm>
                      <a:off x="7595386"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case for change?</a:t>
                      </a:r>
                    </a:p>
                  </p:txBody>
                </p:sp>
                <p:sp>
                  <p:nvSpPr>
                    <p:cNvPr id="1321" name="Rounded Rectangle 1320"/>
                    <p:cNvSpPr>
                      <a:spLocks/>
                    </p:cNvSpPr>
                    <p:nvPr/>
                  </p:nvSpPr>
                  <p:spPr>
                    <a:xfrm>
                      <a:off x="6335233" y="13245317"/>
                      <a:ext cx="2412000" cy="900000"/>
                    </a:xfrm>
                    <a:prstGeom prst="roundRect">
                      <a:avLst>
                        <a:gd name="adj" fmla="val 6835"/>
                      </a:avLst>
                    </a:prstGeom>
                    <a:solidFill>
                      <a:sysClr val="window" lastClr="FFFFFF"/>
                    </a:solidFill>
                    <a:ln w="6415" cap="flat" cmpd="sng" algn="ctr">
                      <a:solidFill>
                        <a:srgbClr val="003B71"/>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Who should</a:t>
                      </a:r>
                      <a:b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003B71"/>
                          </a:solidFill>
                          <a:effectLst/>
                          <a:uLnTx/>
                          <a:uFillTx/>
                          <a:ea typeface="Verdana" panose="020B0604030504040204" pitchFamily="34" charset="0"/>
                          <a:cs typeface="Arial" panose="020B0604020202020204" pitchFamily="34" charset="0"/>
                        </a:rPr>
                        <a:t>be involved?</a:t>
                      </a:r>
                    </a:p>
                  </p:txBody>
                </p:sp>
                <p:sp>
                  <p:nvSpPr>
                    <p:cNvPr id="1322" name="Rounded Rectangle 1321"/>
                    <p:cNvSpPr>
                      <a:spLocks/>
                    </p:cNvSpPr>
                    <p:nvPr/>
                  </p:nvSpPr>
                  <p:spPr>
                    <a:xfrm>
                      <a:off x="10115692" y="9531726"/>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does the system perform?</a:t>
                      </a:r>
                    </a:p>
                  </p:txBody>
                </p:sp>
                <p:sp>
                  <p:nvSpPr>
                    <p:cNvPr id="1323" name="Rounded Rectangle 1322"/>
                    <p:cNvSpPr>
                      <a:spLocks/>
                    </p:cNvSpPr>
                    <p:nvPr/>
                  </p:nvSpPr>
                  <p:spPr>
                    <a:xfrm>
                      <a:off x="5075388" y="12007452"/>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affects</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system?</a:t>
                      </a:r>
                    </a:p>
                  </p:txBody>
                </p:sp>
                <p:sp>
                  <p:nvSpPr>
                    <p:cNvPr id="1324" name="Rounded Rectangle 1323"/>
                    <p:cNvSpPr>
                      <a:spLocks/>
                    </p:cNvSpPr>
                    <p:nvPr/>
                  </p:nvSpPr>
                  <p:spPr>
                    <a:xfrm>
                      <a:off x="3815541"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are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the needs?</a:t>
                      </a:r>
                    </a:p>
                  </p:txBody>
                </p:sp>
                <p:sp>
                  <p:nvSpPr>
                    <p:cNvPr id="1325" name="Rounded Rectangle 1324"/>
                    <p:cNvSpPr>
                      <a:spLocks/>
                    </p:cNvSpPr>
                    <p:nvPr/>
                  </p:nvSpPr>
                  <p:spPr>
                    <a:xfrm>
                      <a:off x="8855539" y="3339191"/>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does</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‘good’ look like?</a:t>
                      </a:r>
                    </a:p>
                  </p:txBody>
                </p:sp>
                <p:sp>
                  <p:nvSpPr>
                    <p:cNvPr id="1326" name="Rounded Rectangle 1325"/>
                    <p:cNvSpPr>
                      <a:spLocks/>
                    </p:cNvSpPr>
                    <p:nvPr/>
                  </p:nvSpPr>
                  <p:spPr>
                    <a:xfrm>
                      <a:off x="11375845" y="8293863"/>
                      <a:ext cx="2412000" cy="900000"/>
                    </a:xfrm>
                    <a:prstGeom prst="roundRect">
                      <a:avLst>
                        <a:gd name="adj" fmla="val 6835"/>
                      </a:avLst>
                    </a:prstGeom>
                    <a:solidFill>
                      <a:sysClr val="window" lastClr="FFFFFF"/>
                    </a:solidFill>
                    <a:ln w="6415" cap="flat" cmpd="sng" algn="ctr">
                      <a:solidFill>
                        <a:srgbClr val="612D70"/>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How well are</a:t>
                      </a:r>
                      <a:b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rPr>
                        <a:t>the needs met?</a:t>
                      </a:r>
                    </a:p>
                  </p:txBody>
                </p:sp>
                <p:sp>
                  <p:nvSpPr>
                    <p:cNvPr id="1327" name="Rounded Rectangle 1326"/>
                    <p:cNvSpPr>
                      <a:spLocks/>
                    </p:cNvSpPr>
                    <p:nvPr/>
                  </p:nvSpPr>
                  <p:spPr>
                    <a:xfrm>
                      <a:off x="12636000" y="7056000"/>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go wrong?</a:t>
                      </a:r>
                    </a:p>
                  </p:txBody>
                </p:sp>
                <p:sp>
                  <p:nvSpPr>
                    <p:cNvPr id="1328" name="Rounded Rectangle 1327"/>
                    <p:cNvSpPr>
                      <a:spLocks/>
                    </p:cNvSpPr>
                    <p:nvPr/>
                  </p:nvSpPr>
                  <p:spPr>
                    <a:xfrm>
                      <a:off x="10115692" y="4578128"/>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could</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improve?</a:t>
                      </a:r>
                    </a:p>
                  </p:txBody>
                </p:sp>
                <p:sp>
                  <p:nvSpPr>
                    <p:cNvPr id="1329" name="Rounded Rectangle 1328"/>
                    <p:cNvSpPr>
                      <a:spLocks/>
                    </p:cNvSpPr>
                    <p:nvPr/>
                  </p:nvSpPr>
                  <p:spPr>
                    <a:xfrm>
                      <a:off x="11375845" y="5817065"/>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can the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needs be met?</a:t>
                      </a:r>
                    </a:p>
                  </p:txBody>
                </p:sp>
                <p:sp>
                  <p:nvSpPr>
                    <p:cNvPr id="1330" name="Rounded Rectangle 1329"/>
                    <p:cNvSpPr>
                      <a:spLocks/>
                    </p:cNvSpPr>
                    <p:nvPr/>
                  </p:nvSpPr>
                  <p:spPr>
                    <a:xfrm>
                      <a:off x="1295847" y="8293863"/>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is the</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purpose?</a:t>
                      </a:r>
                    </a:p>
                  </p:txBody>
                </p:sp>
                <p:sp>
                  <p:nvSpPr>
                    <p:cNvPr id="1331" name="Rounded Rectangle 1330"/>
                    <p:cNvSpPr>
                      <a:spLocks/>
                    </p:cNvSpPr>
                    <p:nvPr/>
                  </p:nvSpPr>
                  <p:spPr>
                    <a:xfrm>
                      <a:off x="5075388" y="2100254"/>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25157" eaLnBrk="1" fontAlgn="auto" latinLnBrk="0" hangingPunct="1">
                        <a:lnSpc>
                          <a:spcPct val="100000"/>
                        </a:lnSpc>
                        <a:spcBef>
                          <a:spcPts val="0"/>
                        </a:spcBef>
                        <a:spcAft>
                          <a:spcPts val="0"/>
                        </a:spcAft>
                        <a:buClrTx/>
                        <a:buSzTx/>
                        <a:buFontTx/>
                        <a:buNone/>
                        <a:tabLst/>
                        <a:defRPr/>
                      </a:pP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How do we</a:t>
                      </a:r>
                      <a:b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US"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perform now?</a:t>
                      </a:r>
                    </a:p>
                  </p:txBody>
                </p:sp>
                <p:sp>
                  <p:nvSpPr>
                    <p:cNvPr id="1332" name="Rounded Rectangle 1331"/>
                    <p:cNvSpPr>
                      <a:spLocks/>
                    </p:cNvSpPr>
                    <p:nvPr/>
                  </p:nvSpPr>
                  <p:spPr>
                    <a:xfrm>
                      <a:off x="8855539" y="10769589"/>
                      <a:ext cx="2412000" cy="900000"/>
                    </a:xfrm>
                    <a:prstGeom prst="roundRect">
                      <a:avLst>
                        <a:gd name="adj" fmla="val 6835"/>
                      </a:avLst>
                    </a:prstGeom>
                    <a:solidFill>
                      <a:sysClr val="window" lastClr="FFFFFF"/>
                    </a:solidFill>
                    <a:ln w="6415" cap="flat" cmpd="sng" algn="ctr">
                      <a:solidFill>
                        <a:sysClr val="window" lastClr="FFFFFF">
                          <a:lumMod val="65000"/>
                        </a:sysClr>
                      </a:solidFill>
                      <a:prstDash val="solid"/>
                      <a:miter lim="800000"/>
                    </a:ln>
                    <a:effectLst/>
                  </p:spPr>
                  <p:txBody>
                    <a:bodyPr lIns="0" tIns="0" rIns="0" bIns="0" rtlCol="0" anchor="ctr" anchorCtr="1"/>
                    <a:lstStyle/>
                    <a:p>
                      <a:pPr marL="0" marR="0" lvl="0" indent="0" algn="ctr" defTabSz="110852" eaLnBrk="1" fontAlgn="auto" latinLnBrk="0" hangingPunct="1">
                        <a:lnSpc>
                          <a:spcPct val="100000"/>
                        </a:lnSpc>
                        <a:spcBef>
                          <a:spcPts val="0"/>
                        </a:spcBef>
                        <a:spcAft>
                          <a:spcPts val="0"/>
                        </a:spcAft>
                        <a:buClrTx/>
                        <a:buSzTx/>
                        <a:buFontTx/>
                        <a:buNone/>
                        <a:tabLst/>
                        <a:defRPr/>
                      </a:pP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What should</a:t>
                      </a:r>
                      <a:b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br>
                      <a:r>
                        <a:rPr kumimoji="0" lang="en-GB" sz="260" b="0" i="0" u="none" strike="noStrike" kern="0" cap="none" spc="0" normalizeH="0" baseline="0" noProof="0" dirty="0">
                          <a:ln>
                            <a:noFill/>
                          </a:ln>
                          <a:solidFill>
                            <a:prstClr val="white">
                              <a:lumMod val="65000"/>
                            </a:prstClr>
                          </a:solidFill>
                          <a:effectLst/>
                          <a:uLnTx/>
                          <a:uFillTx/>
                          <a:ea typeface="Verdana" panose="020B0604030504040204" pitchFamily="34" charset="0"/>
                          <a:cs typeface="Arial" panose="020B0604020202020204" pitchFamily="34" charset="0"/>
                        </a:rPr>
                        <a:t>we measure?</a:t>
                      </a:r>
                    </a:p>
                  </p:txBody>
                </p:sp>
              </p:grpSp>
              <p:grpSp>
                <p:nvGrpSpPr>
                  <p:cNvPr id="1302" name="Group 1301"/>
                  <p:cNvGrpSpPr/>
                  <p:nvPr/>
                </p:nvGrpSpPr>
                <p:grpSpPr>
                  <a:xfrm>
                    <a:off x="4499826" y="4499944"/>
                    <a:ext cx="6119997" cy="6120000"/>
                    <a:chOff x="4499826" y="4499944"/>
                    <a:chExt cx="6119997" cy="6120000"/>
                  </a:xfrm>
                </p:grpSpPr>
                <p:grpSp>
                  <p:nvGrpSpPr>
                    <p:cNvPr id="1304" name="Group 1303"/>
                    <p:cNvGrpSpPr/>
                    <p:nvPr/>
                  </p:nvGrpSpPr>
                  <p:grpSpPr>
                    <a:xfrm>
                      <a:off x="4846729" y="6292485"/>
                      <a:ext cx="5426191" cy="2534918"/>
                      <a:chOff x="5084471" y="6734255"/>
                      <a:chExt cx="5426191" cy="2534918"/>
                    </a:xfrm>
                  </p:grpSpPr>
                  <p:sp>
                    <p:nvSpPr>
                      <p:cNvPr id="1306" name="Freeform 1305"/>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7" name="Freeform 1306"/>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8" name="Freeform 1307"/>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09" name="Freeform 1308"/>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0" name="Freeform 1309"/>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1" name="Freeform 1310"/>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312" name="Freeform 1311"/>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1305" name="Rectangle 1304"/>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sp>
                <p:nvSpPr>
                  <p:cNvPr id="1303" name="Rectangle 1302"/>
                  <p:cNvSpPr/>
                  <p:nvPr/>
                </p:nvSpPr>
                <p:spPr>
                  <a:xfrm>
                    <a:off x="360000" y="360000"/>
                    <a:ext cx="14400000" cy="14400000"/>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grpSp>
        </p:grpSp>
      </p:grpSp>
      <p:grpSp>
        <p:nvGrpSpPr>
          <p:cNvPr id="1526" name="Group 1525"/>
          <p:cNvGrpSpPr/>
          <p:nvPr userDrawn="1"/>
        </p:nvGrpSpPr>
        <p:grpSpPr>
          <a:xfrm>
            <a:off x="840682" y="6758550"/>
            <a:ext cx="13438636" cy="2220520"/>
            <a:chOff x="0" y="9558625"/>
            <a:chExt cx="16387690" cy="2707804"/>
          </a:xfrm>
        </p:grpSpPr>
        <p:grpSp>
          <p:nvGrpSpPr>
            <p:cNvPr id="1527" name="Group 1526"/>
            <p:cNvGrpSpPr/>
            <p:nvPr/>
          </p:nvGrpSpPr>
          <p:grpSpPr>
            <a:xfrm>
              <a:off x="13680001" y="9558626"/>
              <a:ext cx="2707689" cy="2707803"/>
              <a:chOff x="2087529" y="1800000"/>
              <a:chExt cx="3384611" cy="3384754"/>
            </a:xfrm>
          </p:grpSpPr>
          <p:sp>
            <p:nvSpPr>
              <p:cNvPr id="2265" name="Freeform 2264"/>
              <p:cNvSpPr>
                <a:spLocks noChangeAspect="1"/>
              </p:cNvSpPr>
              <p:nvPr/>
            </p:nvSpPr>
            <p:spPr>
              <a:xfrm rot="18900000">
                <a:off x="2087577" y="1800189"/>
                <a:ext cx="3384563"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2266" name="Freeform 2265"/>
              <p:cNvSpPr>
                <a:spLocks noChangeAspect="1"/>
              </p:cNvSpPr>
              <p:nvPr/>
            </p:nvSpPr>
            <p:spPr>
              <a:xfrm rot="18900000">
                <a:off x="2448978" y="2161620"/>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0FEF6"/>
                  </a:gs>
                  <a:gs pos="100000">
                    <a:srgbClr val="D5FBE3"/>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2267" name="Rectangle 2266"/>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2268" name="Group 2267"/>
              <p:cNvGrpSpPr/>
              <p:nvPr/>
            </p:nvGrpSpPr>
            <p:grpSpPr>
              <a:xfrm>
                <a:off x="3106484" y="2819123"/>
                <a:ext cx="1346672" cy="1346672"/>
                <a:chOff x="4499826" y="4499944"/>
                <a:chExt cx="6119997" cy="6120000"/>
              </a:xfrm>
            </p:grpSpPr>
            <p:grpSp>
              <p:nvGrpSpPr>
                <p:cNvPr id="2449" name="Group 2448"/>
                <p:cNvGrpSpPr/>
                <p:nvPr/>
              </p:nvGrpSpPr>
              <p:grpSpPr>
                <a:xfrm>
                  <a:off x="4846729" y="6292485"/>
                  <a:ext cx="5426191" cy="2534918"/>
                  <a:chOff x="5084471" y="6734255"/>
                  <a:chExt cx="5426191" cy="2534918"/>
                </a:xfrm>
              </p:grpSpPr>
              <p:sp>
                <p:nvSpPr>
                  <p:cNvPr id="2451" name="Freeform 2450"/>
                  <p:cNvSpPr>
                    <a:spLocks noChangeAspect="1"/>
                  </p:cNvSpPr>
                  <p:nvPr/>
                </p:nvSpPr>
                <p:spPr>
                  <a:xfrm rot="1800000">
                    <a:off x="8345246" y="6786949"/>
                    <a:ext cx="1286853" cy="1474401"/>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2" name="Freeform 2451"/>
                  <p:cNvSpPr/>
                  <p:nvPr/>
                </p:nvSpPr>
                <p:spPr>
                  <a:xfrm rot="9009209">
                    <a:off x="5084471" y="6734255"/>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3" name="Freeform 2452"/>
                  <p:cNvSpPr/>
                  <p:nvPr/>
                </p:nvSpPr>
                <p:spPr>
                  <a:xfrm rot="1800000" flipH="1" flipV="1">
                    <a:off x="5677351" y="7485530"/>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4" name="Freeform 2453"/>
                  <p:cNvSpPr/>
                  <p:nvPr/>
                </p:nvSpPr>
                <p:spPr>
                  <a:xfrm rot="1800000" flipH="1">
                    <a:off x="7873433" y="791154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5" name="Freeform 2454"/>
                  <p:cNvSpPr/>
                  <p:nvPr/>
                </p:nvSpPr>
                <p:spPr>
                  <a:xfrm rot="9000000">
                    <a:off x="6654707" y="8196668"/>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6" name="Freeform 2455"/>
                  <p:cNvSpPr/>
                  <p:nvPr/>
                </p:nvSpPr>
                <p:spPr>
                  <a:xfrm rot="8990791" flipH="1">
                    <a:off x="7406891" y="6826809"/>
                    <a:ext cx="1243289"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457" name="Freeform 2456"/>
                  <p:cNvSpPr/>
                  <p:nvPr/>
                </p:nvSpPr>
                <p:spPr>
                  <a:xfrm rot="1800000" flipV="1">
                    <a:off x="9267373" y="8190764"/>
                    <a:ext cx="1243289" cy="1072505"/>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450" name="Rectangle 2449"/>
                <p:cNvSpPr>
                  <a:spLocks noChangeAspect="1"/>
                </p:cNvSpPr>
                <p:nvPr/>
              </p:nvSpPr>
              <p:spPr>
                <a:xfrm>
                  <a:off x="4499826" y="4499944"/>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269" name="Group 2268"/>
              <p:cNvGrpSpPr>
                <a:grpSpLocks noChangeAspect="1"/>
              </p:cNvGrpSpPr>
              <p:nvPr/>
            </p:nvGrpSpPr>
            <p:grpSpPr>
              <a:xfrm rot="18900000">
                <a:off x="2087529" y="1800000"/>
                <a:ext cx="3384565" cy="3384566"/>
                <a:chOff x="-3078324" y="-3177276"/>
                <a:chExt cx="17280006" cy="17280005"/>
              </a:xfrm>
            </p:grpSpPr>
            <p:sp>
              <p:nvSpPr>
                <p:cNvPr id="2445" name="TextBox 2444"/>
                <p:cNvSpPr txBox="1"/>
                <p:nvPr/>
              </p:nvSpPr>
              <p:spPr>
                <a:xfrm>
                  <a:off x="-3078320" y="-3177264"/>
                  <a:ext cx="17280002"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6" name="TextBox 2445"/>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7" name="TextBox 2446"/>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sp>
              <p:nvSpPr>
                <p:cNvPr id="2448" name="TextBox 2447"/>
                <p:cNvSpPr txBox="1"/>
                <p:nvPr/>
              </p:nvSpPr>
              <p:spPr>
                <a:xfrm rot="5400000">
                  <a:off x="4697676" y="4598729"/>
                  <a:ext cx="17280001"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Sustain</a:t>
                  </a:r>
                  <a:endParaRPr kumimoji="0" lang="en-GB" sz="945" b="1" i="0" u="none" strike="noStrike" kern="0" cap="none" spc="0" normalizeH="0" baseline="0" noProof="0" dirty="0">
                    <a:ln>
                      <a:noFill/>
                    </a:ln>
                    <a:solidFill>
                      <a:prstClr val="white"/>
                    </a:solidFill>
                    <a:effectLst/>
                    <a:uLnTx/>
                    <a:uFillTx/>
                  </a:endParaRPr>
                </a:p>
              </p:txBody>
            </p:sp>
          </p:grpSp>
          <p:grpSp>
            <p:nvGrpSpPr>
              <p:cNvPr id="2270" name="Group 2269"/>
              <p:cNvGrpSpPr/>
              <p:nvPr/>
            </p:nvGrpSpPr>
            <p:grpSpPr>
              <a:xfrm>
                <a:off x="2270161" y="2044071"/>
                <a:ext cx="3019292" cy="2896757"/>
                <a:chOff x="720000" y="1017587"/>
                <a:chExt cx="14004000" cy="13435666"/>
              </a:xfrm>
            </p:grpSpPr>
            <p:grpSp>
              <p:nvGrpSpPr>
                <p:cNvPr id="2271" name="Group 2270"/>
                <p:cNvGrpSpPr/>
                <p:nvPr/>
              </p:nvGrpSpPr>
              <p:grpSpPr>
                <a:xfrm>
                  <a:off x="3555000" y="9503627"/>
                  <a:ext cx="2664000" cy="2124000"/>
                  <a:chOff x="3555000" y="9503627"/>
                  <a:chExt cx="2664000" cy="2124000"/>
                </a:xfrm>
              </p:grpSpPr>
              <p:grpSp>
                <p:nvGrpSpPr>
                  <p:cNvPr id="2431" name="Group 2430"/>
                  <p:cNvGrpSpPr>
                    <a:grpSpLocks noChangeAspect="1"/>
                  </p:cNvGrpSpPr>
                  <p:nvPr/>
                </p:nvGrpSpPr>
                <p:grpSpPr>
                  <a:xfrm>
                    <a:off x="3716253" y="9503627"/>
                    <a:ext cx="2376001" cy="1656000"/>
                    <a:chOff x="9251555" y="3671999"/>
                    <a:chExt cx="3096208" cy="2160001"/>
                  </a:xfrm>
                </p:grpSpPr>
                <p:grpSp>
                  <p:nvGrpSpPr>
                    <p:cNvPr id="2434" name="Group 2433"/>
                    <p:cNvGrpSpPr/>
                    <p:nvPr/>
                  </p:nvGrpSpPr>
                  <p:grpSpPr>
                    <a:xfrm>
                      <a:off x="9251555" y="3671999"/>
                      <a:ext cx="3096208" cy="2160001"/>
                      <a:chOff x="24565482" y="18483250"/>
                      <a:chExt cx="3096208" cy="2160001"/>
                    </a:xfrm>
                  </p:grpSpPr>
                  <p:sp>
                    <p:nvSpPr>
                      <p:cNvPr id="2443" name="Rectangle 2442"/>
                      <p:cNvSpPr/>
                      <p:nvPr/>
                    </p:nvSpPr>
                    <p:spPr>
                      <a:xfrm>
                        <a:off x="24565690"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44" name="Rectangle 2443"/>
                      <p:cNvSpPr/>
                      <p:nvPr/>
                    </p:nvSpPr>
                    <p:spPr bwMode="auto">
                      <a:xfrm>
                        <a:off x="24565482" y="18483250"/>
                        <a:ext cx="3096207"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435" name="Group 2434"/>
                    <p:cNvGrpSpPr/>
                    <p:nvPr/>
                  </p:nvGrpSpPr>
                  <p:grpSpPr>
                    <a:xfrm>
                      <a:off x="9251762" y="3672000"/>
                      <a:ext cx="3096000" cy="2160000"/>
                      <a:chOff x="0" y="0"/>
                      <a:chExt cx="15119350" cy="10691813"/>
                    </a:xfrm>
                  </p:grpSpPr>
                  <p:sp>
                    <p:nvSpPr>
                      <p:cNvPr id="2436" name="Rectangle 243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37" name="TextBox 2436"/>
                      <p:cNvSpPr txBox="1"/>
                      <p:nvPr/>
                    </p:nvSpPr>
                    <p:spPr>
                      <a:xfrm>
                        <a:off x="720000" y="486000"/>
                        <a:ext cx="6120000" cy="37080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grpSp>
                    <p:nvGrpSpPr>
                      <p:cNvPr id="2438" name="Group 2437"/>
                      <p:cNvGrpSpPr/>
                      <p:nvPr/>
                    </p:nvGrpSpPr>
                    <p:grpSpPr>
                      <a:xfrm>
                        <a:off x="719999" y="1440000"/>
                        <a:ext cx="13752001" cy="8640000"/>
                        <a:chOff x="719999" y="1440000"/>
                        <a:chExt cx="13752001" cy="8640000"/>
                      </a:xfrm>
                    </p:grpSpPr>
                    <p:sp>
                      <p:nvSpPr>
                        <p:cNvPr id="2439" name="Rounded Rectangle 243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0" name="Rounded Rectangle 243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1" name="Rounded Rectangle 244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442" name="Rounded Rectangle 244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432" name="TextBox 2431"/>
                  <p:cNvSpPr txBox="1"/>
                  <p:nvPr/>
                </p:nvSpPr>
                <p:spPr>
                  <a:xfrm>
                    <a:off x="3699000" y="1133040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Systems</a:t>
                    </a:r>
                  </a:p>
                </p:txBody>
              </p:sp>
              <p:sp>
                <p:nvSpPr>
                  <p:cNvPr id="2433" name="Rectangle 243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2" name="Group 2271"/>
                <p:cNvGrpSpPr/>
                <p:nvPr/>
              </p:nvGrpSpPr>
              <p:grpSpPr>
                <a:xfrm>
                  <a:off x="720000" y="6678000"/>
                  <a:ext cx="2664000" cy="2130156"/>
                  <a:chOff x="720000" y="6678000"/>
                  <a:chExt cx="2664000" cy="2130156"/>
                </a:xfrm>
              </p:grpSpPr>
              <p:grpSp>
                <p:nvGrpSpPr>
                  <p:cNvPr id="2412" name="Group 2411"/>
                  <p:cNvGrpSpPr/>
                  <p:nvPr/>
                </p:nvGrpSpPr>
                <p:grpSpPr>
                  <a:xfrm>
                    <a:off x="808693" y="6678000"/>
                    <a:ext cx="2486614" cy="2130156"/>
                    <a:chOff x="3557247" y="9499744"/>
                    <a:chExt cx="2486614" cy="2130156"/>
                  </a:xfrm>
                </p:grpSpPr>
                <p:grpSp>
                  <p:nvGrpSpPr>
                    <p:cNvPr id="2414" name="Group 2413"/>
                    <p:cNvGrpSpPr>
                      <a:grpSpLocks noChangeAspect="1"/>
                    </p:cNvGrpSpPr>
                    <p:nvPr/>
                  </p:nvGrpSpPr>
                  <p:grpSpPr>
                    <a:xfrm>
                      <a:off x="3612554" y="9499744"/>
                      <a:ext cx="2376000" cy="1656000"/>
                      <a:chOff x="-503" y="-6"/>
                      <a:chExt cx="15119853" cy="10691819"/>
                    </a:xfrm>
                  </p:grpSpPr>
                  <p:sp>
                    <p:nvSpPr>
                      <p:cNvPr id="2416" name="Rectangle 2415"/>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7" name="Rectangle 2416"/>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418" name="Straight Connector 2417"/>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419" name="Straight Connector 2418"/>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420" name="Straight Connector 2419"/>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421" name="Straight Connector 2420"/>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422" name="Straight Connector 2421"/>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423" name="Straight Connector 2422"/>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424" name="Straight Connector 2423"/>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425" name="Straight Connector 2424"/>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426" name="Straight Connector 2425"/>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27" name="Straight Connector 2426"/>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28" name="Straight Connector 2427"/>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29" name="Straight Connector 2428"/>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430" name="Rounded Rectangle 2429">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415" name="TextBox 2414"/>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413" name="Rectangle 2412"/>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3" name="Group 2272"/>
                <p:cNvGrpSpPr/>
                <p:nvPr/>
              </p:nvGrpSpPr>
              <p:grpSpPr>
                <a:xfrm>
                  <a:off x="9225000" y="3851977"/>
                  <a:ext cx="2664000" cy="2130140"/>
                  <a:chOff x="9225000" y="3851977"/>
                  <a:chExt cx="2664000" cy="2130140"/>
                </a:xfrm>
              </p:grpSpPr>
              <p:grpSp>
                <p:nvGrpSpPr>
                  <p:cNvPr id="2385" name="Group 2384"/>
                  <p:cNvGrpSpPr/>
                  <p:nvPr/>
                </p:nvGrpSpPr>
                <p:grpSpPr>
                  <a:xfrm>
                    <a:off x="9369000" y="3851977"/>
                    <a:ext cx="2376000" cy="2130140"/>
                    <a:chOff x="9145612" y="9499759"/>
                    <a:chExt cx="2376000" cy="2130140"/>
                  </a:xfrm>
                </p:grpSpPr>
                <p:grpSp>
                  <p:nvGrpSpPr>
                    <p:cNvPr id="2387" name="Group 2386"/>
                    <p:cNvGrpSpPr>
                      <a:grpSpLocks noChangeAspect="1"/>
                    </p:cNvGrpSpPr>
                    <p:nvPr/>
                  </p:nvGrpSpPr>
                  <p:grpSpPr>
                    <a:xfrm>
                      <a:off x="9145612" y="9499759"/>
                      <a:ext cx="2376000" cy="1656000"/>
                      <a:chOff x="12258000" y="12744000"/>
                      <a:chExt cx="3096001" cy="2160000"/>
                    </a:xfrm>
                  </p:grpSpPr>
                  <p:grpSp>
                    <p:nvGrpSpPr>
                      <p:cNvPr id="2389" name="Group 2388"/>
                      <p:cNvGrpSpPr/>
                      <p:nvPr/>
                    </p:nvGrpSpPr>
                    <p:grpSpPr>
                      <a:xfrm>
                        <a:off x="12258000" y="12744000"/>
                        <a:ext cx="3096001" cy="2160000"/>
                        <a:chOff x="24565689" y="18483251"/>
                        <a:chExt cx="3096001" cy="2160000"/>
                      </a:xfrm>
                    </p:grpSpPr>
                    <p:sp>
                      <p:nvSpPr>
                        <p:cNvPr id="2410" name="Rectangle 2409"/>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411" name="Rectangle 2410"/>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90" name="Group 2389"/>
                      <p:cNvGrpSpPr/>
                      <p:nvPr/>
                    </p:nvGrpSpPr>
                    <p:grpSpPr>
                      <a:xfrm>
                        <a:off x="12258000" y="12744000"/>
                        <a:ext cx="3096000" cy="2160000"/>
                        <a:chOff x="0" y="0"/>
                        <a:chExt cx="15119350" cy="10691813"/>
                      </a:xfrm>
                    </p:grpSpPr>
                    <p:sp>
                      <p:nvSpPr>
                        <p:cNvPr id="2391" name="Rectangle 239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392" name="Straight Connector 2391"/>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393" name="Straight Connector 2392"/>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394" name="Straight Connector 2393"/>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395" name="Straight Connector 2394"/>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396" name="Straight Connector 2395"/>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397" name="Straight Connector 2396"/>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398" name="Straight Connector 2397"/>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399" name="Straight Connector 2398"/>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400" name="Straight Connector 2399"/>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401" name="Straight Connector 2400"/>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402" name="Straight Connector 2401"/>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403" name="Straight Connector 2402"/>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404" name="Rounded Rectangle 2403">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405" name="Straight Connector 2404"/>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406" name="Straight Connector 2405"/>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407" name="Straight Connector 2406"/>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408" name="Straight Connector 2407"/>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409" name="Straight Connector 2408"/>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388" name="TextBox 2387"/>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386" name="Rectangle 2385"/>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4" name="Group 2273"/>
                <p:cNvGrpSpPr/>
                <p:nvPr/>
              </p:nvGrpSpPr>
              <p:grpSpPr>
                <a:xfrm>
                  <a:off x="9225000" y="9503627"/>
                  <a:ext cx="2664000" cy="2124000"/>
                  <a:chOff x="9225000" y="9503627"/>
                  <a:chExt cx="2664000" cy="2124000"/>
                </a:xfrm>
              </p:grpSpPr>
              <p:grpSp>
                <p:nvGrpSpPr>
                  <p:cNvPr id="2369" name="Group 2368"/>
                  <p:cNvGrpSpPr/>
                  <p:nvPr/>
                </p:nvGrpSpPr>
                <p:grpSpPr>
                  <a:xfrm>
                    <a:off x="9369000" y="9503627"/>
                    <a:ext cx="2376000" cy="2124000"/>
                    <a:chOff x="6378898" y="1152000"/>
                    <a:chExt cx="2376000" cy="2124000"/>
                  </a:xfrm>
                </p:grpSpPr>
                <p:grpSp>
                  <p:nvGrpSpPr>
                    <p:cNvPr id="2371" name="Group 2370"/>
                    <p:cNvGrpSpPr>
                      <a:grpSpLocks noChangeAspect="1"/>
                    </p:cNvGrpSpPr>
                    <p:nvPr/>
                  </p:nvGrpSpPr>
                  <p:grpSpPr>
                    <a:xfrm>
                      <a:off x="6378898" y="1152000"/>
                      <a:ext cx="2376000" cy="1656000"/>
                      <a:chOff x="9251762" y="3672000"/>
                      <a:chExt cx="3096000" cy="2160000"/>
                    </a:xfrm>
                  </p:grpSpPr>
                  <p:sp>
                    <p:nvSpPr>
                      <p:cNvPr id="2373" name="Rectangle 2372"/>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4" name="Group 2373"/>
                      <p:cNvGrpSpPr/>
                      <p:nvPr/>
                    </p:nvGrpSpPr>
                    <p:grpSpPr>
                      <a:xfrm>
                        <a:off x="9251762" y="3672000"/>
                        <a:ext cx="3096000" cy="2160000"/>
                        <a:chOff x="9251762" y="3672000"/>
                        <a:chExt cx="3096000" cy="2160000"/>
                      </a:xfrm>
                    </p:grpSpPr>
                    <p:grpSp>
                      <p:nvGrpSpPr>
                        <p:cNvPr id="2375" name="Group 2374"/>
                        <p:cNvGrpSpPr/>
                        <p:nvPr/>
                      </p:nvGrpSpPr>
                      <p:grpSpPr>
                        <a:xfrm>
                          <a:off x="9251762" y="3672000"/>
                          <a:ext cx="3096000" cy="2160000"/>
                          <a:chOff x="24565689" y="18483251"/>
                          <a:chExt cx="3096000" cy="2160000"/>
                        </a:xfrm>
                      </p:grpSpPr>
                      <p:sp>
                        <p:nvSpPr>
                          <p:cNvPr id="2383" name="Rectangle 2382"/>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84" name="Rectangle 2383"/>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376" name="Group 2375"/>
                        <p:cNvGrpSpPr/>
                        <p:nvPr/>
                      </p:nvGrpSpPr>
                      <p:grpSpPr>
                        <a:xfrm>
                          <a:off x="9251762" y="3672000"/>
                          <a:ext cx="3096000" cy="2160000"/>
                          <a:chOff x="0" y="0"/>
                          <a:chExt cx="15119350" cy="10691813"/>
                        </a:xfrm>
                      </p:grpSpPr>
                      <p:sp>
                        <p:nvSpPr>
                          <p:cNvPr id="2377" name="Rectangle 237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378" name="Group 2377"/>
                          <p:cNvGrpSpPr/>
                          <p:nvPr/>
                        </p:nvGrpSpPr>
                        <p:grpSpPr>
                          <a:xfrm>
                            <a:off x="719999" y="1440000"/>
                            <a:ext cx="13752001" cy="8640000"/>
                            <a:chOff x="719999" y="1440000"/>
                            <a:chExt cx="13752001" cy="8640000"/>
                          </a:xfrm>
                        </p:grpSpPr>
                        <p:sp>
                          <p:nvSpPr>
                            <p:cNvPr id="2379" name="Rounded Rectangle 2378">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0" name="Rounded Rectangle 2379">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1" name="Rounded Rectangle 2380">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82" name="Rounded Rectangle 2381">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372" name="TextBox 2371"/>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370" name="Rectangle 2369"/>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5" name="Group 2274"/>
                <p:cNvGrpSpPr/>
                <p:nvPr/>
              </p:nvGrpSpPr>
              <p:grpSpPr>
                <a:xfrm>
                  <a:off x="3555000" y="3849698"/>
                  <a:ext cx="2664000" cy="2124000"/>
                  <a:chOff x="3555000" y="3849698"/>
                  <a:chExt cx="2664000" cy="2124000"/>
                </a:xfrm>
              </p:grpSpPr>
              <p:grpSp>
                <p:nvGrpSpPr>
                  <p:cNvPr id="2358" name="Group 2357"/>
                  <p:cNvGrpSpPr/>
                  <p:nvPr/>
                </p:nvGrpSpPr>
                <p:grpSpPr>
                  <a:xfrm>
                    <a:off x="3601065" y="3849698"/>
                    <a:ext cx="2571870" cy="2124000"/>
                    <a:chOff x="3525326" y="3934587"/>
                    <a:chExt cx="2571870" cy="2124000"/>
                  </a:xfrm>
                </p:grpSpPr>
                <p:sp>
                  <p:nvSpPr>
                    <p:cNvPr id="2360" name="TextBox 2359"/>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361" name="Group 2360"/>
                    <p:cNvGrpSpPr>
                      <a:grpSpLocks noChangeAspect="1"/>
                    </p:cNvGrpSpPr>
                    <p:nvPr/>
                  </p:nvGrpSpPr>
                  <p:grpSpPr>
                    <a:xfrm>
                      <a:off x="3623615" y="3934587"/>
                      <a:ext cx="2375292" cy="1656000"/>
                      <a:chOff x="3201117" y="3666939"/>
                      <a:chExt cx="3184908" cy="2221876"/>
                    </a:xfrm>
                  </p:grpSpPr>
                  <p:sp>
                    <p:nvSpPr>
                      <p:cNvPr id="2362" name="Rectangle 2361"/>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63" name="Rectangle 2362"/>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64" name="Group 2363"/>
                      <p:cNvGrpSpPr/>
                      <p:nvPr/>
                    </p:nvGrpSpPr>
                    <p:grpSpPr>
                      <a:xfrm>
                        <a:off x="3352989" y="3966187"/>
                        <a:ext cx="2896681" cy="1795486"/>
                        <a:chOff x="719999" y="1728000"/>
                        <a:chExt cx="13752001" cy="8532000"/>
                      </a:xfrm>
                    </p:grpSpPr>
                    <p:sp>
                      <p:nvSpPr>
                        <p:cNvPr id="2365" name="Rounded Rectangle 2364">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6" name="Rounded Rectangle 2365">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7" name="Rounded Rectangle 2366">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68" name="Rounded Rectangle 2367">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359" name="Rectangle 2358"/>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6" name="Group 2275"/>
                <p:cNvGrpSpPr/>
                <p:nvPr/>
              </p:nvGrpSpPr>
              <p:grpSpPr>
                <a:xfrm>
                  <a:off x="6390000" y="12329253"/>
                  <a:ext cx="2664000" cy="2124000"/>
                  <a:chOff x="6390000" y="12329253"/>
                  <a:chExt cx="2664000" cy="2124000"/>
                </a:xfrm>
              </p:grpSpPr>
              <p:grpSp>
                <p:nvGrpSpPr>
                  <p:cNvPr id="2314" name="Group 2313"/>
                  <p:cNvGrpSpPr/>
                  <p:nvPr/>
                </p:nvGrpSpPr>
                <p:grpSpPr>
                  <a:xfrm>
                    <a:off x="6534000" y="12329253"/>
                    <a:ext cx="2376000" cy="2122807"/>
                    <a:chOff x="11922875" y="6717171"/>
                    <a:chExt cx="2376000" cy="2122807"/>
                  </a:xfrm>
                </p:grpSpPr>
                <p:sp>
                  <p:nvSpPr>
                    <p:cNvPr id="2316" name="TextBox 2315"/>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317" name="Group 2316"/>
                    <p:cNvGrpSpPr>
                      <a:grpSpLocks noChangeAspect="1"/>
                    </p:cNvGrpSpPr>
                    <p:nvPr/>
                  </p:nvGrpSpPr>
                  <p:grpSpPr>
                    <a:xfrm>
                      <a:off x="11923229" y="6717171"/>
                      <a:ext cx="2375292" cy="1656000"/>
                      <a:chOff x="11500731" y="6449523"/>
                      <a:chExt cx="3184908" cy="2221875"/>
                    </a:xfrm>
                  </p:grpSpPr>
                  <p:sp>
                    <p:nvSpPr>
                      <p:cNvPr id="2318" name="Rectangle 2317"/>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19" name="Rectangle 2318"/>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20" name="Group 2319"/>
                      <p:cNvGrpSpPr/>
                      <p:nvPr/>
                    </p:nvGrpSpPr>
                    <p:grpSpPr>
                      <a:xfrm>
                        <a:off x="11500944" y="6449523"/>
                        <a:ext cx="3184695" cy="2221875"/>
                        <a:chOff x="0" y="0"/>
                        <a:chExt cx="15119350" cy="10691813"/>
                      </a:xfrm>
                    </p:grpSpPr>
                    <p:sp>
                      <p:nvSpPr>
                        <p:cNvPr id="2321" name="Rectangle 23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22" name="Rounded Rectangle 2321">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3" name="Rounded Rectangle 2322">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324" name="Rounded Rectangle 2323">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5" name="Rounded Rectangle 2324">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6" name="Rounded Rectangle 2325">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7" name="Rounded Rectangle 2326">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28" name="Rounded Rectangle 2327">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329" name="Rounded Rectangle 2328">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330" name="Rounded Rectangle 2329">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331" name="Rounded Rectangle 2330">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332" name="Rounded Rectangle 2331">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333" name="Group 2332"/>
                        <p:cNvGrpSpPr/>
                        <p:nvPr/>
                      </p:nvGrpSpPr>
                      <p:grpSpPr>
                        <a:xfrm>
                          <a:off x="2607963" y="1440000"/>
                          <a:ext cx="11145004" cy="620779"/>
                          <a:chOff x="5216002" y="3065785"/>
                          <a:chExt cx="22290008" cy="1241558"/>
                        </a:xfrm>
                      </p:grpSpPr>
                      <p:sp>
                        <p:nvSpPr>
                          <p:cNvPr id="2355" name="Rounded Rectangle 2354">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6" name="Rounded Rectangle 2355">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357" name="Rounded Rectangle 2356">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334" name="Rounded Rectangle 2333">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335"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36" name="Rounded Rectangle 2335">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7"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338" name="Rounded Rectangle 2337">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39"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0" name="Rounded Rectangle 2339">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1"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2" name="Rounded Rectangle 2341">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3" name="Rounded Rectangle 2342">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4"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5"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6" name="Rounded Rectangle 2345">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47"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8"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49"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0"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1" name="Rounded Rectangle 2350">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52"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3"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354" name="Rounded Rectangle 2353">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315" name="Rectangle 2314"/>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7" name="Group 2276"/>
                <p:cNvGrpSpPr/>
                <p:nvPr/>
              </p:nvGrpSpPr>
              <p:grpSpPr>
                <a:xfrm>
                  <a:off x="6390000" y="1017587"/>
                  <a:ext cx="2664000" cy="2132368"/>
                  <a:chOff x="6390000" y="1017587"/>
                  <a:chExt cx="2664000" cy="2132368"/>
                </a:xfrm>
              </p:grpSpPr>
              <p:grpSp>
                <p:nvGrpSpPr>
                  <p:cNvPr id="2297" name="Group 2296"/>
                  <p:cNvGrpSpPr/>
                  <p:nvPr/>
                </p:nvGrpSpPr>
                <p:grpSpPr>
                  <a:xfrm>
                    <a:off x="6442638" y="1017587"/>
                    <a:ext cx="2554154" cy="2122807"/>
                    <a:chOff x="757231" y="6717171"/>
                    <a:chExt cx="2554154" cy="2122807"/>
                  </a:xfrm>
                </p:grpSpPr>
                <p:sp>
                  <p:nvSpPr>
                    <p:cNvPr id="2299" name="TextBox 2298"/>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300" name="Group 2299"/>
                    <p:cNvGrpSpPr>
                      <a:grpSpLocks noChangeAspect="1"/>
                    </p:cNvGrpSpPr>
                    <p:nvPr/>
                  </p:nvGrpSpPr>
                  <p:grpSpPr>
                    <a:xfrm>
                      <a:off x="846662" y="6717171"/>
                      <a:ext cx="2391803" cy="1656000"/>
                      <a:chOff x="413606" y="6449523"/>
                      <a:chExt cx="3228312" cy="2221875"/>
                    </a:xfrm>
                  </p:grpSpPr>
                  <p:sp>
                    <p:nvSpPr>
                      <p:cNvPr id="2301" name="Rectangle 2300"/>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2" name="Rectangle 2301"/>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303" name="Group 2302"/>
                      <p:cNvGrpSpPr/>
                      <p:nvPr/>
                    </p:nvGrpSpPr>
                    <p:grpSpPr>
                      <a:xfrm>
                        <a:off x="434936" y="6449523"/>
                        <a:ext cx="3184695" cy="2221875"/>
                        <a:chOff x="0" y="0"/>
                        <a:chExt cx="15119350" cy="10691813"/>
                      </a:xfrm>
                    </p:grpSpPr>
                    <p:sp>
                      <p:nvSpPr>
                        <p:cNvPr id="2304" name="Rectangle 23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305" name="Rounded Rectangle 2304">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6" name="Rounded Rectangle 2305">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7" name="Rounded Rectangle 2306">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8" name="Rounded Rectangle 2307">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09" name="Rounded Rectangle 2308">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0" name="Rounded Rectangle 2309">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1" name="Rounded Rectangle 2310">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2" name="Rounded Rectangle 2311">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313" name="Rounded Rectangle 2312">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298" name="Rectangle 2297"/>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278" name="Group 2277"/>
                <p:cNvGrpSpPr/>
                <p:nvPr/>
              </p:nvGrpSpPr>
              <p:grpSpPr>
                <a:xfrm>
                  <a:off x="12060000" y="6678000"/>
                  <a:ext cx="2664000" cy="2124445"/>
                  <a:chOff x="12060000" y="6678000"/>
                  <a:chExt cx="2664000" cy="2124445"/>
                </a:xfrm>
              </p:grpSpPr>
              <p:grpSp>
                <p:nvGrpSpPr>
                  <p:cNvPr id="2279" name="Group 2278"/>
                  <p:cNvGrpSpPr/>
                  <p:nvPr/>
                </p:nvGrpSpPr>
                <p:grpSpPr>
                  <a:xfrm>
                    <a:off x="12201950" y="6678000"/>
                    <a:ext cx="2378050" cy="2124445"/>
                    <a:chOff x="12201950" y="6678000"/>
                    <a:chExt cx="2378050" cy="2124445"/>
                  </a:xfrm>
                </p:grpSpPr>
                <p:sp>
                  <p:nvSpPr>
                    <p:cNvPr id="2281" name="TextBox 2280"/>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282" name="Group 2281"/>
                    <p:cNvGrpSpPr>
                      <a:grpSpLocks noChangeAspect="1"/>
                    </p:cNvGrpSpPr>
                    <p:nvPr/>
                  </p:nvGrpSpPr>
                  <p:grpSpPr>
                    <a:xfrm>
                      <a:off x="12204000" y="6678000"/>
                      <a:ext cx="2376000" cy="1656000"/>
                      <a:chOff x="8731403" y="3665896"/>
                      <a:chExt cx="3183789" cy="2221246"/>
                    </a:xfrm>
                  </p:grpSpPr>
                  <p:sp>
                    <p:nvSpPr>
                      <p:cNvPr id="2283" name="Rectangle 2282"/>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84" name="Rectangle 2283"/>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285" name="Group 2284"/>
                      <p:cNvGrpSpPr>
                        <a:grpSpLocks noChangeAspect="1"/>
                      </p:cNvGrpSpPr>
                      <p:nvPr/>
                    </p:nvGrpSpPr>
                    <p:grpSpPr>
                      <a:xfrm>
                        <a:off x="9272619" y="3965765"/>
                        <a:ext cx="2101357" cy="1795506"/>
                        <a:chOff x="9744926" y="3956413"/>
                        <a:chExt cx="2051849" cy="1778269"/>
                      </a:xfrm>
                    </p:grpSpPr>
                    <p:sp>
                      <p:nvSpPr>
                        <p:cNvPr id="2286" name="Freeform 2285"/>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7" name="Freeform 2286"/>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8" name="Freeform 2287"/>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89" name="Freeform 2288"/>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0" name="Down Arrow 2289"/>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1" name="Down Arrow 2290"/>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2" name="Down Arrow 2291"/>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293" name="Freeform 2292"/>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4" name="Freeform 2293"/>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5" name="Freeform 2294"/>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296" name="Freeform 2295"/>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280" name="Rectangle 2279"/>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8" name="Group 1527"/>
            <p:cNvGrpSpPr/>
            <p:nvPr/>
          </p:nvGrpSpPr>
          <p:grpSpPr>
            <a:xfrm>
              <a:off x="10260001" y="9558627"/>
              <a:ext cx="2707689" cy="2707802"/>
              <a:chOff x="2087529" y="1800000"/>
              <a:chExt cx="3384611" cy="3384753"/>
            </a:xfrm>
          </p:grpSpPr>
          <p:sp>
            <p:nvSpPr>
              <p:cNvPr id="2073" name="Freeform 2072"/>
              <p:cNvSpPr>
                <a:spLocks noChangeAspect="1"/>
              </p:cNvSpPr>
              <p:nvPr/>
            </p:nvSpPr>
            <p:spPr>
              <a:xfrm rot="18900000">
                <a:off x="2087577" y="1800189"/>
                <a:ext cx="3384563"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2074" name="Group 2073"/>
              <p:cNvGrpSpPr>
                <a:grpSpLocks noChangeAspect="1"/>
              </p:cNvGrpSpPr>
              <p:nvPr/>
            </p:nvGrpSpPr>
            <p:grpSpPr>
              <a:xfrm rot="18900000">
                <a:off x="2087529" y="1800000"/>
                <a:ext cx="3384564" cy="3384564"/>
                <a:chOff x="-3078324" y="-3177277"/>
                <a:chExt cx="17280005" cy="17280002"/>
              </a:xfrm>
            </p:grpSpPr>
            <p:sp>
              <p:nvSpPr>
                <p:cNvPr id="2261" name="TextBox 2260"/>
                <p:cNvSpPr txBox="1"/>
                <p:nvPr/>
              </p:nvSpPr>
              <p:spPr>
                <a:xfrm>
                  <a:off x="-3078322" y="-3177268"/>
                  <a:ext cx="17280003"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2" name="TextBox 2261"/>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3" name="TextBox 2262"/>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sp>
              <p:nvSpPr>
                <p:cNvPr id="2264" name="TextBox 2263"/>
                <p:cNvSpPr txBox="1"/>
                <p:nvPr/>
              </p:nvSpPr>
              <p:spPr>
                <a:xfrm rot="5400000">
                  <a:off x="4697675" y="4598725"/>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Deliver</a:t>
                  </a:r>
                  <a:endParaRPr kumimoji="0" lang="en-GB" sz="945" b="1" i="0" u="none" strike="noStrike" kern="0" cap="none" spc="0" normalizeH="0" baseline="0" noProof="0" dirty="0">
                    <a:ln>
                      <a:noFill/>
                    </a:ln>
                    <a:solidFill>
                      <a:prstClr val="white"/>
                    </a:solidFill>
                    <a:effectLst/>
                    <a:uLnTx/>
                    <a:uFillTx/>
                  </a:endParaRPr>
                </a:p>
              </p:txBody>
            </p:sp>
          </p:grpSp>
          <p:sp>
            <p:nvSpPr>
              <p:cNvPr id="2075" name="Freeform 2074"/>
              <p:cNvSpPr>
                <a:spLocks noChangeAspect="1"/>
              </p:cNvSpPr>
              <p:nvPr/>
            </p:nvSpPr>
            <p:spPr>
              <a:xfrm rot="18900000">
                <a:off x="2449011" y="2161606"/>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3F9FF"/>
                  </a:gs>
                  <a:gs pos="100000">
                    <a:srgbClr val="D5EBFF"/>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latin typeface="Calibri" panose="020F0502020204030204"/>
                </a:endParaRPr>
              </a:p>
            </p:txBody>
          </p:sp>
          <p:sp>
            <p:nvSpPr>
              <p:cNvPr id="2076" name="Rectangle 2075"/>
              <p:cNvSpPr/>
              <p:nvPr/>
            </p:nvSpPr>
            <p:spPr>
              <a:xfrm>
                <a:off x="2195538" y="1908151"/>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412" b="0" i="0" u="none" strike="noStrike" kern="0" cap="none" spc="0" normalizeH="0" baseline="0" noProof="0">
                  <a:ln>
                    <a:noFill/>
                  </a:ln>
                  <a:solidFill>
                    <a:prstClr val="white"/>
                  </a:solidFill>
                  <a:effectLst/>
                  <a:uLnTx/>
                  <a:uFillTx/>
                  <a:latin typeface="Calibri" panose="020F0502020204030204"/>
                </a:endParaRPr>
              </a:p>
            </p:txBody>
          </p:sp>
          <p:grpSp>
            <p:nvGrpSpPr>
              <p:cNvPr id="2077" name="Group 2076"/>
              <p:cNvGrpSpPr/>
              <p:nvPr/>
            </p:nvGrpSpPr>
            <p:grpSpPr>
              <a:xfrm>
                <a:off x="3106484" y="2819122"/>
                <a:ext cx="1346672" cy="1346672"/>
                <a:chOff x="4499825" y="4499941"/>
                <a:chExt cx="6120000" cy="6120000"/>
              </a:xfrm>
            </p:grpSpPr>
            <p:grpSp>
              <p:nvGrpSpPr>
                <p:cNvPr id="2252" name="Group 2251"/>
                <p:cNvGrpSpPr/>
                <p:nvPr/>
              </p:nvGrpSpPr>
              <p:grpSpPr>
                <a:xfrm>
                  <a:off x="5523630" y="5853688"/>
                  <a:ext cx="4072391" cy="3412507"/>
                  <a:chOff x="5370725" y="6036704"/>
                  <a:chExt cx="4072391" cy="3412507"/>
                </a:xfrm>
              </p:grpSpPr>
              <p:sp>
                <p:nvSpPr>
                  <p:cNvPr id="2254" name="Freeform 2253"/>
                  <p:cNvSpPr>
                    <a:spLocks noChangeAspect="1"/>
                  </p:cNvSpPr>
                  <p:nvPr/>
                </p:nvSpPr>
                <p:spPr>
                  <a:xfrm rot="1800000">
                    <a:off x="7016143" y="7684853"/>
                    <a:ext cx="1286854" cy="1474403"/>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5" name="Freeform 2254"/>
                  <p:cNvSpPr/>
                  <p:nvPr/>
                </p:nvSpPr>
                <p:spPr>
                  <a:xfrm rot="9009209">
                    <a:off x="5762641" y="8376709"/>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6" name="Freeform 2255"/>
                  <p:cNvSpPr/>
                  <p:nvPr/>
                </p:nvSpPr>
                <p:spPr>
                  <a:xfrm rot="19800000" flipH="1" flipV="1">
                    <a:off x="5370725" y="7667452"/>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7" name="Freeform 2256"/>
                  <p:cNvSpPr/>
                  <p:nvPr/>
                </p:nvSpPr>
                <p:spPr>
                  <a:xfrm rot="19800000" flipH="1">
                    <a:off x="7985574" y="805362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8" name="Freeform 2257"/>
                  <p:cNvSpPr/>
                  <p:nvPr/>
                </p:nvSpPr>
                <p:spPr>
                  <a:xfrm rot="12600000">
                    <a:off x="5994285" y="6988835"/>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59" name="Freeform 2258"/>
                  <p:cNvSpPr/>
                  <p:nvPr/>
                </p:nvSpPr>
                <p:spPr>
                  <a:xfrm rot="16190791" flipH="1">
                    <a:off x="7791931" y="6917490"/>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260" name="Freeform 2259"/>
                  <p:cNvSpPr/>
                  <p:nvPr/>
                </p:nvSpPr>
                <p:spPr>
                  <a:xfrm rot="1785300" flipV="1">
                    <a:off x="8199831" y="6036704"/>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253" name="Rectangle 2252"/>
                <p:cNvSpPr>
                  <a:spLocks noChangeAspect="1"/>
                </p:cNvSpPr>
                <p:nvPr/>
              </p:nvSpPr>
              <p:spPr>
                <a:xfrm>
                  <a:off x="4499825" y="4499941"/>
                  <a:ext cx="6120000" cy="6120000"/>
                </a:xfrm>
                <a:prstGeom prst="rect">
                  <a:avLst/>
                </a:prstGeom>
                <a:noFill/>
                <a:ln w="12700" cap="flat" cmpd="sng" algn="ctr">
                  <a:noFill/>
                  <a:prstDash val="solid"/>
                  <a:miter lim="800000"/>
                </a:ln>
                <a:effectLst/>
              </p:spPr>
              <p:txBody>
                <a:bodyPr rtlCol="0" anchor="ctr"/>
                <a:lstStyle/>
                <a:p>
                  <a:pPr marL="0" marR="0" lvl="0" indent="0" algn="ctr" defTabSz="209443"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2078" name="Group 2077"/>
              <p:cNvGrpSpPr/>
              <p:nvPr/>
            </p:nvGrpSpPr>
            <p:grpSpPr>
              <a:xfrm>
                <a:off x="2270194" y="2044057"/>
                <a:ext cx="3019292" cy="2896757"/>
                <a:chOff x="720000" y="1017587"/>
                <a:chExt cx="14004000" cy="13435666"/>
              </a:xfrm>
            </p:grpSpPr>
            <p:grpSp>
              <p:nvGrpSpPr>
                <p:cNvPr id="2079" name="Group 2078"/>
                <p:cNvGrpSpPr/>
                <p:nvPr/>
              </p:nvGrpSpPr>
              <p:grpSpPr>
                <a:xfrm>
                  <a:off x="720000" y="6678000"/>
                  <a:ext cx="2664000" cy="2130156"/>
                  <a:chOff x="720000" y="6678000"/>
                  <a:chExt cx="2664000" cy="2130156"/>
                </a:xfrm>
              </p:grpSpPr>
              <p:grpSp>
                <p:nvGrpSpPr>
                  <p:cNvPr id="2233" name="Group 2232"/>
                  <p:cNvGrpSpPr/>
                  <p:nvPr/>
                </p:nvGrpSpPr>
                <p:grpSpPr>
                  <a:xfrm>
                    <a:off x="808693" y="6678000"/>
                    <a:ext cx="2486614" cy="2130156"/>
                    <a:chOff x="3557247" y="9499744"/>
                    <a:chExt cx="2486614" cy="2130156"/>
                  </a:xfrm>
                </p:grpSpPr>
                <p:grpSp>
                  <p:nvGrpSpPr>
                    <p:cNvPr id="2235" name="Group 2234"/>
                    <p:cNvGrpSpPr>
                      <a:grpSpLocks noChangeAspect="1"/>
                    </p:cNvGrpSpPr>
                    <p:nvPr/>
                  </p:nvGrpSpPr>
                  <p:grpSpPr>
                    <a:xfrm>
                      <a:off x="3612554" y="9499744"/>
                      <a:ext cx="2376000" cy="1656000"/>
                      <a:chOff x="-503" y="-6"/>
                      <a:chExt cx="15119853" cy="10691819"/>
                    </a:xfrm>
                  </p:grpSpPr>
                  <p:sp>
                    <p:nvSpPr>
                      <p:cNvPr id="2237" name="Rectangle 2236"/>
                      <p:cNvSpPr/>
                      <p:nvPr/>
                    </p:nvSpPr>
                    <p:spPr>
                      <a:xfrm>
                        <a:off x="0" y="0"/>
                        <a:ext cx="15119350" cy="10691813"/>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8" name="Rectangle 2237"/>
                      <p:cNvSpPr/>
                      <p:nvPr/>
                    </p:nvSpPr>
                    <p:spPr bwMode="auto">
                      <a:xfrm>
                        <a:off x="-503" y="-6"/>
                        <a:ext cx="15119853" cy="1105720"/>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2239" name="Straight Connector 2238"/>
                      <p:cNvCxnSpPr/>
                      <p:nvPr/>
                    </p:nvCxnSpPr>
                    <p:spPr>
                      <a:xfrm flipV="1">
                        <a:off x="719998" y="2045776"/>
                        <a:ext cx="13752000" cy="0"/>
                      </a:xfrm>
                      <a:prstGeom prst="line">
                        <a:avLst/>
                      </a:prstGeom>
                      <a:noFill/>
                      <a:ln w="809" cap="flat" cmpd="sng" algn="ctr">
                        <a:solidFill>
                          <a:srgbClr val="612D70"/>
                        </a:solidFill>
                        <a:prstDash val="solid"/>
                        <a:miter lim="800000"/>
                      </a:ln>
                      <a:effectLst/>
                    </p:spPr>
                  </p:cxnSp>
                  <p:cxnSp>
                    <p:nvCxnSpPr>
                      <p:cNvPr id="2240" name="Straight Connector 2239"/>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41" name="Straight Connector 2240"/>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42" name="Straight Connector 2241"/>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43" name="Straight Connector 2242"/>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44" name="Straight Connector 2243"/>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45" name="Straight Connector 2244"/>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46" name="Straight Connector 2245"/>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47" name="Straight Connector 2246"/>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48" name="Straight Connector 2247"/>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49" name="Straight Connector 2248"/>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50" name="Straight Connector 2249"/>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sp>
                    <p:nvSpPr>
                      <p:cNvPr id="2251" name="Rounded Rectangle 2250">
                        <a:extLst>
                          <a:ext uri="{FF2B5EF4-FFF2-40B4-BE49-F238E27FC236}">
                            <a16:creationId xmlns:a16="http://schemas.microsoft.com/office/drawing/2014/main" id="{52F74A05-C249-8C4F-A7EC-3501ED98CBAD}"/>
                          </a:ext>
                        </a:extLst>
                      </p:cNvPr>
                      <p:cNvSpPr>
                        <a:spLocks/>
                      </p:cNvSpPr>
                      <p:nvPr/>
                    </p:nvSpPr>
                    <p:spPr bwMode="auto">
                      <a:xfrm>
                        <a:off x="719997" y="1433476"/>
                        <a:ext cx="13752003" cy="8640000"/>
                      </a:xfrm>
                      <a:prstGeom prst="roundRect">
                        <a:avLst>
                          <a:gd name="adj" fmla="val 2003"/>
                        </a:avLst>
                      </a:prstGeom>
                      <a:no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sp>
                  <p:nvSpPr>
                    <p:cNvPr id="2236" name="TextBox 2235"/>
                    <p:cNvSpPr txBox="1">
                      <a:spLocks/>
                    </p:cNvSpPr>
                    <p:nvPr/>
                  </p:nvSpPr>
                  <p:spPr>
                    <a:xfrm>
                      <a:off x="3557247" y="11341900"/>
                      <a:ext cx="248661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Measurement</a:t>
                      </a:r>
                    </a:p>
                  </p:txBody>
                </p:sp>
              </p:grpSp>
              <p:sp>
                <p:nvSpPr>
                  <p:cNvPr id="2234" name="Rectangle 2233"/>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0" name="Group 2079"/>
                <p:cNvGrpSpPr/>
                <p:nvPr/>
              </p:nvGrpSpPr>
              <p:grpSpPr>
                <a:xfrm>
                  <a:off x="9225000" y="3851977"/>
                  <a:ext cx="2664000" cy="2130140"/>
                  <a:chOff x="9225000" y="3851977"/>
                  <a:chExt cx="2664000" cy="2130140"/>
                </a:xfrm>
              </p:grpSpPr>
              <p:grpSp>
                <p:nvGrpSpPr>
                  <p:cNvPr id="2206" name="Group 2205"/>
                  <p:cNvGrpSpPr/>
                  <p:nvPr/>
                </p:nvGrpSpPr>
                <p:grpSpPr>
                  <a:xfrm>
                    <a:off x="9369000" y="3851977"/>
                    <a:ext cx="2376000" cy="2130140"/>
                    <a:chOff x="9145612" y="9499759"/>
                    <a:chExt cx="2376000" cy="2130140"/>
                  </a:xfrm>
                </p:grpSpPr>
                <p:grpSp>
                  <p:nvGrpSpPr>
                    <p:cNvPr id="2208" name="Group 2207"/>
                    <p:cNvGrpSpPr>
                      <a:grpSpLocks noChangeAspect="1"/>
                    </p:cNvGrpSpPr>
                    <p:nvPr/>
                  </p:nvGrpSpPr>
                  <p:grpSpPr>
                    <a:xfrm>
                      <a:off x="9145612" y="9499759"/>
                      <a:ext cx="2376000" cy="1656000"/>
                      <a:chOff x="12258000" y="12744000"/>
                      <a:chExt cx="3096001" cy="2160000"/>
                    </a:xfrm>
                  </p:grpSpPr>
                  <p:grpSp>
                    <p:nvGrpSpPr>
                      <p:cNvPr id="2210" name="Group 2209"/>
                      <p:cNvGrpSpPr/>
                      <p:nvPr/>
                    </p:nvGrpSpPr>
                    <p:grpSpPr>
                      <a:xfrm>
                        <a:off x="12258000" y="12744000"/>
                        <a:ext cx="3096001" cy="2160000"/>
                        <a:chOff x="24565689" y="18483251"/>
                        <a:chExt cx="3096001" cy="2160000"/>
                      </a:xfrm>
                    </p:grpSpPr>
                    <p:sp>
                      <p:nvSpPr>
                        <p:cNvPr id="2231" name="Rectangle 2230"/>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32" name="Rectangle 2231"/>
                        <p:cNvSpPr/>
                        <p:nvPr/>
                      </p:nvSpPr>
                      <p:spPr bwMode="auto">
                        <a:xfrm>
                          <a:off x="24588609" y="18483251"/>
                          <a:ext cx="307308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211" name="Group 2210"/>
                      <p:cNvGrpSpPr/>
                      <p:nvPr/>
                    </p:nvGrpSpPr>
                    <p:grpSpPr>
                      <a:xfrm>
                        <a:off x="12258000" y="12744000"/>
                        <a:ext cx="3096000" cy="2160000"/>
                        <a:chOff x="0" y="0"/>
                        <a:chExt cx="15119350" cy="10691813"/>
                      </a:xfrm>
                    </p:grpSpPr>
                    <p:sp>
                      <p:nvSpPr>
                        <p:cNvPr id="2212" name="Rectangle 22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2213" name="Straight Connector 2212"/>
                        <p:cNvCxnSpPr/>
                        <p:nvPr/>
                      </p:nvCxnSpPr>
                      <p:spPr>
                        <a:xfrm flipV="1">
                          <a:off x="719998" y="2715079"/>
                          <a:ext cx="13752000" cy="0"/>
                        </a:xfrm>
                        <a:prstGeom prst="line">
                          <a:avLst/>
                        </a:prstGeom>
                        <a:noFill/>
                        <a:ln w="359" cap="flat" cmpd="sng" algn="ctr">
                          <a:solidFill>
                            <a:sysClr val="window" lastClr="FFFFFF">
                              <a:lumMod val="85000"/>
                            </a:sysClr>
                          </a:solidFill>
                          <a:prstDash val="solid"/>
                          <a:miter lim="800000"/>
                        </a:ln>
                        <a:effectLst/>
                      </p:spPr>
                    </p:cxnSp>
                    <p:cxnSp>
                      <p:nvCxnSpPr>
                        <p:cNvPr id="2214" name="Straight Connector 2213"/>
                        <p:cNvCxnSpPr/>
                        <p:nvPr/>
                      </p:nvCxnSpPr>
                      <p:spPr>
                        <a:xfrm flipV="1">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215" name="Straight Connector 2214"/>
                        <p:cNvCxnSpPr/>
                        <p:nvPr/>
                      </p:nvCxnSpPr>
                      <p:spPr>
                        <a:xfrm flipV="1">
                          <a:off x="719998" y="4053685"/>
                          <a:ext cx="13752000" cy="0"/>
                        </a:xfrm>
                        <a:prstGeom prst="line">
                          <a:avLst/>
                        </a:prstGeom>
                        <a:noFill/>
                        <a:ln w="359" cap="flat" cmpd="sng" algn="ctr">
                          <a:solidFill>
                            <a:sysClr val="window" lastClr="FFFFFF">
                              <a:lumMod val="85000"/>
                            </a:sysClr>
                          </a:solidFill>
                          <a:prstDash val="solid"/>
                          <a:miter lim="800000"/>
                        </a:ln>
                        <a:effectLst/>
                      </p:spPr>
                    </p:cxnSp>
                    <p:cxnSp>
                      <p:nvCxnSpPr>
                        <p:cNvPr id="2216" name="Straight Connector 2215"/>
                        <p:cNvCxnSpPr/>
                        <p:nvPr/>
                      </p:nvCxnSpPr>
                      <p:spPr>
                        <a:xfrm flipV="1">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217" name="Straight Connector 2216"/>
                        <p:cNvCxnSpPr/>
                        <p:nvPr/>
                      </p:nvCxnSpPr>
                      <p:spPr>
                        <a:xfrm flipV="1">
                          <a:off x="719998" y="5392291"/>
                          <a:ext cx="13752000" cy="0"/>
                        </a:xfrm>
                        <a:prstGeom prst="line">
                          <a:avLst/>
                        </a:prstGeom>
                        <a:noFill/>
                        <a:ln w="359" cap="flat" cmpd="sng" algn="ctr">
                          <a:solidFill>
                            <a:sysClr val="window" lastClr="FFFFFF">
                              <a:lumMod val="85000"/>
                            </a:sysClr>
                          </a:solidFill>
                          <a:prstDash val="solid"/>
                          <a:miter lim="800000"/>
                        </a:ln>
                        <a:effectLst/>
                      </p:spPr>
                    </p:cxnSp>
                    <p:cxnSp>
                      <p:nvCxnSpPr>
                        <p:cNvPr id="2218" name="Straight Connector 2217"/>
                        <p:cNvCxnSpPr/>
                        <p:nvPr/>
                      </p:nvCxnSpPr>
                      <p:spPr>
                        <a:xfrm flipV="1">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219" name="Straight Connector 2218"/>
                        <p:cNvCxnSpPr/>
                        <p:nvPr/>
                      </p:nvCxnSpPr>
                      <p:spPr>
                        <a:xfrm flipV="1">
                          <a:off x="719998" y="6730897"/>
                          <a:ext cx="13752000" cy="0"/>
                        </a:xfrm>
                        <a:prstGeom prst="line">
                          <a:avLst/>
                        </a:prstGeom>
                        <a:noFill/>
                        <a:ln w="359" cap="flat" cmpd="sng" algn="ctr">
                          <a:solidFill>
                            <a:sysClr val="window" lastClr="FFFFFF">
                              <a:lumMod val="85000"/>
                            </a:sysClr>
                          </a:solidFill>
                          <a:prstDash val="solid"/>
                          <a:miter lim="800000"/>
                        </a:ln>
                        <a:effectLst/>
                      </p:spPr>
                    </p:cxnSp>
                    <p:cxnSp>
                      <p:nvCxnSpPr>
                        <p:cNvPr id="2220" name="Straight Connector 2219"/>
                        <p:cNvCxnSpPr/>
                        <p:nvPr/>
                      </p:nvCxnSpPr>
                      <p:spPr>
                        <a:xfrm flipV="1">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221" name="Straight Connector 2220"/>
                        <p:cNvCxnSpPr/>
                        <p:nvPr/>
                      </p:nvCxnSpPr>
                      <p:spPr>
                        <a:xfrm flipV="1">
                          <a:off x="719998" y="8069503"/>
                          <a:ext cx="13752000" cy="0"/>
                        </a:xfrm>
                        <a:prstGeom prst="line">
                          <a:avLst/>
                        </a:prstGeom>
                        <a:noFill/>
                        <a:ln w="359" cap="flat" cmpd="sng" algn="ctr">
                          <a:solidFill>
                            <a:sysClr val="window" lastClr="FFFFFF">
                              <a:lumMod val="85000"/>
                            </a:sysClr>
                          </a:solidFill>
                          <a:prstDash val="solid"/>
                          <a:miter lim="800000"/>
                        </a:ln>
                        <a:effectLst/>
                      </p:spPr>
                    </p:cxnSp>
                    <p:cxnSp>
                      <p:nvCxnSpPr>
                        <p:cNvPr id="2222" name="Straight Connector 2221"/>
                        <p:cNvCxnSpPr/>
                        <p:nvPr/>
                      </p:nvCxnSpPr>
                      <p:spPr>
                        <a:xfrm flipV="1">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223" name="Straight Connector 2222"/>
                        <p:cNvCxnSpPr/>
                        <p:nvPr/>
                      </p:nvCxnSpPr>
                      <p:spPr>
                        <a:xfrm flipV="1">
                          <a:off x="719998" y="9408109"/>
                          <a:ext cx="13752000" cy="0"/>
                        </a:xfrm>
                        <a:prstGeom prst="line">
                          <a:avLst/>
                        </a:prstGeom>
                        <a:noFill/>
                        <a:ln w="359" cap="flat" cmpd="sng" algn="ctr">
                          <a:solidFill>
                            <a:sysClr val="window" lastClr="FFFFFF">
                              <a:lumMod val="85000"/>
                            </a:sysClr>
                          </a:solidFill>
                          <a:prstDash val="solid"/>
                          <a:miter lim="800000"/>
                        </a:ln>
                        <a:effectLst/>
                      </p:spPr>
                    </p:cxnSp>
                    <p:cxnSp>
                      <p:nvCxnSpPr>
                        <p:cNvPr id="2224" name="Straight Connector 2223"/>
                        <p:cNvCxnSpPr/>
                        <p:nvPr/>
                      </p:nvCxnSpPr>
                      <p:spPr>
                        <a:xfrm flipV="1">
                          <a:off x="719998" y="2045776"/>
                          <a:ext cx="13752000" cy="0"/>
                        </a:xfrm>
                        <a:prstGeom prst="line">
                          <a:avLst/>
                        </a:prstGeom>
                        <a:noFill/>
                        <a:ln w="809" cap="flat" cmpd="sng" algn="ctr">
                          <a:solidFill>
                            <a:srgbClr val="A51739"/>
                          </a:solidFill>
                          <a:prstDash val="solid"/>
                          <a:miter lim="800000"/>
                        </a:ln>
                        <a:effectLst/>
                      </p:spPr>
                    </p:cxnSp>
                    <p:sp>
                      <p:nvSpPr>
                        <p:cNvPr id="2225" name="Rounded Rectangle 2224">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226" name="Straight Connector 2225"/>
                        <p:cNvCxnSpPr/>
                        <p:nvPr/>
                      </p:nvCxnSpPr>
                      <p:spPr>
                        <a:xfrm>
                          <a:off x="3011998" y="1440000"/>
                          <a:ext cx="0" cy="8640000"/>
                        </a:xfrm>
                        <a:prstGeom prst="line">
                          <a:avLst/>
                        </a:prstGeom>
                        <a:noFill/>
                        <a:ln w="809" cap="flat" cmpd="sng" algn="ctr">
                          <a:solidFill>
                            <a:srgbClr val="A51739"/>
                          </a:solidFill>
                          <a:prstDash val="solid"/>
                          <a:miter lim="800000"/>
                        </a:ln>
                        <a:effectLst/>
                      </p:spPr>
                    </p:cxnSp>
                    <p:cxnSp>
                      <p:nvCxnSpPr>
                        <p:cNvPr id="2227" name="Straight Connector 2226"/>
                        <p:cNvCxnSpPr/>
                        <p:nvPr/>
                      </p:nvCxnSpPr>
                      <p:spPr>
                        <a:xfrm>
                          <a:off x="5303998" y="1440000"/>
                          <a:ext cx="0" cy="8640000"/>
                        </a:xfrm>
                        <a:prstGeom prst="line">
                          <a:avLst/>
                        </a:prstGeom>
                        <a:noFill/>
                        <a:ln w="809" cap="flat" cmpd="sng" algn="ctr">
                          <a:solidFill>
                            <a:srgbClr val="A51739"/>
                          </a:solidFill>
                          <a:prstDash val="solid"/>
                          <a:miter lim="800000"/>
                        </a:ln>
                        <a:effectLst/>
                      </p:spPr>
                    </p:cxnSp>
                    <p:cxnSp>
                      <p:nvCxnSpPr>
                        <p:cNvPr id="2228" name="Straight Connector 2227"/>
                        <p:cNvCxnSpPr/>
                        <p:nvPr/>
                      </p:nvCxnSpPr>
                      <p:spPr>
                        <a:xfrm>
                          <a:off x="7595998" y="1440000"/>
                          <a:ext cx="0" cy="8640000"/>
                        </a:xfrm>
                        <a:prstGeom prst="line">
                          <a:avLst/>
                        </a:prstGeom>
                        <a:noFill/>
                        <a:ln w="809" cap="flat" cmpd="sng" algn="ctr">
                          <a:solidFill>
                            <a:srgbClr val="A51739"/>
                          </a:solidFill>
                          <a:prstDash val="solid"/>
                          <a:miter lim="800000"/>
                        </a:ln>
                        <a:effectLst/>
                      </p:spPr>
                    </p:cxnSp>
                    <p:cxnSp>
                      <p:nvCxnSpPr>
                        <p:cNvPr id="2229" name="Straight Connector 2228"/>
                        <p:cNvCxnSpPr/>
                        <p:nvPr/>
                      </p:nvCxnSpPr>
                      <p:spPr>
                        <a:xfrm>
                          <a:off x="9887998" y="1440000"/>
                          <a:ext cx="0" cy="8640000"/>
                        </a:xfrm>
                        <a:prstGeom prst="line">
                          <a:avLst/>
                        </a:prstGeom>
                        <a:noFill/>
                        <a:ln w="809" cap="flat" cmpd="sng" algn="ctr">
                          <a:solidFill>
                            <a:srgbClr val="A51739"/>
                          </a:solidFill>
                          <a:prstDash val="solid"/>
                          <a:miter lim="800000"/>
                        </a:ln>
                        <a:effectLst/>
                      </p:spPr>
                    </p:cxnSp>
                    <p:cxnSp>
                      <p:nvCxnSpPr>
                        <p:cNvPr id="2230" name="Straight Connector 2229"/>
                        <p:cNvCxnSpPr/>
                        <p:nvPr/>
                      </p:nvCxnSpPr>
                      <p:spPr>
                        <a:xfrm>
                          <a:off x="12179998" y="1440000"/>
                          <a:ext cx="0" cy="8640000"/>
                        </a:xfrm>
                        <a:prstGeom prst="line">
                          <a:avLst/>
                        </a:prstGeom>
                        <a:noFill/>
                        <a:ln w="809" cap="flat" cmpd="sng" algn="ctr">
                          <a:solidFill>
                            <a:srgbClr val="A51739"/>
                          </a:solidFill>
                          <a:prstDash val="solid"/>
                          <a:miter lim="800000"/>
                        </a:ln>
                        <a:effectLst/>
                      </p:spPr>
                    </p:cxnSp>
                  </p:grpSp>
                </p:grpSp>
                <p:sp>
                  <p:nvSpPr>
                    <p:cNvPr id="2209" name="TextBox 2208"/>
                    <p:cNvSpPr txBox="1">
                      <a:spLocks/>
                    </p:cNvSpPr>
                    <p:nvPr/>
                  </p:nvSpPr>
                  <p:spPr>
                    <a:xfrm>
                      <a:off x="9145612" y="11341899"/>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Failure Analysis</a:t>
                      </a:r>
                    </a:p>
                  </p:txBody>
                </p:sp>
              </p:grpSp>
              <p:sp>
                <p:nvSpPr>
                  <p:cNvPr id="2207" name="Rectangle 220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1" name="Group 2080"/>
                <p:cNvGrpSpPr/>
                <p:nvPr/>
              </p:nvGrpSpPr>
              <p:grpSpPr>
                <a:xfrm>
                  <a:off x="9225000" y="9503627"/>
                  <a:ext cx="2664000" cy="2124000"/>
                  <a:chOff x="9225000" y="9503627"/>
                  <a:chExt cx="2664000" cy="2124000"/>
                </a:xfrm>
              </p:grpSpPr>
              <p:grpSp>
                <p:nvGrpSpPr>
                  <p:cNvPr id="2190" name="Group 2189"/>
                  <p:cNvGrpSpPr/>
                  <p:nvPr/>
                </p:nvGrpSpPr>
                <p:grpSpPr>
                  <a:xfrm>
                    <a:off x="9369000" y="9503627"/>
                    <a:ext cx="2376000" cy="2124000"/>
                    <a:chOff x="6378898" y="1152000"/>
                    <a:chExt cx="2376000" cy="2124000"/>
                  </a:xfrm>
                </p:grpSpPr>
                <p:grpSp>
                  <p:nvGrpSpPr>
                    <p:cNvPr id="2192" name="Group 2191"/>
                    <p:cNvGrpSpPr>
                      <a:grpSpLocks noChangeAspect="1"/>
                    </p:cNvGrpSpPr>
                    <p:nvPr/>
                  </p:nvGrpSpPr>
                  <p:grpSpPr>
                    <a:xfrm>
                      <a:off x="6378898" y="1152000"/>
                      <a:ext cx="2376000" cy="1656000"/>
                      <a:chOff x="9251762" y="3672000"/>
                      <a:chExt cx="3096000" cy="2160000"/>
                    </a:xfrm>
                  </p:grpSpPr>
                  <p:sp>
                    <p:nvSpPr>
                      <p:cNvPr id="2194" name="Rectangle 2193"/>
                      <p:cNvSpPr/>
                      <p:nvPr/>
                    </p:nvSpPr>
                    <p:spPr>
                      <a:xfrm>
                        <a:off x="9251762" y="3672000"/>
                        <a:ext cx="3096000" cy="2160000"/>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5" name="Group 2194"/>
                      <p:cNvGrpSpPr/>
                      <p:nvPr/>
                    </p:nvGrpSpPr>
                    <p:grpSpPr>
                      <a:xfrm>
                        <a:off x="9251762" y="3672000"/>
                        <a:ext cx="3096000" cy="2160000"/>
                        <a:chOff x="9251762" y="3672000"/>
                        <a:chExt cx="3096000" cy="2160000"/>
                      </a:xfrm>
                    </p:grpSpPr>
                    <p:grpSp>
                      <p:nvGrpSpPr>
                        <p:cNvPr id="2196" name="Group 2195"/>
                        <p:cNvGrpSpPr/>
                        <p:nvPr/>
                      </p:nvGrpSpPr>
                      <p:grpSpPr>
                        <a:xfrm>
                          <a:off x="9251762" y="3672000"/>
                          <a:ext cx="3096000" cy="2160000"/>
                          <a:chOff x="24565689" y="18483251"/>
                          <a:chExt cx="3096000" cy="2160000"/>
                        </a:xfrm>
                      </p:grpSpPr>
                      <p:sp>
                        <p:nvSpPr>
                          <p:cNvPr id="2204" name="Rectangle 2203"/>
                          <p:cNvSpPr/>
                          <p:nvPr/>
                        </p:nvSpPr>
                        <p:spPr>
                          <a:xfrm>
                            <a:off x="24565689" y="18483251"/>
                            <a:ext cx="3096000" cy="2160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205" name="Rectangle 2204"/>
                          <p:cNvSpPr/>
                          <p:nvPr/>
                        </p:nvSpPr>
                        <p:spPr bwMode="auto">
                          <a:xfrm>
                            <a:off x="24584238" y="18483251"/>
                            <a:ext cx="3077451" cy="223382"/>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2197" name="Group 2196"/>
                        <p:cNvGrpSpPr/>
                        <p:nvPr/>
                      </p:nvGrpSpPr>
                      <p:grpSpPr>
                        <a:xfrm>
                          <a:off x="9251762" y="3672000"/>
                          <a:ext cx="3096000" cy="2160000"/>
                          <a:chOff x="0" y="0"/>
                          <a:chExt cx="15119350" cy="10691813"/>
                        </a:xfrm>
                      </p:grpSpPr>
                      <p:sp>
                        <p:nvSpPr>
                          <p:cNvPr id="2198" name="Rectangle 2197"/>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99" name="Group 2198"/>
                          <p:cNvGrpSpPr/>
                          <p:nvPr/>
                        </p:nvGrpSpPr>
                        <p:grpSpPr>
                          <a:xfrm>
                            <a:off x="719999" y="1440000"/>
                            <a:ext cx="13752001" cy="8640000"/>
                            <a:chOff x="719999" y="1440000"/>
                            <a:chExt cx="13752001" cy="8640000"/>
                          </a:xfrm>
                        </p:grpSpPr>
                        <p:sp>
                          <p:nvSpPr>
                            <p:cNvPr id="2200" name="Rounded Rectangle 219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1" name="Rounded Rectangle 2200">
                              <a:extLst>
                                <a:ext uri="{FF2B5EF4-FFF2-40B4-BE49-F238E27FC236}">
                                  <a16:creationId xmlns:a16="http://schemas.microsoft.com/office/drawing/2014/main" id="{52F74A05-C249-8C4F-A7EC-3501ED98CBAD}"/>
                                </a:ext>
                              </a:extLst>
                            </p:cNvPr>
                            <p:cNvSpPr>
                              <a:spLocks noChangeAspect="1"/>
                            </p:cNvSpPr>
                            <p:nvPr/>
                          </p:nvSpPr>
                          <p:spPr bwMode="auto">
                            <a:xfrm>
                              <a:off x="7711421" y="1440000"/>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2" name="Rounded Rectangle 2201">
                              <a:extLst>
                                <a:ext uri="{FF2B5EF4-FFF2-40B4-BE49-F238E27FC236}">
                                  <a16:creationId xmlns:a16="http://schemas.microsoft.com/office/drawing/2014/main" id="{52F74A05-C249-8C4F-A7EC-3501ED98CBAD}"/>
                                </a:ext>
                              </a:extLst>
                            </p:cNvPr>
                            <p:cNvSpPr>
                              <a:spLocks noChangeAspect="1"/>
                            </p:cNvSpPr>
                            <p:nvPr/>
                          </p:nvSpPr>
                          <p:spPr bwMode="auto">
                            <a:xfrm>
                              <a:off x="719999"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203" name="Rounded Rectangle 2202">
                              <a:extLst>
                                <a:ext uri="{FF2B5EF4-FFF2-40B4-BE49-F238E27FC236}">
                                  <a16:creationId xmlns:a16="http://schemas.microsoft.com/office/drawing/2014/main" id="{52F74A05-C249-8C4F-A7EC-3501ED98CBAD}"/>
                                </a:ext>
                              </a:extLst>
                            </p:cNvPr>
                            <p:cNvSpPr>
                              <a:spLocks noChangeAspect="1"/>
                            </p:cNvSpPr>
                            <p:nvPr/>
                          </p:nvSpPr>
                          <p:spPr bwMode="auto">
                            <a:xfrm>
                              <a:off x="7711421" y="5876884"/>
                              <a:ext cx="6760579" cy="4203116"/>
                            </a:xfrm>
                            <a:prstGeom prst="roundRect">
                              <a:avLst>
                                <a:gd name="adj" fmla="val 398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grpSp>
                <p:sp>
                  <p:nvSpPr>
                    <p:cNvPr id="2193" name="TextBox 2192"/>
                    <p:cNvSpPr txBox="1">
                      <a:spLocks/>
                    </p:cNvSpPr>
                    <p:nvPr/>
                  </p:nvSpPr>
                  <p:spPr>
                    <a:xfrm>
                      <a:off x="6378898"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Resilient Operation</a:t>
                      </a:r>
                    </a:p>
                  </p:txBody>
                </p:sp>
              </p:grpSp>
              <p:sp>
                <p:nvSpPr>
                  <p:cNvPr id="2191" name="Rectangle 2190"/>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2" name="Group 2081"/>
                <p:cNvGrpSpPr/>
                <p:nvPr/>
              </p:nvGrpSpPr>
              <p:grpSpPr>
                <a:xfrm>
                  <a:off x="3555000" y="3849698"/>
                  <a:ext cx="2664000" cy="2124000"/>
                  <a:chOff x="3555000" y="3849698"/>
                  <a:chExt cx="2664000" cy="2124000"/>
                </a:xfrm>
              </p:grpSpPr>
              <p:grpSp>
                <p:nvGrpSpPr>
                  <p:cNvPr id="2179" name="Group 2178"/>
                  <p:cNvGrpSpPr/>
                  <p:nvPr/>
                </p:nvGrpSpPr>
                <p:grpSpPr>
                  <a:xfrm>
                    <a:off x="3601065" y="3849698"/>
                    <a:ext cx="2571870" cy="2124000"/>
                    <a:chOff x="3525326" y="3934587"/>
                    <a:chExt cx="2571870" cy="2124000"/>
                  </a:xfrm>
                </p:grpSpPr>
                <p:sp>
                  <p:nvSpPr>
                    <p:cNvPr id="2181" name="TextBox 218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2182" name="Group 2181"/>
                    <p:cNvGrpSpPr>
                      <a:grpSpLocks noChangeAspect="1"/>
                    </p:cNvGrpSpPr>
                    <p:nvPr/>
                  </p:nvGrpSpPr>
                  <p:grpSpPr>
                    <a:xfrm>
                      <a:off x="3623615" y="3934587"/>
                      <a:ext cx="2375292" cy="1656000"/>
                      <a:chOff x="3201117" y="3666939"/>
                      <a:chExt cx="3184908" cy="2221876"/>
                    </a:xfrm>
                  </p:grpSpPr>
                  <p:sp>
                    <p:nvSpPr>
                      <p:cNvPr id="2183" name="Rectangle 218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84" name="Rectangle 218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85" name="Group 2184"/>
                      <p:cNvGrpSpPr/>
                      <p:nvPr/>
                    </p:nvGrpSpPr>
                    <p:grpSpPr>
                      <a:xfrm>
                        <a:off x="3352989" y="3966187"/>
                        <a:ext cx="2896681" cy="1795486"/>
                        <a:chOff x="719999" y="1728000"/>
                        <a:chExt cx="13752001" cy="8532000"/>
                      </a:xfrm>
                    </p:grpSpPr>
                    <p:sp>
                      <p:nvSpPr>
                        <p:cNvPr id="2186" name="Rounded Rectangle 218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7" name="Rounded Rectangle 218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8" name="Rounded Rectangle 218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89" name="Rounded Rectangle 218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2180" name="Rectangle 217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3" name="Group 2082"/>
                <p:cNvGrpSpPr/>
                <p:nvPr/>
              </p:nvGrpSpPr>
              <p:grpSpPr>
                <a:xfrm>
                  <a:off x="6390000" y="12329253"/>
                  <a:ext cx="2664000" cy="2124000"/>
                  <a:chOff x="6390000" y="12329253"/>
                  <a:chExt cx="2664000" cy="2124000"/>
                </a:xfrm>
              </p:grpSpPr>
              <p:grpSp>
                <p:nvGrpSpPr>
                  <p:cNvPr id="2135" name="Group 2134"/>
                  <p:cNvGrpSpPr/>
                  <p:nvPr/>
                </p:nvGrpSpPr>
                <p:grpSpPr>
                  <a:xfrm>
                    <a:off x="6534000" y="12329253"/>
                    <a:ext cx="2376000" cy="2122807"/>
                    <a:chOff x="11922875" y="6717171"/>
                    <a:chExt cx="2376000" cy="2122807"/>
                  </a:xfrm>
                </p:grpSpPr>
                <p:sp>
                  <p:nvSpPr>
                    <p:cNvPr id="2137" name="TextBox 2136"/>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138" name="Group 2137"/>
                    <p:cNvGrpSpPr>
                      <a:grpSpLocks noChangeAspect="1"/>
                    </p:cNvGrpSpPr>
                    <p:nvPr/>
                  </p:nvGrpSpPr>
                  <p:grpSpPr>
                    <a:xfrm>
                      <a:off x="11923229" y="6717171"/>
                      <a:ext cx="2375292" cy="1656000"/>
                      <a:chOff x="11500731" y="6449523"/>
                      <a:chExt cx="3184908" cy="2221875"/>
                    </a:xfrm>
                  </p:grpSpPr>
                  <p:sp>
                    <p:nvSpPr>
                      <p:cNvPr id="2139" name="Rectangle 2138"/>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0" name="Rectangle 2139"/>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41" name="Group 2140"/>
                      <p:cNvGrpSpPr/>
                      <p:nvPr/>
                    </p:nvGrpSpPr>
                    <p:grpSpPr>
                      <a:xfrm>
                        <a:off x="11500944" y="6449523"/>
                        <a:ext cx="3184695" cy="2221875"/>
                        <a:chOff x="0" y="0"/>
                        <a:chExt cx="15119350" cy="10691813"/>
                      </a:xfrm>
                    </p:grpSpPr>
                    <p:sp>
                      <p:nvSpPr>
                        <p:cNvPr id="2142" name="Rectangle 214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43" name="Rounded Rectangle 2142">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4" name="Rounded Rectangle 2143">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145" name="Rounded Rectangle 2144">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6" name="Rounded Rectangle 2145">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7" name="Rounded Rectangle 2146">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8" name="Rounded Rectangle 2147">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49" name="Rounded Rectangle 2148">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150" name="Rounded Rectangle 2149">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151" name="Rounded Rectangle 2150">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152" name="Rounded Rectangle 2151">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153" name="Rounded Rectangle 2152">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154" name="Group 2153"/>
                        <p:cNvGrpSpPr/>
                        <p:nvPr/>
                      </p:nvGrpSpPr>
                      <p:grpSpPr>
                        <a:xfrm>
                          <a:off x="2607963" y="1440000"/>
                          <a:ext cx="11145004" cy="620779"/>
                          <a:chOff x="5216002" y="3065785"/>
                          <a:chExt cx="22290008" cy="1241558"/>
                        </a:xfrm>
                      </p:grpSpPr>
                      <p:sp>
                        <p:nvSpPr>
                          <p:cNvPr id="2176" name="Rounded Rectangle 2175">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7" name="Rounded Rectangle 2176">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178" name="Rounded Rectangle 2177">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155" name="Rounded Rectangle 2154">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156"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57" name="Rounded Rectangle 2156">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58"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159" name="Rounded Rectangle 2158">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0"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1" name="Rounded Rectangle 2160">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2"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3" name="Rounded Rectangle 2162">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4" name="Rounded Rectangle 2163">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5"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6"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7" name="Rounded Rectangle 2166">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68"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69"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0"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1"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2" name="Rounded Rectangle 2171">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73"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4"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175" name="Rounded Rectangle 2174">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136" name="Rectangle 2135"/>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4" name="Group 2083"/>
                <p:cNvGrpSpPr/>
                <p:nvPr/>
              </p:nvGrpSpPr>
              <p:grpSpPr>
                <a:xfrm>
                  <a:off x="3555000" y="9503627"/>
                  <a:ext cx="2664000" cy="2124000"/>
                  <a:chOff x="3555000" y="9503627"/>
                  <a:chExt cx="2664000" cy="2124000"/>
                </a:xfrm>
              </p:grpSpPr>
              <p:grpSp>
                <p:nvGrpSpPr>
                  <p:cNvPr id="2122" name="Group 2121"/>
                  <p:cNvGrpSpPr/>
                  <p:nvPr/>
                </p:nvGrpSpPr>
                <p:grpSpPr>
                  <a:xfrm>
                    <a:off x="3699000" y="9503627"/>
                    <a:ext cx="2378757" cy="2099079"/>
                    <a:chOff x="3699000" y="9503627"/>
                    <a:chExt cx="2378757" cy="2099079"/>
                  </a:xfrm>
                </p:grpSpPr>
                <p:grpSp>
                  <p:nvGrpSpPr>
                    <p:cNvPr id="2124" name="Group 2123"/>
                    <p:cNvGrpSpPr/>
                    <p:nvPr/>
                  </p:nvGrpSpPr>
                  <p:grpSpPr>
                    <a:xfrm>
                      <a:off x="3699000" y="9503627"/>
                      <a:ext cx="2378757" cy="1656000"/>
                      <a:chOff x="3699000" y="9503627"/>
                      <a:chExt cx="2378757" cy="1656000"/>
                    </a:xfrm>
                  </p:grpSpPr>
                  <p:sp>
                    <p:nvSpPr>
                      <p:cNvPr id="2126" name="Rectangle 2125"/>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27" name="Rectangle 2126"/>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28" name="Group 2127"/>
                      <p:cNvGrpSpPr/>
                      <p:nvPr/>
                    </p:nvGrpSpPr>
                    <p:grpSpPr>
                      <a:xfrm>
                        <a:off x="3729456" y="9503627"/>
                        <a:ext cx="2315088" cy="1639290"/>
                        <a:chOff x="0" y="0"/>
                        <a:chExt cx="15119350" cy="10691813"/>
                      </a:xfrm>
                    </p:grpSpPr>
                    <p:sp>
                      <p:nvSpPr>
                        <p:cNvPr id="2129" name="Rectangle 212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2130" name="Group 2129"/>
                        <p:cNvGrpSpPr/>
                        <p:nvPr/>
                      </p:nvGrpSpPr>
                      <p:grpSpPr>
                        <a:xfrm>
                          <a:off x="722195" y="1447652"/>
                          <a:ext cx="13762703" cy="8640000"/>
                          <a:chOff x="722195" y="1447652"/>
                          <a:chExt cx="13762703" cy="8640000"/>
                        </a:xfrm>
                      </p:grpSpPr>
                      <p:grpSp>
                        <p:nvGrpSpPr>
                          <p:cNvPr id="2131" name="Group 2130"/>
                          <p:cNvGrpSpPr/>
                          <p:nvPr userDrawn="1"/>
                        </p:nvGrpSpPr>
                        <p:grpSpPr>
                          <a:xfrm>
                            <a:off x="722195" y="1447652"/>
                            <a:ext cx="13762703" cy="8640000"/>
                            <a:chOff x="722195" y="1447652"/>
                            <a:chExt cx="13762703" cy="8640000"/>
                          </a:xfrm>
                        </p:grpSpPr>
                        <p:sp>
                          <p:nvSpPr>
                            <p:cNvPr id="2133" name="Freeform 2132"/>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34" name="Freeform 2133"/>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2132" name="Oval 2131"/>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2125" name="TextBox 2124"/>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2123" name="Rectangle 2122"/>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5" name="Group 2084"/>
                <p:cNvGrpSpPr/>
                <p:nvPr/>
              </p:nvGrpSpPr>
              <p:grpSpPr>
                <a:xfrm>
                  <a:off x="6390000" y="1017587"/>
                  <a:ext cx="2664000" cy="2132368"/>
                  <a:chOff x="6390000" y="1017587"/>
                  <a:chExt cx="2664000" cy="2132368"/>
                </a:xfrm>
              </p:grpSpPr>
              <p:grpSp>
                <p:nvGrpSpPr>
                  <p:cNvPr id="2105" name="Group 2104"/>
                  <p:cNvGrpSpPr/>
                  <p:nvPr/>
                </p:nvGrpSpPr>
                <p:grpSpPr>
                  <a:xfrm>
                    <a:off x="6442638" y="1017587"/>
                    <a:ext cx="2554154" cy="2122807"/>
                    <a:chOff x="757231" y="6717171"/>
                    <a:chExt cx="2554154" cy="2122807"/>
                  </a:xfrm>
                </p:grpSpPr>
                <p:sp>
                  <p:nvSpPr>
                    <p:cNvPr id="2107" name="TextBox 2106"/>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2108" name="Group 2107"/>
                    <p:cNvGrpSpPr>
                      <a:grpSpLocks noChangeAspect="1"/>
                    </p:cNvGrpSpPr>
                    <p:nvPr/>
                  </p:nvGrpSpPr>
                  <p:grpSpPr>
                    <a:xfrm>
                      <a:off x="846662" y="6717171"/>
                      <a:ext cx="2391803" cy="1656000"/>
                      <a:chOff x="413606" y="6449523"/>
                      <a:chExt cx="3228312" cy="2221875"/>
                    </a:xfrm>
                  </p:grpSpPr>
                  <p:sp>
                    <p:nvSpPr>
                      <p:cNvPr id="2109" name="Rectangle 2108"/>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0" name="Rectangle 2109"/>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111" name="Group 2110"/>
                      <p:cNvGrpSpPr/>
                      <p:nvPr/>
                    </p:nvGrpSpPr>
                    <p:grpSpPr>
                      <a:xfrm>
                        <a:off x="434936" y="6449523"/>
                        <a:ext cx="3184695" cy="2221875"/>
                        <a:chOff x="0" y="0"/>
                        <a:chExt cx="15119350" cy="10691813"/>
                      </a:xfrm>
                    </p:grpSpPr>
                    <p:sp>
                      <p:nvSpPr>
                        <p:cNvPr id="2112" name="Rectangle 2111"/>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113" name="Rounded Rectangle 2112">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4" name="Rounded Rectangle 2113">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5" name="Rounded Rectangle 2114">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6" name="Rounded Rectangle 2115">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7" name="Rounded Rectangle 2116">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8" name="Rounded Rectangle 2117">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19" name="Rounded Rectangle 2118">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0" name="Rounded Rectangle 2119">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121" name="Rounded Rectangle 2120">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2106" name="Rectangle 2105"/>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2086" name="Group 2085"/>
                <p:cNvGrpSpPr/>
                <p:nvPr/>
              </p:nvGrpSpPr>
              <p:grpSpPr>
                <a:xfrm>
                  <a:off x="12060000" y="6678000"/>
                  <a:ext cx="2664000" cy="2124445"/>
                  <a:chOff x="12060000" y="6678000"/>
                  <a:chExt cx="2664000" cy="2124445"/>
                </a:xfrm>
              </p:grpSpPr>
              <p:grpSp>
                <p:nvGrpSpPr>
                  <p:cNvPr id="2087" name="Group 2086"/>
                  <p:cNvGrpSpPr/>
                  <p:nvPr/>
                </p:nvGrpSpPr>
                <p:grpSpPr>
                  <a:xfrm>
                    <a:off x="12201950" y="6678000"/>
                    <a:ext cx="2378050" cy="2124445"/>
                    <a:chOff x="12201950" y="6678000"/>
                    <a:chExt cx="2378050" cy="2124445"/>
                  </a:xfrm>
                </p:grpSpPr>
                <p:sp>
                  <p:nvSpPr>
                    <p:cNvPr id="2089" name="TextBox 2088"/>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2090" name="Group 2089"/>
                    <p:cNvGrpSpPr>
                      <a:grpSpLocks noChangeAspect="1"/>
                    </p:cNvGrpSpPr>
                    <p:nvPr/>
                  </p:nvGrpSpPr>
                  <p:grpSpPr>
                    <a:xfrm>
                      <a:off x="12204000" y="6678000"/>
                      <a:ext cx="2376000" cy="1656000"/>
                      <a:chOff x="8731403" y="3665896"/>
                      <a:chExt cx="3183789" cy="2221246"/>
                    </a:xfrm>
                  </p:grpSpPr>
                  <p:sp>
                    <p:nvSpPr>
                      <p:cNvPr id="2091" name="Rectangle 2090"/>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92" name="Rectangle 2091"/>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93" name="Group 2092"/>
                      <p:cNvGrpSpPr>
                        <a:grpSpLocks noChangeAspect="1"/>
                      </p:cNvGrpSpPr>
                      <p:nvPr/>
                    </p:nvGrpSpPr>
                    <p:grpSpPr>
                      <a:xfrm>
                        <a:off x="9272619" y="3965765"/>
                        <a:ext cx="2101357" cy="1795506"/>
                        <a:chOff x="9744926" y="3956413"/>
                        <a:chExt cx="2051849" cy="1778269"/>
                      </a:xfrm>
                    </p:grpSpPr>
                    <p:sp>
                      <p:nvSpPr>
                        <p:cNvPr id="2094" name="Freeform 2093"/>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5" name="Freeform 2094"/>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6" name="Freeform 2095"/>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7" name="Freeform 2096"/>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098" name="Down Arrow 2097"/>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099" name="Down Arrow 2098"/>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0" name="Down Arrow 2099"/>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2101" name="Freeform 2100"/>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2" name="Freeform 2101"/>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3" name="Freeform 2102"/>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2104" name="Freeform 2103"/>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2088" name="Rectangle 208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29" name="Group 1528"/>
            <p:cNvGrpSpPr/>
            <p:nvPr/>
          </p:nvGrpSpPr>
          <p:grpSpPr>
            <a:xfrm>
              <a:off x="6838712" y="9558729"/>
              <a:ext cx="2708979" cy="2707700"/>
              <a:chOff x="2087530" y="1800000"/>
              <a:chExt cx="3386224" cy="3384625"/>
            </a:xfrm>
          </p:grpSpPr>
          <p:sp>
            <p:nvSpPr>
              <p:cNvPr id="1871" name="Freeform 1870"/>
              <p:cNvSpPr>
                <a:spLocks noChangeAspect="1"/>
              </p:cNvSpPr>
              <p:nvPr/>
            </p:nvSpPr>
            <p:spPr>
              <a:xfrm rot="18900000">
                <a:off x="2089189" y="1800000"/>
                <a:ext cx="3384565"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872" name="Freeform 1871"/>
              <p:cNvSpPr>
                <a:spLocks noChangeAspect="1"/>
              </p:cNvSpPr>
              <p:nvPr/>
            </p:nvSpPr>
            <p:spPr>
              <a:xfrm rot="18900000">
                <a:off x="2450733" y="2161544"/>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8F4FA"/>
                  </a:gs>
                  <a:gs pos="100000">
                    <a:srgbClr val="EBDCF0"/>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873" name="Rectangle 1872"/>
              <p:cNvSpPr/>
              <p:nvPr/>
            </p:nvSpPr>
            <p:spPr>
              <a:xfrm>
                <a:off x="2197151" y="190796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874" name="Group 1873"/>
              <p:cNvGrpSpPr/>
              <p:nvPr/>
            </p:nvGrpSpPr>
            <p:grpSpPr>
              <a:xfrm>
                <a:off x="3108097" y="2818933"/>
                <a:ext cx="1346672" cy="1346672"/>
                <a:chOff x="4499824" y="4499940"/>
                <a:chExt cx="6120000" cy="6119999"/>
              </a:xfrm>
            </p:grpSpPr>
            <p:grpSp>
              <p:nvGrpSpPr>
                <p:cNvPr id="2064" name="Group 2063"/>
                <p:cNvGrpSpPr/>
                <p:nvPr/>
              </p:nvGrpSpPr>
              <p:grpSpPr>
                <a:xfrm>
                  <a:off x="5683548" y="5642154"/>
                  <a:ext cx="3769780" cy="3835572"/>
                  <a:chOff x="5875293" y="5391621"/>
                  <a:chExt cx="3769780" cy="3835572"/>
                </a:xfrm>
              </p:grpSpPr>
              <p:sp>
                <p:nvSpPr>
                  <p:cNvPr id="2066" name="Freeform 2065"/>
                  <p:cNvSpPr>
                    <a:spLocks noChangeAspect="1"/>
                  </p:cNvSpPr>
                  <p:nvPr/>
                </p:nvSpPr>
                <p:spPr>
                  <a:xfrm rot="3600000">
                    <a:off x="7010664" y="6794863"/>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7" name="Freeform 2066"/>
                  <p:cNvSpPr/>
                  <p:nvPr/>
                </p:nvSpPr>
                <p:spPr>
                  <a:xfrm rot="18009209">
                    <a:off x="5789899" y="5477015"/>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8" name="Freeform 2067"/>
                  <p:cNvSpPr/>
                  <p:nvPr/>
                </p:nvSpPr>
                <p:spPr>
                  <a:xfrm rot="3600000" flipH="1" flipV="1">
                    <a:off x="6552262" y="569976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69" name="Freeform 2068"/>
                  <p:cNvSpPr/>
                  <p:nvPr/>
                </p:nvSpPr>
                <p:spPr>
                  <a:xfrm rot="14400000" flipH="1">
                    <a:off x="7899467" y="8069297"/>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0" name="Freeform 2069"/>
                  <p:cNvSpPr/>
                  <p:nvPr/>
                </p:nvSpPr>
                <p:spPr>
                  <a:xfrm rot="7200000">
                    <a:off x="6170857" y="8067341"/>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1" name="Freeform 2070"/>
                  <p:cNvSpPr/>
                  <p:nvPr/>
                </p:nvSpPr>
                <p:spPr>
                  <a:xfrm rot="10790791" flipH="1">
                    <a:off x="8401783" y="6757661"/>
                    <a:ext cx="1243290"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2072" name="Freeform 2071"/>
                  <p:cNvSpPr/>
                  <p:nvPr/>
                </p:nvSpPr>
                <p:spPr>
                  <a:xfrm rot="18000000" flipV="1">
                    <a:off x="6108629" y="6497040"/>
                    <a:ext cx="1243285"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sp>
              <p:nvSpPr>
                <p:cNvPr id="2065" name="Rectangle 2064"/>
                <p:cNvSpPr>
                  <a:spLocks noChangeAspect="1"/>
                </p:cNvSpPr>
                <p:nvPr/>
              </p:nvSpPr>
              <p:spPr>
                <a:xfrm>
                  <a:off x="4499824" y="4499940"/>
                  <a:ext cx="6120000" cy="6119999"/>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875" name="Group 1874"/>
              <p:cNvGrpSpPr>
                <a:grpSpLocks noChangeAspect="1"/>
              </p:cNvGrpSpPr>
              <p:nvPr/>
            </p:nvGrpSpPr>
            <p:grpSpPr>
              <a:xfrm rot="18900000">
                <a:off x="2087530" y="1800060"/>
                <a:ext cx="3384566" cy="3384565"/>
                <a:chOff x="-3078324" y="-3177276"/>
                <a:chExt cx="17280003" cy="17280006"/>
              </a:xfrm>
            </p:grpSpPr>
            <p:sp>
              <p:nvSpPr>
                <p:cNvPr id="2060" name="TextBox 2059"/>
                <p:cNvSpPr txBox="1"/>
                <p:nvPr/>
              </p:nvSpPr>
              <p:spPr>
                <a:xfrm>
                  <a:off x="-3078318" y="-3177269"/>
                  <a:ext cx="17279997" cy="1727999"/>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1" name="TextBox 2060"/>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2" name="TextBox 2061"/>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sp>
              <p:nvSpPr>
                <p:cNvPr id="2063" name="TextBox 2062"/>
                <p:cNvSpPr txBox="1"/>
                <p:nvPr/>
              </p:nvSpPr>
              <p:spPr>
                <a:xfrm rot="5400000">
                  <a:off x="4697671" y="4598729"/>
                  <a:ext cx="17280001" cy="1728002"/>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Co-design</a:t>
                  </a:r>
                  <a:endParaRPr kumimoji="0" lang="en-GB" sz="945" b="1" i="0" u="none" strike="noStrike" kern="0" cap="none" spc="0" normalizeH="0" baseline="0" noProof="0" dirty="0">
                    <a:ln>
                      <a:noFill/>
                    </a:ln>
                    <a:solidFill>
                      <a:prstClr val="white"/>
                    </a:solidFill>
                    <a:effectLst/>
                    <a:uLnTx/>
                    <a:uFillTx/>
                  </a:endParaRPr>
                </a:p>
              </p:txBody>
            </p:sp>
          </p:grpSp>
          <p:grpSp>
            <p:nvGrpSpPr>
              <p:cNvPr id="1876" name="Group 1875"/>
              <p:cNvGrpSpPr/>
              <p:nvPr/>
            </p:nvGrpSpPr>
            <p:grpSpPr>
              <a:xfrm>
                <a:off x="2271916" y="2043995"/>
                <a:ext cx="3019292" cy="2896757"/>
                <a:chOff x="720000" y="1017587"/>
                <a:chExt cx="14004000" cy="13435666"/>
              </a:xfrm>
            </p:grpSpPr>
            <p:grpSp>
              <p:nvGrpSpPr>
                <p:cNvPr id="1877" name="Group 1876"/>
                <p:cNvGrpSpPr/>
                <p:nvPr/>
              </p:nvGrpSpPr>
              <p:grpSpPr>
                <a:xfrm>
                  <a:off x="6390000" y="12329253"/>
                  <a:ext cx="2664000" cy="2124000"/>
                  <a:chOff x="6390000" y="12329253"/>
                  <a:chExt cx="2664000" cy="2124000"/>
                </a:xfrm>
              </p:grpSpPr>
              <p:grpSp>
                <p:nvGrpSpPr>
                  <p:cNvPr id="2016" name="Group 2015"/>
                  <p:cNvGrpSpPr/>
                  <p:nvPr/>
                </p:nvGrpSpPr>
                <p:grpSpPr>
                  <a:xfrm>
                    <a:off x="6534000" y="12329253"/>
                    <a:ext cx="2376000" cy="2122807"/>
                    <a:chOff x="11922875" y="6717171"/>
                    <a:chExt cx="2376000" cy="2122807"/>
                  </a:xfrm>
                </p:grpSpPr>
                <p:sp>
                  <p:nvSpPr>
                    <p:cNvPr id="2018" name="TextBox 2017"/>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2019" name="Group 2018"/>
                    <p:cNvGrpSpPr>
                      <a:grpSpLocks noChangeAspect="1"/>
                    </p:cNvGrpSpPr>
                    <p:nvPr/>
                  </p:nvGrpSpPr>
                  <p:grpSpPr>
                    <a:xfrm>
                      <a:off x="11923229" y="6717171"/>
                      <a:ext cx="2375292" cy="1656000"/>
                      <a:chOff x="11500731" y="6449523"/>
                      <a:chExt cx="3184908" cy="2221875"/>
                    </a:xfrm>
                  </p:grpSpPr>
                  <p:sp>
                    <p:nvSpPr>
                      <p:cNvPr id="2020" name="Rectangle 2019"/>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1" name="Rectangle 2020"/>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2022" name="Group 2021"/>
                      <p:cNvGrpSpPr/>
                      <p:nvPr/>
                    </p:nvGrpSpPr>
                    <p:grpSpPr>
                      <a:xfrm>
                        <a:off x="11500944" y="6449523"/>
                        <a:ext cx="3184695" cy="2221875"/>
                        <a:chOff x="0" y="0"/>
                        <a:chExt cx="15119350" cy="10691813"/>
                      </a:xfrm>
                    </p:grpSpPr>
                    <p:sp>
                      <p:nvSpPr>
                        <p:cNvPr id="2023" name="Rectangle 2022"/>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24" name="Rounded Rectangle 2023">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5" name="Rounded Rectangle 2024">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2026" name="Rounded Rectangle 2025">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7" name="Rounded Rectangle 2026">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8" name="Rounded Rectangle 2027">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29" name="Rounded Rectangle 2028">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0" name="Rounded Rectangle 2029">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2031" name="Rounded Rectangle 2030">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2032" name="Rounded Rectangle 2031">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2033" name="Rounded Rectangle 2032">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2034" name="Rounded Rectangle 2033">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2035" name="Group 2034"/>
                        <p:cNvGrpSpPr/>
                        <p:nvPr/>
                      </p:nvGrpSpPr>
                      <p:grpSpPr>
                        <a:xfrm>
                          <a:off x="2607963" y="1440000"/>
                          <a:ext cx="11145004" cy="620779"/>
                          <a:chOff x="5216002" y="3065785"/>
                          <a:chExt cx="22290008" cy="1241558"/>
                        </a:xfrm>
                      </p:grpSpPr>
                      <p:sp>
                        <p:nvSpPr>
                          <p:cNvPr id="2057" name="Rounded Rectangle 2056">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8" name="Rounded Rectangle 2057">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2059" name="Rounded Rectangle 2058">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2036" name="Rounded Rectangle 2035">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2037"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38" name="Rounded Rectangle 2037">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39"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2040" name="Rounded Rectangle 2039">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1"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2" name="Rounded Rectangle 2041">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3"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4" name="Rounded Rectangle 2043">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5" name="Rounded Rectangle 2044">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6"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7"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48" name="Rounded Rectangle 2047">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49"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0"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1"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2"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3" name="Rounded Rectangle 2052">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2054"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5"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2056" name="Rounded Rectangle 2055">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2017" name="Rectangle 2016"/>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8" name="Group 1877"/>
                <p:cNvGrpSpPr/>
                <p:nvPr/>
              </p:nvGrpSpPr>
              <p:grpSpPr>
                <a:xfrm>
                  <a:off x="9225000" y="3851977"/>
                  <a:ext cx="2664000" cy="2124000"/>
                  <a:chOff x="9225000" y="3851977"/>
                  <a:chExt cx="2664000" cy="2124000"/>
                </a:xfrm>
              </p:grpSpPr>
              <p:grpSp>
                <p:nvGrpSpPr>
                  <p:cNvPr id="1991" name="Group 1990"/>
                  <p:cNvGrpSpPr/>
                  <p:nvPr/>
                </p:nvGrpSpPr>
                <p:grpSpPr>
                  <a:xfrm>
                    <a:off x="9369000" y="3851977"/>
                    <a:ext cx="2376000" cy="2123640"/>
                    <a:chOff x="20988895" y="3575160"/>
                    <a:chExt cx="2376000" cy="2123640"/>
                  </a:xfrm>
                </p:grpSpPr>
                <p:grpSp>
                  <p:nvGrpSpPr>
                    <p:cNvPr id="1993" name="Group 1992"/>
                    <p:cNvGrpSpPr>
                      <a:grpSpLocks noChangeAspect="1"/>
                    </p:cNvGrpSpPr>
                    <p:nvPr/>
                  </p:nvGrpSpPr>
                  <p:grpSpPr>
                    <a:xfrm>
                      <a:off x="20988895" y="3575160"/>
                      <a:ext cx="2376000" cy="1656000"/>
                      <a:chOff x="5965583" y="882991"/>
                      <a:chExt cx="3183789" cy="2222219"/>
                    </a:xfrm>
                  </p:grpSpPr>
                  <p:sp>
                    <p:nvSpPr>
                      <p:cNvPr id="1995" name="Rectangle 1994"/>
                      <p:cNvSpPr/>
                      <p:nvPr/>
                    </p:nvSpPr>
                    <p:spPr>
                      <a:xfrm>
                        <a:off x="5965583" y="882992"/>
                        <a:ext cx="3183789" cy="2222218"/>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6" name="Rectangle 1995"/>
                      <p:cNvSpPr/>
                      <p:nvPr/>
                    </p:nvSpPr>
                    <p:spPr>
                      <a:xfrm>
                        <a:off x="5965583" y="882992"/>
                        <a:ext cx="3183789" cy="2222218"/>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97" name="Rectangle 1996"/>
                      <p:cNvSpPr/>
                      <p:nvPr/>
                    </p:nvSpPr>
                    <p:spPr bwMode="auto">
                      <a:xfrm>
                        <a:off x="5984658" y="882992"/>
                        <a:ext cx="3164714"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98" name="Group 1997"/>
                      <p:cNvGrpSpPr/>
                      <p:nvPr/>
                    </p:nvGrpSpPr>
                    <p:grpSpPr>
                      <a:xfrm>
                        <a:off x="5965583" y="882991"/>
                        <a:ext cx="3183789" cy="2222218"/>
                        <a:chOff x="0" y="0"/>
                        <a:chExt cx="15119350" cy="10691813"/>
                      </a:xfrm>
                    </p:grpSpPr>
                    <p:sp>
                      <p:nvSpPr>
                        <p:cNvPr id="1999" name="Rectangle 199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2000" name="Rounded Rectangle 1999">
                          <a:extLst>
                            <a:ext uri="{FF2B5EF4-FFF2-40B4-BE49-F238E27FC236}">
                              <a16:creationId xmlns:a16="http://schemas.microsoft.com/office/drawing/2014/main" id="{52F74A05-C249-8C4F-A7EC-3501ED98CBAD}"/>
                            </a:ext>
                          </a:extLst>
                        </p:cNvPr>
                        <p:cNvSpPr>
                          <a:spLocks/>
                        </p:cNvSpPr>
                        <p:nvPr/>
                      </p:nvSpPr>
                      <p:spPr bwMode="auto">
                        <a:xfrm>
                          <a:off x="719998" y="1440000"/>
                          <a:ext cx="13752000" cy="8640000"/>
                        </a:xfrm>
                        <a:prstGeom prst="roundRect">
                          <a:avLst>
                            <a:gd name="adj" fmla="val 1835"/>
                          </a:avLst>
                        </a:prstGeom>
                        <a:no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cxnSp>
                      <p:nvCxnSpPr>
                        <p:cNvPr id="2001" name="Straight Connector 2000"/>
                        <p:cNvCxnSpPr/>
                        <p:nvPr/>
                      </p:nvCxnSpPr>
                      <p:spPr>
                        <a:xfrm>
                          <a:off x="3470398" y="1440000"/>
                          <a:ext cx="0" cy="8640000"/>
                        </a:xfrm>
                        <a:prstGeom prst="line">
                          <a:avLst/>
                        </a:prstGeom>
                        <a:noFill/>
                        <a:ln w="809" cap="flat" cmpd="sng" algn="ctr">
                          <a:solidFill>
                            <a:srgbClr val="A51739"/>
                          </a:solidFill>
                          <a:prstDash val="solid"/>
                          <a:miter lim="800000"/>
                        </a:ln>
                        <a:effectLst/>
                      </p:spPr>
                    </p:cxnSp>
                    <p:cxnSp>
                      <p:nvCxnSpPr>
                        <p:cNvPr id="2002" name="Straight Connector 2001"/>
                        <p:cNvCxnSpPr/>
                        <p:nvPr/>
                      </p:nvCxnSpPr>
                      <p:spPr>
                        <a:xfrm>
                          <a:off x="6220798" y="1440000"/>
                          <a:ext cx="0" cy="8640000"/>
                        </a:xfrm>
                        <a:prstGeom prst="line">
                          <a:avLst/>
                        </a:prstGeom>
                        <a:noFill/>
                        <a:ln w="809" cap="flat" cmpd="sng" algn="ctr">
                          <a:solidFill>
                            <a:srgbClr val="A51739"/>
                          </a:solidFill>
                          <a:prstDash val="solid"/>
                          <a:miter lim="800000"/>
                        </a:ln>
                        <a:effectLst/>
                      </p:spPr>
                    </p:cxnSp>
                    <p:cxnSp>
                      <p:nvCxnSpPr>
                        <p:cNvPr id="2003" name="Straight Connector 2002"/>
                        <p:cNvCxnSpPr/>
                        <p:nvPr/>
                      </p:nvCxnSpPr>
                      <p:spPr>
                        <a:xfrm>
                          <a:off x="8971198" y="1440000"/>
                          <a:ext cx="0" cy="8640000"/>
                        </a:xfrm>
                        <a:prstGeom prst="line">
                          <a:avLst/>
                        </a:prstGeom>
                        <a:noFill/>
                        <a:ln w="809" cap="flat" cmpd="sng" algn="ctr">
                          <a:solidFill>
                            <a:srgbClr val="A51739"/>
                          </a:solidFill>
                          <a:prstDash val="solid"/>
                          <a:miter lim="800000"/>
                        </a:ln>
                        <a:effectLst/>
                      </p:spPr>
                    </p:cxnSp>
                    <p:cxnSp>
                      <p:nvCxnSpPr>
                        <p:cNvPr id="2004" name="Straight Connector 2003"/>
                        <p:cNvCxnSpPr/>
                        <p:nvPr/>
                      </p:nvCxnSpPr>
                      <p:spPr>
                        <a:xfrm>
                          <a:off x="11721598" y="1440000"/>
                          <a:ext cx="0" cy="8640000"/>
                        </a:xfrm>
                        <a:prstGeom prst="line">
                          <a:avLst/>
                        </a:prstGeom>
                        <a:noFill/>
                        <a:ln w="809" cap="flat" cmpd="sng" algn="ctr">
                          <a:solidFill>
                            <a:srgbClr val="A51739"/>
                          </a:solidFill>
                          <a:prstDash val="solid"/>
                          <a:miter lim="800000"/>
                        </a:ln>
                        <a:effectLst/>
                      </p:spPr>
                    </p:cxnSp>
                    <p:cxnSp>
                      <p:nvCxnSpPr>
                        <p:cNvPr id="2005" name="Straight Connector 2004"/>
                        <p:cNvCxnSpPr/>
                        <p:nvPr/>
                      </p:nvCxnSpPr>
                      <p:spPr>
                        <a:xfrm>
                          <a:off x="719998" y="3384382"/>
                          <a:ext cx="13752000" cy="0"/>
                        </a:xfrm>
                        <a:prstGeom prst="line">
                          <a:avLst/>
                        </a:prstGeom>
                        <a:noFill/>
                        <a:ln w="359" cap="flat" cmpd="sng" algn="ctr">
                          <a:solidFill>
                            <a:sysClr val="window" lastClr="FFFFFF">
                              <a:lumMod val="85000"/>
                            </a:sysClr>
                          </a:solidFill>
                          <a:prstDash val="solid"/>
                          <a:miter lim="800000"/>
                        </a:ln>
                        <a:effectLst/>
                      </p:spPr>
                    </p:cxnSp>
                    <p:cxnSp>
                      <p:nvCxnSpPr>
                        <p:cNvPr id="2006" name="Straight Connector 2005"/>
                        <p:cNvCxnSpPr/>
                        <p:nvPr/>
                      </p:nvCxnSpPr>
                      <p:spPr>
                        <a:xfrm>
                          <a:off x="719998" y="4722988"/>
                          <a:ext cx="13752000" cy="0"/>
                        </a:xfrm>
                        <a:prstGeom prst="line">
                          <a:avLst/>
                        </a:prstGeom>
                        <a:noFill/>
                        <a:ln w="359" cap="flat" cmpd="sng" algn="ctr">
                          <a:solidFill>
                            <a:sysClr val="window" lastClr="FFFFFF">
                              <a:lumMod val="85000"/>
                            </a:sysClr>
                          </a:solidFill>
                          <a:prstDash val="solid"/>
                          <a:miter lim="800000"/>
                        </a:ln>
                        <a:effectLst/>
                      </p:spPr>
                    </p:cxnSp>
                    <p:cxnSp>
                      <p:nvCxnSpPr>
                        <p:cNvPr id="2007" name="Straight Connector 2006"/>
                        <p:cNvCxnSpPr/>
                        <p:nvPr/>
                      </p:nvCxnSpPr>
                      <p:spPr>
                        <a:xfrm>
                          <a:off x="719998" y="6061594"/>
                          <a:ext cx="13752000" cy="0"/>
                        </a:xfrm>
                        <a:prstGeom prst="line">
                          <a:avLst/>
                        </a:prstGeom>
                        <a:noFill/>
                        <a:ln w="359" cap="flat" cmpd="sng" algn="ctr">
                          <a:solidFill>
                            <a:sysClr val="window" lastClr="FFFFFF">
                              <a:lumMod val="85000"/>
                            </a:sysClr>
                          </a:solidFill>
                          <a:prstDash val="solid"/>
                          <a:miter lim="800000"/>
                        </a:ln>
                        <a:effectLst/>
                      </p:spPr>
                    </p:cxnSp>
                    <p:cxnSp>
                      <p:nvCxnSpPr>
                        <p:cNvPr id="2008" name="Straight Connector 2007"/>
                        <p:cNvCxnSpPr/>
                        <p:nvPr/>
                      </p:nvCxnSpPr>
                      <p:spPr>
                        <a:xfrm>
                          <a:off x="719998" y="7400200"/>
                          <a:ext cx="13752000" cy="0"/>
                        </a:xfrm>
                        <a:prstGeom prst="line">
                          <a:avLst/>
                        </a:prstGeom>
                        <a:noFill/>
                        <a:ln w="359" cap="flat" cmpd="sng" algn="ctr">
                          <a:solidFill>
                            <a:sysClr val="window" lastClr="FFFFFF">
                              <a:lumMod val="85000"/>
                            </a:sysClr>
                          </a:solidFill>
                          <a:prstDash val="solid"/>
                          <a:miter lim="800000"/>
                        </a:ln>
                        <a:effectLst/>
                      </p:spPr>
                    </p:cxnSp>
                    <p:cxnSp>
                      <p:nvCxnSpPr>
                        <p:cNvPr id="2009" name="Straight Connector 2008"/>
                        <p:cNvCxnSpPr/>
                        <p:nvPr/>
                      </p:nvCxnSpPr>
                      <p:spPr>
                        <a:xfrm>
                          <a:off x="719998" y="8738806"/>
                          <a:ext cx="13752000" cy="0"/>
                        </a:xfrm>
                        <a:prstGeom prst="line">
                          <a:avLst/>
                        </a:prstGeom>
                        <a:noFill/>
                        <a:ln w="359" cap="flat" cmpd="sng" algn="ctr">
                          <a:solidFill>
                            <a:sysClr val="window" lastClr="FFFFFF">
                              <a:lumMod val="85000"/>
                            </a:sysClr>
                          </a:solidFill>
                          <a:prstDash val="solid"/>
                          <a:miter lim="800000"/>
                        </a:ln>
                        <a:effectLst/>
                      </p:spPr>
                    </p:cxnSp>
                    <p:cxnSp>
                      <p:nvCxnSpPr>
                        <p:cNvPr id="2010" name="Straight Connector 2009"/>
                        <p:cNvCxnSpPr/>
                        <p:nvPr/>
                      </p:nvCxnSpPr>
                      <p:spPr>
                        <a:xfrm>
                          <a:off x="719998" y="2045776"/>
                          <a:ext cx="13752000" cy="0"/>
                        </a:xfrm>
                        <a:prstGeom prst="line">
                          <a:avLst/>
                        </a:prstGeom>
                        <a:noFill/>
                        <a:ln w="809" cap="flat" cmpd="sng" algn="ctr">
                          <a:solidFill>
                            <a:srgbClr val="A51739"/>
                          </a:solidFill>
                          <a:prstDash val="solid"/>
                          <a:miter lim="800000"/>
                        </a:ln>
                        <a:effectLst/>
                      </p:spPr>
                    </p:cxnSp>
                    <p:cxnSp>
                      <p:nvCxnSpPr>
                        <p:cNvPr id="2011" name="Straight Connector 2010"/>
                        <p:cNvCxnSpPr/>
                        <p:nvPr/>
                      </p:nvCxnSpPr>
                      <p:spPr>
                        <a:xfrm>
                          <a:off x="719998" y="3384813"/>
                          <a:ext cx="13752000" cy="0"/>
                        </a:xfrm>
                        <a:prstGeom prst="line">
                          <a:avLst/>
                        </a:prstGeom>
                        <a:noFill/>
                        <a:ln w="809" cap="flat" cmpd="sng" algn="ctr">
                          <a:solidFill>
                            <a:srgbClr val="A51739"/>
                          </a:solidFill>
                          <a:prstDash val="solid"/>
                          <a:miter lim="800000"/>
                        </a:ln>
                        <a:effectLst/>
                      </p:spPr>
                    </p:cxnSp>
                    <p:cxnSp>
                      <p:nvCxnSpPr>
                        <p:cNvPr id="2012" name="Straight Connector 2011"/>
                        <p:cNvCxnSpPr/>
                        <p:nvPr/>
                      </p:nvCxnSpPr>
                      <p:spPr>
                        <a:xfrm>
                          <a:off x="719998" y="4723850"/>
                          <a:ext cx="13752000" cy="0"/>
                        </a:xfrm>
                        <a:prstGeom prst="line">
                          <a:avLst/>
                        </a:prstGeom>
                        <a:noFill/>
                        <a:ln w="809" cap="flat" cmpd="sng" algn="ctr">
                          <a:solidFill>
                            <a:srgbClr val="A51739"/>
                          </a:solidFill>
                          <a:prstDash val="solid"/>
                          <a:miter lim="800000"/>
                        </a:ln>
                        <a:effectLst/>
                      </p:spPr>
                    </p:cxnSp>
                    <p:cxnSp>
                      <p:nvCxnSpPr>
                        <p:cNvPr id="2013" name="Straight Connector 2012"/>
                        <p:cNvCxnSpPr/>
                        <p:nvPr/>
                      </p:nvCxnSpPr>
                      <p:spPr>
                        <a:xfrm>
                          <a:off x="719998" y="6062887"/>
                          <a:ext cx="13752000" cy="0"/>
                        </a:xfrm>
                        <a:prstGeom prst="line">
                          <a:avLst/>
                        </a:prstGeom>
                        <a:noFill/>
                        <a:ln w="809" cap="flat" cmpd="sng" algn="ctr">
                          <a:solidFill>
                            <a:srgbClr val="A51739"/>
                          </a:solidFill>
                          <a:prstDash val="solid"/>
                          <a:miter lim="800000"/>
                        </a:ln>
                        <a:effectLst/>
                      </p:spPr>
                    </p:cxnSp>
                    <p:cxnSp>
                      <p:nvCxnSpPr>
                        <p:cNvPr id="2014" name="Straight Connector 2013"/>
                        <p:cNvCxnSpPr/>
                        <p:nvPr/>
                      </p:nvCxnSpPr>
                      <p:spPr>
                        <a:xfrm>
                          <a:off x="719998" y="7401924"/>
                          <a:ext cx="13752000" cy="0"/>
                        </a:xfrm>
                        <a:prstGeom prst="line">
                          <a:avLst/>
                        </a:prstGeom>
                        <a:noFill/>
                        <a:ln w="809" cap="flat" cmpd="sng" algn="ctr">
                          <a:solidFill>
                            <a:srgbClr val="A51739"/>
                          </a:solidFill>
                          <a:prstDash val="solid"/>
                          <a:miter lim="800000"/>
                        </a:ln>
                        <a:effectLst/>
                      </p:spPr>
                    </p:cxnSp>
                    <p:cxnSp>
                      <p:nvCxnSpPr>
                        <p:cNvPr id="2015" name="Straight Connector 2014"/>
                        <p:cNvCxnSpPr/>
                        <p:nvPr/>
                      </p:nvCxnSpPr>
                      <p:spPr>
                        <a:xfrm>
                          <a:off x="719998" y="8740961"/>
                          <a:ext cx="13752000" cy="0"/>
                        </a:xfrm>
                        <a:prstGeom prst="line">
                          <a:avLst/>
                        </a:prstGeom>
                        <a:noFill/>
                        <a:ln w="809" cap="flat" cmpd="sng" algn="ctr">
                          <a:solidFill>
                            <a:srgbClr val="A51739"/>
                          </a:solidFill>
                          <a:prstDash val="solid"/>
                          <a:miter lim="800000"/>
                        </a:ln>
                        <a:effectLst/>
                      </p:spPr>
                    </p:cxnSp>
                  </p:grpSp>
                </p:grpSp>
                <p:sp>
                  <p:nvSpPr>
                    <p:cNvPr id="1994" name="TextBox 1993"/>
                    <p:cNvSpPr txBox="1"/>
                    <p:nvPr/>
                  </p:nvSpPr>
                  <p:spPr>
                    <a:xfrm>
                      <a:off x="20988895" y="54108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Morphological Chart</a:t>
                      </a:r>
                    </a:p>
                  </p:txBody>
                </p:sp>
              </p:grpSp>
              <p:sp>
                <p:nvSpPr>
                  <p:cNvPr id="1992" name="Rectangle 199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79" name="Group 1878"/>
                <p:cNvGrpSpPr/>
                <p:nvPr/>
              </p:nvGrpSpPr>
              <p:grpSpPr>
                <a:xfrm>
                  <a:off x="9225000" y="9503627"/>
                  <a:ext cx="2664000" cy="2124000"/>
                  <a:chOff x="9225000" y="9503627"/>
                  <a:chExt cx="2664000" cy="2124000"/>
                </a:xfrm>
              </p:grpSpPr>
              <p:grpSp>
                <p:nvGrpSpPr>
                  <p:cNvPr id="1963" name="Group 1962"/>
                  <p:cNvGrpSpPr/>
                  <p:nvPr/>
                </p:nvGrpSpPr>
                <p:grpSpPr>
                  <a:xfrm>
                    <a:off x="9369000" y="9503627"/>
                    <a:ext cx="2376000" cy="2114435"/>
                    <a:chOff x="23754343" y="11920545"/>
                    <a:chExt cx="2376000" cy="2114435"/>
                  </a:xfrm>
                </p:grpSpPr>
                <p:grpSp>
                  <p:nvGrpSpPr>
                    <p:cNvPr id="1965" name="Group 1964"/>
                    <p:cNvGrpSpPr>
                      <a:grpSpLocks noChangeAspect="1"/>
                    </p:cNvGrpSpPr>
                    <p:nvPr/>
                  </p:nvGrpSpPr>
                  <p:grpSpPr>
                    <a:xfrm>
                      <a:off x="23754343" y="11920545"/>
                      <a:ext cx="2376000" cy="1656000"/>
                      <a:chOff x="8730553" y="9228376"/>
                      <a:chExt cx="3184746" cy="2222219"/>
                    </a:xfrm>
                  </p:grpSpPr>
                  <p:sp>
                    <p:nvSpPr>
                      <p:cNvPr id="1967" name="Rectangle 1966"/>
                      <p:cNvSpPr/>
                      <p:nvPr/>
                    </p:nvSpPr>
                    <p:spPr>
                      <a:xfrm>
                        <a:off x="8731509" y="9228376"/>
                        <a:ext cx="3183789" cy="2222219"/>
                      </a:xfrm>
                      <a:prstGeom prst="rect">
                        <a:avLst/>
                      </a:prstGeom>
                      <a:solidFill>
                        <a:sysClr val="window" lastClr="FFFFFF"/>
                      </a:solidFill>
                      <a:ln w="6286" cap="flat" cmpd="sng" algn="ctr">
                        <a:solidFill>
                          <a:srgbClr val="612D70"/>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8" name="Rectangle 1967"/>
                      <p:cNvSpPr/>
                      <p:nvPr/>
                    </p:nvSpPr>
                    <p:spPr bwMode="auto">
                      <a:xfrm>
                        <a:off x="8730553" y="9228376"/>
                        <a:ext cx="3184746" cy="229716"/>
                      </a:xfrm>
                      <a:prstGeom prst="rect">
                        <a:avLst/>
                      </a:prstGeom>
                      <a:solidFill>
                        <a:srgbClr val="612D70"/>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69" name="Group 1968"/>
                      <p:cNvGrpSpPr/>
                      <p:nvPr/>
                    </p:nvGrpSpPr>
                    <p:grpSpPr>
                      <a:xfrm>
                        <a:off x="8731509" y="9228376"/>
                        <a:ext cx="3183789" cy="2222219"/>
                        <a:chOff x="0" y="0"/>
                        <a:chExt cx="15119350" cy="10691813"/>
                      </a:xfrm>
                    </p:grpSpPr>
                    <p:sp>
                      <p:nvSpPr>
                        <p:cNvPr id="1970" name="Rounded Rectangle 1969">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1" name="Rounded Rectangle 1970">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2" name="Rounded Rectangle 1971">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3" name="Rounded Rectangle 1972">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74" name="Rectangle 197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75" name="Group 1974"/>
                        <p:cNvGrpSpPr>
                          <a:grpSpLocks/>
                        </p:cNvGrpSpPr>
                        <p:nvPr/>
                      </p:nvGrpSpPr>
                      <p:grpSpPr>
                        <a:xfrm>
                          <a:off x="7884000" y="2052000"/>
                          <a:ext cx="2160000" cy="2880000"/>
                          <a:chOff x="11321717" y="2225842"/>
                          <a:chExt cx="2880000" cy="3600000"/>
                        </a:xfrm>
                      </p:grpSpPr>
                      <p:sp>
                        <p:nvSpPr>
                          <p:cNvPr id="1988" name="Rounded Rectangle 1987"/>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9" name="Straight Connector 1988"/>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90" name="Straight Connector 1989"/>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6" name="Group 1975"/>
                        <p:cNvGrpSpPr>
                          <a:grpSpLocks/>
                        </p:cNvGrpSpPr>
                        <p:nvPr/>
                      </p:nvGrpSpPr>
                      <p:grpSpPr>
                        <a:xfrm>
                          <a:off x="900000" y="2052000"/>
                          <a:ext cx="2160000" cy="2880000"/>
                          <a:chOff x="11321717" y="2225842"/>
                          <a:chExt cx="2880000" cy="3600000"/>
                        </a:xfrm>
                      </p:grpSpPr>
                      <p:sp>
                        <p:nvSpPr>
                          <p:cNvPr id="1985" name="Rounded Rectangle 1984"/>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6" name="Straight Connector 1985"/>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7" name="Straight Connector 1986"/>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7" name="Group 1976"/>
                        <p:cNvGrpSpPr>
                          <a:grpSpLocks/>
                        </p:cNvGrpSpPr>
                        <p:nvPr/>
                      </p:nvGrpSpPr>
                      <p:grpSpPr>
                        <a:xfrm>
                          <a:off x="900000" y="6480000"/>
                          <a:ext cx="2160000" cy="2880000"/>
                          <a:chOff x="11321717" y="2225842"/>
                          <a:chExt cx="2880000" cy="3600000"/>
                        </a:xfrm>
                      </p:grpSpPr>
                      <p:sp>
                        <p:nvSpPr>
                          <p:cNvPr id="1982" name="Rounded Rectangle 1981"/>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3" name="Straight Connector 1982"/>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4" name="Straight Connector 1983"/>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978" name="Group 1977"/>
                        <p:cNvGrpSpPr>
                          <a:grpSpLocks/>
                        </p:cNvGrpSpPr>
                        <p:nvPr/>
                      </p:nvGrpSpPr>
                      <p:grpSpPr>
                        <a:xfrm>
                          <a:off x="7884000" y="6480000"/>
                          <a:ext cx="2160000" cy="2880000"/>
                          <a:chOff x="11321717" y="2225842"/>
                          <a:chExt cx="2880000" cy="3600000"/>
                        </a:xfrm>
                      </p:grpSpPr>
                      <p:sp>
                        <p:nvSpPr>
                          <p:cNvPr id="1979" name="Rounded Rectangle 1978"/>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980" name="Straight Connector 1979"/>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981" name="Straight Connector 1980"/>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sp>
                  <p:nvSpPr>
                    <p:cNvPr id="1966" name="TextBox 1965"/>
                    <p:cNvSpPr txBox="1"/>
                    <p:nvPr/>
                  </p:nvSpPr>
                  <p:spPr>
                    <a:xfrm>
                      <a:off x="23754343" y="1374698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Responses</a:t>
                      </a:r>
                    </a:p>
                  </p:txBody>
                </p:sp>
              </p:grpSp>
              <p:sp>
                <p:nvSpPr>
                  <p:cNvPr id="1964" name="Rectangle 1963"/>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0" name="Group 1879"/>
                <p:cNvGrpSpPr/>
                <p:nvPr/>
              </p:nvGrpSpPr>
              <p:grpSpPr>
                <a:xfrm>
                  <a:off x="3555000" y="9503627"/>
                  <a:ext cx="2664000" cy="2124000"/>
                  <a:chOff x="3555000" y="9503627"/>
                  <a:chExt cx="2664000" cy="2124000"/>
                </a:xfrm>
              </p:grpSpPr>
              <p:grpSp>
                <p:nvGrpSpPr>
                  <p:cNvPr id="1950" name="Group 1949"/>
                  <p:cNvGrpSpPr/>
                  <p:nvPr/>
                </p:nvGrpSpPr>
                <p:grpSpPr>
                  <a:xfrm>
                    <a:off x="3699000" y="9503627"/>
                    <a:ext cx="2378757" cy="2099079"/>
                    <a:chOff x="3699000" y="9503627"/>
                    <a:chExt cx="2378757" cy="2099079"/>
                  </a:xfrm>
                </p:grpSpPr>
                <p:grpSp>
                  <p:nvGrpSpPr>
                    <p:cNvPr id="1952" name="Group 1951"/>
                    <p:cNvGrpSpPr/>
                    <p:nvPr/>
                  </p:nvGrpSpPr>
                  <p:grpSpPr>
                    <a:xfrm>
                      <a:off x="3699000" y="9503627"/>
                      <a:ext cx="2378757" cy="1656000"/>
                      <a:chOff x="3699000" y="9503627"/>
                      <a:chExt cx="2378757" cy="1656000"/>
                    </a:xfrm>
                  </p:grpSpPr>
                  <p:sp>
                    <p:nvSpPr>
                      <p:cNvPr id="1954" name="Rectangle 1953"/>
                      <p:cNvSpPr/>
                      <p:nvPr/>
                    </p:nvSpPr>
                    <p:spPr>
                      <a:xfrm>
                        <a:off x="3701757" y="9503627"/>
                        <a:ext cx="2376000" cy="1656000"/>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55" name="Rectangle 1954"/>
                      <p:cNvSpPr/>
                      <p:nvPr/>
                    </p:nvSpPr>
                    <p:spPr bwMode="auto">
                      <a:xfrm>
                        <a:off x="3699000" y="9503627"/>
                        <a:ext cx="2376000" cy="171184"/>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56" name="Group 1955"/>
                      <p:cNvGrpSpPr/>
                      <p:nvPr/>
                    </p:nvGrpSpPr>
                    <p:grpSpPr>
                      <a:xfrm>
                        <a:off x="3729456" y="9503627"/>
                        <a:ext cx="2315088" cy="1639290"/>
                        <a:chOff x="0" y="0"/>
                        <a:chExt cx="15119350" cy="10691813"/>
                      </a:xfrm>
                    </p:grpSpPr>
                    <p:sp>
                      <p:nvSpPr>
                        <p:cNvPr id="1957" name="Rectangle 195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958" name="Group 1957"/>
                        <p:cNvGrpSpPr/>
                        <p:nvPr/>
                      </p:nvGrpSpPr>
                      <p:grpSpPr>
                        <a:xfrm>
                          <a:off x="722195" y="1447652"/>
                          <a:ext cx="13762703" cy="8640000"/>
                          <a:chOff x="722195" y="1447652"/>
                          <a:chExt cx="13762703" cy="8640000"/>
                        </a:xfrm>
                      </p:grpSpPr>
                      <p:grpSp>
                        <p:nvGrpSpPr>
                          <p:cNvPr id="1959" name="Group 1958"/>
                          <p:cNvGrpSpPr/>
                          <p:nvPr userDrawn="1"/>
                        </p:nvGrpSpPr>
                        <p:grpSpPr>
                          <a:xfrm>
                            <a:off x="722195" y="1447652"/>
                            <a:ext cx="13762703" cy="8640000"/>
                            <a:chOff x="722195" y="1447652"/>
                            <a:chExt cx="13762703" cy="8640000"/>
                          </a:xfrm>
                        </p:grpSpPr>
                        <p:sp>
                          <p:nvSpPr>
                            <p:cNvPr id="1961" name="Freeform 1960"/>
                            <p:cNvSpPr>
                              <a:spLocks noChangeAspect="1"/>
                            </p:cNvSpPr>
                            <p:nvPr userDrawn="1"/>
                          </p:nvSpPr>
                          <p:spPr>
                            <a:xfrm>
                              <a:off x="722195"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62" name="Freeform 1961"/>
                            <p:cNvSpPr>
                              <a:spLocks noChangeAspect="1"/>
                            </p:cNvSpPr>
                            <p:nvPr userDrawn="1"/>
                          </p:nvSpPr>
                          <p:spPr>
                            <a:xfrm flipH="1">
                              <a:off x="7538863" y="1447652"/>
                              <a:ext cx="6946035" cy="8640000"/>
                            </a:xfrm>
                            <a:custGeom>
                              <a:avLst/>
                              <a:gdLst>
                                <a:gd name="connsiteX0" fmla="*/ 180839 w 6760801"/>
                                <a:gd name="connsiteY0" fmla="*/ 0 h 8409593"/>
                                <a:gd name="connsiteX1" fmla="*/ 250903 w 6760801"/>
                                <a:gd name="connsiteY1" fmla="*/ 14145 h 8409593"/>
                                <a:gd name="connsiteX2" fmla="*/ 266347 w 6760801"/>
                                <a:gd name="connsiteY2" fmla="*/ 24558 h 8409593"/>
                                <a:gd name="connsiteX3" fmla="*/ 268225 w 6760801"/>
                                <a:gd name="connsiteY3" fmla="*/ 21929 h 8409593"/>
                                <a:gd name="connsiteX4" fmla="*/ 6760801 w 6760801"/>
                                <a:gd name="connsiteY4" fmla="*/ 3363982 h 8409593"/>
                                <a:gd name="connsiteX5" fmla="*/ 6760801 w 6760801"/>
                                <a:gd name="connsiteY5" fmla="*/ 5043738 h 8409593"/>
                                <a:gd name="connsiteX6" fmla="*/ 261261 w 6760801"/>
                                <a:gd name="connsiteY6" fmla="*/ 8389377 h 8409593"/>
                                <a:gd name="connsiteX7" fmla="*/ 260548 w 6760801"/>
                                <a:gd name="connsiteY7" fmla="*/ 8388379 h 8409593"/>
                                <a:gd name="connsiteX8" fmla="*/ 250064 w 6760801"/>
                                <a:gd name="connsiteY8" fmla="*/ 8395448 h 8409593"/>
                                <a:gd name="connsiteX9" fmla="*/ 180000 w 6760801"/>
                                <a:gd name="connsiteY9" fmla="*/ 8409593 h 8409593"/>
                                <a:gd name="connsiteX10" fmla="*/ 3657 w 6760801"/>
                                <a:gd name="connsiteY10" fmla="*/ 8265869 h 8409593"/>
                                <a:gd name="connsiteX11" fmla="*/ 52 w 6760801"/>
                                <a:gd name="connsiteY11" fmla="*/ 8230110 h 8409593"/>
                                <a:gd name="connsiteX12" fmla="*/ 1 w 6760801"/>
                                <a:gd name="connsiteY12" fmla="*/ 8230111 h 8409593"/>
                                <a:gd name="connsiteX13" fmla="*/ 1 w 6760801"/>
                                <a:gd name="connsiteY13" fmla="*/ 8229598 h 8409593"/>
                                <a:gd name="connsiteX14" fmla="*/ 0 w 6760801"/>
                                <a:gd name="connsiteY14" fmla="*/ 8229593 h 8409593"/>
                                <a:gd name="connsiteX15" fmla="*/ 1 w 6760801"/>
                                <a:gd name="connsiteY15" fmla="*/ 8229588 h 8409593"/>
                                <a:gd name="connsiteX16" fmla="*/ 1 w 6760801"/>
                                <a:gd name="connsiteY16" fmla="*/ 177454 h 8409593"/>
                                <a:gd name="connsiteX17" fmla="*/ 1094 w 6760801"/>
                                <a:gd name="connsiteY17" fmla="*/ 177472 h 8409593"/>
                                <a:gd name="connsiteX18" fmla="*/ 4496 w 6760801"/>
                                <a:gd name="connsiteY18" fmla="*/ 143724 h 8409593"/>
                                <a:gd name="connsiteX19" fmla="*/ 180839 w 6760801"/>
                                <a:gd name="connsiteY19" fmla="*/ 0 h 840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760801" h="8409593">
                                  <a:moveTo>
                                    <a:pt x="180839" y="0"/>
                                  </a:moveTo>
                                  <a:cubicBezTo>
                                    <a:pt x="205692" y="0"/>
                                    <a:pt x="229368" y="5037"/>
                                    <a:pt x="250903" y="14145"/>
                                  </a:cubicBezTo>
                                  <a:lnTo>
                                    <a:pt x="266347" y="24558"/>
                                  </a:lnTo>
                                  <a:lnTo>
                                    <a:pt x="268225" y="21929"/>
                                  </a:lnTo>
                                  <a:lnTo>
                                    <a:pt x="6760801" y="3363982"/>
                                  </a:lnTo>
                                  <a:lnTo>
                                    <a:pt x="6760801" y="5043738"/>
                                  </a:lnTo>
                                  <a:lnTo>
                                    <a:pt x="261261" y="8389377"/>
                                  </a:lnTo>
                                  <a:lnTo>
                                    <a:pt x="260548" y="8388379"/>
                                  </a:lnTo>
                                  <a:lnTo>
                                    <a:pt x="250064" y="8395448"/>
                                  </a:lnTo>
                                  <a:cubicBezTo>
                                    <a:pt x="228529" y="8404556"/>
                                    <a:pt x="204853" y="8409593"/>
                                    <a:pt x="180000" y="8409593"/>
                                  </a:cubicBezTo>
                                  <a:cubicBezTo>
                                    <a:pt x="93016" y="8409593"/>
                                    <a:pt x="20442" y="8347892"/>
                                    <a:pt x="3657" y="8265869"/>
                                  </a:cubicBezTo>
                                  <a:lnTo>
                                    <a:pt x="52" y="8230110"/>
                                  </a:lnTo>
                                  <a:lnTo>
                                    <a:pt x="1" y="8230111"/>
                                  </a:lnTo>
                                  <a:lnTo>
                                    <a:pt x="1" y="8229598"/>
                                  </a:lnTo>
                                  <a:lnTo>
                                    <a:pt x="0" y="8229593"/>
                                  </a:lnTo>
                                  <a:lnTo>
                                    <a:pt x="1" y="8229588"/>
                                  </a:lnTo>
                                  <a:lnTo>
                                    <a:pt x="1" y="177454"/>
                                  </a:lnTo>
                                  <a:lnTo>
                                    <a:pt x="1094" y="177472"/>
                                  </a:lnTo>
                                  <a:lnTo>
                                    <a:pt x="4496" y="143724"/>
                                  </a:lnTo>
                                  <a:cubicBezTo>
                                    <a:pt x="21281" y="61701"/>
                                    <a:pt x="93855" y="0"/>
                                    <a:pt x="180839" y="0"/>
                                  </a:cubicBezTo>
                                  <a:close/>
                                </a:path>
                              </a:pathLst>
                            </a:custGeom>
                            <a:no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sp>
                        <p:nvSpPr>
                          <p:cNvPr id="1960" name="Oval 1959"/>
                          <p:cNvSpPr>
                            <a:spLocks noChangeAspect="1"/>
                          </p:cNvSpPr>
                          <p:nvPr userDrawn="1"/>
                        </p:nvSpPr>
                        <p:spPr>
                          <a:xfrm>
                            <a:off x="5803546" y="3967652"/>
                            <a:ext cx="3600000" cy="3600000"/>
                          </a:xfrm>
                          <a:prstGeom prst="ellipse">
                            <a:avLst/>
                          </a:prstGeom>
                          <a:solidFill>
                            <a:sysClr val="window" lastClr="FFFFFF"/>
                          </a:solidFill>
                          <a:ln w="809"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953" name="TextBox 1952"/>
                    <p:cNvSpPr txBox="1"/>
                    <p:nvPr/>
                  </p:nvSpPr>
                  <p:spPr>
                    <a:xfrm>
                      <a:off x="3699000" y="11314706"/>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Bowtie Method</a:t>
                      </a:r>
                    </a:p>
                  </p:txBody>
                </p:sp>
              </p:grpSp>
              <p:sp>
                <p:nvSpPr>
                  <p:cNvPr id="1951" name="Rectangle 1950"/>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1" name="Group 1880"/>
                <p:cNvGrpSpPr/>
                <p:nvPr/>
              </p:nvGrpSpPr>
              <p:grpSpPr>
                <a:xfrm>
                  <a:off x="3555000" y="3849698"/>
                  <a:ext cx="2664000" cy="2124000"/>
                  <a:chOff x="3555000" y="3849698"/>
                  <a:chExt cx="2664000" cy="2124000"/>
                </a:xfrm>
              </p:grpSpPr>
              <p:grpSp>
                <p:nvGrpSpPr>
                  <p:cNvPr id="1939" name="Group 1938"/>
                  <p:cNvGrpSpPr/>
                  <p:nvPr/>
                </p:nvGrpSpPr>
                <p:grpSpPr>
                  <a:xfrm>
                    <a:off x="3601065" y="3849698"/>
                    <a:ext cx="2571870" cy="2124000"/>
                    <a:chOff x="3525326" y="3934587"/>
                    <a:chExt cx="2571870" cy="2124000"/>
                  </a:xfrm>
                </p:grpSpPr>
                <p:sp>
                  <p:nvSpPr>
                    <p:cNvPr id="1941" name="TextBox 1940"/>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942" name="Group 1941"/>
                    <p:cNvGrpSpPr>
                      <a:grpSpLocks noChangeAspect="1"/>
                    </p:cNvGrpSpPr>
                    <p:nvPr/>
                  </p:nvGrpSpPr>
                  <p:grpSpPr>
                    <a:xfrm>
                      <a:off x="3623615" y="3934587"/>
                      <a:ext cx="2375292" cy="1656000"/>
                      <a:chOff x="3201117" y="3666939"/>
                      <a:chExt cx="3184908" cy="2221876"/>
                    </a:xfrm>
                  </p:grpSpPr>
                  <p:sp>
                    <p:nvSpPr>
                      <p:cNvPr id="1943" name="Rectangle 1942"/>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44" name="Rectangle 1943"/>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45" name="Group 1944"/>
                      <p:cNvGrpSpPr/>
                      <p:nvPr/>
                    </p:nvGrpSpPr>
                    <p:grpSpPr>
                      <a:xfrm>
                        <a:off x="3352989" y="3966187"/>
                        <a:ext cx="2896681" cy="1795486"/>
                        <a:chOff x="719999" y="1728000"/>
                        <a:chExt cx="13752001" cy="8532000"/>
                      </a:xfrm>
                    </p:grpSpPr>
                    <p:sp>
                      <p:nvSpPr>
                        <p:cNvPr id="1946" name="Rounded Rectangle 1945">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7" name="Rounded Rectangle 1946">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8" name="Rounded Rectangle 1947">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49" name="Rounded Rectangle 1948">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940" name="Rectangle 1939"/>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2" name="Group 1881"/>
                <p:cNvGrpSpPr/>
                <p:nvPr/>
              </p:nvGrpSpPr>
              <p:grpSpPr>
                <a:xfrm>
                  <a:off x="720000" y="6678000"/>
                  <a:ext cx="2664000" cy="2124445"/>
                  <a:chOff x="720000" y="6678000"/>
                  <a:chExt cx="2664000" cy="2124445"/>
                </a:xfrm>
              </p:grpSpPr>
              <p:grpSp>
                <p:nvGrpSpPr>
                  <p:cNvPr id="1920" name="Group 1919"/>
                  <p:cNvGrpSpPr/>
                  <p:nvPr/>
                </p:nvGrpSpPr>
                <p:grpSpPr>
                  <a:xfrm>
                    <a:off x="862305" y="6678445"/>
                    <a:ext cx="2377695" cy="2124000"/>
                    <a:chOff x="3623668" y="9499761"/>
                    <a:chExt cx="2377695" cy="2124000"/>
                  </a:xfrm>
                </p:grpSpPr>
                <p:sp>
                  <p:nvSpPr>
                    <p:cNvPr id="1922" name="TextBox 1921"/>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923" name="Group 1922"/>
                    <p:cNvGrpSpPr>
                      <a:grpSpLocks noChangeAspect="1"/>
                    </p:cNvGrpSpPr>
                    <p:nvPr/>
                  </p:nvGrpSpPr>
                  <p:grpSpPr>
                    <a:xfrm>
                      <a:off x="3623668" y="9499761"/>
                      <a:ext cx="2375292" cy="1656000"/>
                      <a:chOff x="3201117" y="9232113"/>
                      <a:chExt cx="3185015" cy="2221878"/>
                    </a:xfrm>
                  </p:grpSpPr>
                  <p:sp>
                    <p:nvSpPr>
                      <p:cNvPr id="1924" name="Rectangle 1923"/>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25" name="Rectangle 1924"/>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926" name="Straight Connector 1925"/>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927" name="Straight Connector 1926"/>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928" name="Straight Connector 1927"/>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929" name="Straight Connector 1928"/>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930" name="Straight Connector 1929"/>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931" name="Straight Connector 1930"/>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932" name="Straight Connector 1931"/>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933" name="Straight Connector 1932"/>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934" name="Straight Connector 1933"/>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935" name="Straight Connector 1934"/>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936" name="Straight Connector 1935"/>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937" name="Straight Connector 1936"/>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938" name="Rounded Rectangle 1937">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921" name="Rectangle 1920"/>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3" name="Group 1882"/>
                <p:cNvGrpSpPr/>
                <p:nvPr/>
              </p:nvGrpSpPr>
              <p:grpSpPr>
                <a:xfrm>
                  <a:off x="6390000" y="1017587"/>
                  <a:ext cx="2664000" cy="2132368"/>
                  <a:chOff x="6390000" y="1017587"/>
                  <a:chExt cx="2664000" cy="2132368"/>
                </a:xfrm>
              </p:grpSpPr>
              <p:grpSp>
                <p:nvGrpSpPr>
                  <p:cNvPr id="1903" name="Group 1902"/>
                  <p:cNvGrpSpPr/>
                  <p:nvPr/>
                </p:nvGrpSpPr>
                <p:grpSpPr>
                  <a:xfrm>
                    <a:off x="6442638" y="1017587"/>
                    <a:ext cx="2554154" cy="2122807"/>
                    <a:chOff x="757231" y="6717171"/>
                    <a:chExt cx="2554154" cy="2122807"/>
                  </a:xfrm>
                </p:grpSpPr>
                <p:sp>
                  <p:nvSpPr>
                    <p:cNvPr id="1905" name="TextBox 190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906" name="Group 1905"/>
                    <p:cNvGrpSpPr>
                      <a:grpSpLocks noChangeAspect="1"/>
                    </p:cNvGrpSpPr>
                    <p:nvPr/>
                  </p:nvGrpSpPr>
                  <p:grpSpPr>
                    <a:xfrm>
                      <a:off x="846662" y="6717171"/>
                      <a:ext cx="2391803" cy="1656000"/>
                      <a:chOff x="413606" y="6449523"/>
                      <a:chExt cx="3228312" cy="2221875"/>
                    </a:xfrm>
                  </p:grpSpPr>
                  <p:sp>
                    <p:nvSpPr>
                      <p:cNvPr id="1907" name="Rectangle 190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08" name="Rectangle 190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909" name="Group 1908"/>
                      <p:cNvGrpSpPr/>
                      <p:nvPr/>
                    </p:nvGrpSpPr>
                    <p:grpSpPr>
                      <a:xfrm>
                        <a:off x="434936" y="6449523"/>
                        <a:ext cx="3184695" cy="2221875"/>
                        <a:chOff x="0" y="0"/>
                        <a:chExt cx="15119350" cy="10691813"/>
                      </a:xfrm>
                    </p:grpSpPr>
                    <p:sp>
                      <p:nvSpPr>
                        <p:cNvPr id="1910" name="Rectangle 190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911" name="Rounded Rectangle 191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2" name="Rounded Rectangle 191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3" name="Rounded Rectangle 191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4" name="Rounded Rectangle 191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5" name="Rounded Rectangle 191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6" name="Rounded Rectangle 191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7" name="Rounded Rectangle 191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8" name="Rounded Rectangle 191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919" name="Rounded Rectangle 191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904" name="Rectangle 190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884" name="Group 1883"/>
                <p:cNvGrpSpPr/>
                <p:nvPr/>
              </p:nvGrpSpPr>
              <p:grpSpPr>
                <a:xfrm>
                  <a:off x="12060000" y="6678000"/>
                  <a:ext cx="2664000" cy="2124445"/>
                  <a:chOff x="12060000" y="6678000"/>
                  <a:chExt cx="2664000" cy="2124445"/>
                </a:xfrm>
              </p:grpSpPr>
              <p:grpSp>
                <p:nvGrpSpPr>
                  <p:cNvPr id="1885" name="Group 1884"/>
                  <p:cNvGrpSpPr/>
                  <p:nvPr/>
                </p:nvGrpSpPr>
                <p:grpSpPr>
                  <a:xfrm>
                    <a:off x="12201950" y="6678000"/>
                    <a:ext cx="2378050" cy="2124445"/>
                    <a:chOff x="12201950" y="6678000"/>
                    <a:chExt cx="2378050" cy="2124445"/>
                  </a:xfrm>
                </p:grpSpPr>
                <p:sp>
                  <p:nvSpPr>
                    <p:cNvPr id="1887" name="TextBox 1886"/>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Solutions</a:t>
                      </a:r>
                    </a:p>
                  </p:txBody>
                </p:sp>
                <p:grpSp>
                  <p:nvGrpSpPr>
                    <p:cNvPr id="1888" name="Group 1887"/>
                    <p:cNvGrpSpPr>
                      <a:grpSpLocks noChangeAspect="1"/>
                    </p:cNvGrpSpPr>
                    <p:nvPr/>
                  </p:nvGrpSpPr>
                  <p:grpSpPr>
                    <a:xfrm>
                      <a:off x="12204000" y="6678000"/>
                      <a:ext cx="2376000" cy="1656000"/>
                      <a:chOff x="8731403" y="3665896"/>
                      <a:chExt cx="3183789" cy="2221246"/>
                    </a:xfrm>
                  </p:grpSpPr>
                  <p:sp>
                    <p:nvSpPr>
                      <p:cNvPr id="1889" name="Rectangle 1888"/>
                      <p:cNvSpPr/>
                      <p:nvPr/>
                    </p:nvSpPr>
                    <p:spPr>
                      <a:xfrm>
                        <a:off x="8731403" y="3665897"/>
                        <a:ext cx="3183789" cy="2221245"/>
                      </a:xfrm>
                      <a:prstGeom prst="rect">
                        <a:avLst/>
                      </a:prstGeom>
                      <a:solidFill>
                        <a:sysClr val="window" lastClr="FFFFFF"/>
                      </a:solidFill>
                      <a:ln w="6286" cap="flat" cmpd="sng" algn="ctr">
                        <a:solidFill>
                          <a:srgbClr val="A51739"/>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90" name="Rectangle 1889"/>
                      <p:cNvSpPr/>
                      <p:nvPr/>
                    </p:nvSpPr>
                    <p:spPr bwMode="auto">
                      <a:xfrm>
                        <a:off x="8739876" y="3665896"/>
                        <a:ext cx="3175316" cy="229716"/>
                      </a:xfrm>
                      <a:prstGeom prst="rect">
                        <a:avLst/>
                      </a:prstGeom>
                      <a:solidFill>
                        <a:srgbClr val="A51739"/>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91" name="Group 1890"/>
                      <p:cNvGrpSpPr>
                        <a:grpSpLocks noChangeAspect="1"/>
                      </p:cNvGrpSpPr>
                      <p:nvPr/>
                    </p:nvGrpSpPr>
                    <p:grpSpPr>
                      <a:xfrm>
                        <a:off x="9272619" y="3965765"/>
                        <a:ext cx="2101357" cy="1795506"/>
                        <a:chOff x="9744926" y="3956413"/>
                        <a:chExt cx="2051849" cy="1778269"/>
                      </a:xfrm>
                    </p:grpSpPr>
                    <p:sp>
                      <p:nvSpPr>
                        <p:cNvPr id="1892" name="Freeform 1891"/>
                        <p:cNvSpPr>
                          <a:spLocks noChangeAspect="1"/>
                        </p:cNvSpPr>
                        <p:nvPr/>
                      </p:nvSpPr>
                      <p:spPr>
                        <a:xfrm flipV="1">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3" name="Freeform 1892"/>
                        <p:cNvSpPr>
                          <a:spLocks noChangeAspect="1"/>
                        </p:cNvSpPr>
                        <p:nvPr/>
                      </p:nvSpPr>
                      <p:spPr>
                        <a:xfrm flipV="1">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4" name="Freeform 1893"/>
                        <p:cNvSpPr>
                          <a:spLocks noChangeAspect="1"/>
                        </p:cNvSpPr>
                        <p:nvPr/>
                      </p:nvSpPr>
                      <p:spPr>
                        <a:xfrm flipV="1">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5" name="Freeform 1894"/>
                        <p:cNvSpPr>
                          <a:spLocks noChangeAspect="1"/>
                        </p:cNvSpPr>
                        <p:nvPr/>
                      </p:nvSpPr>
                      <p:spPr>
                        <a:xfrm flipV="1">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A51739"/>
                          </a:solidFill>
                          <a:prstDash val="solid"/>
                        </a:ln>
                        <a:effectLst/>
                      </p:spPr>
                      <p:txBody>
                        <a:bodyPr lIns="7129" tIns="0" rIns="0" bIns="2138" rtlCol="0" anchor="b" anchorCtr="0"/>
                        <a:lstStyle/>
                        <a:p>
                          <a:pPr marL="0" marR="0" lvl="0" indent="0"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96" name="Down Arrow 1895"/>
                        <p:cNvSpPr>
                          <a:spLocks noChangeAspect="1"/>
                        </p:cNvSpPr>
                        <p:nvPr/>
                      </p:nvSpPr>
                      <p:spPr>
                        <a:xfrm>
                          <a:off x="10045221" y="4337299"/>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7" name="Down Arrow 1896"/>
                        <p:cNvSpPr>
                          <a:spLocks noChangeAspect="1"/>
                        </p:cNvSpPr>
                        <p:nvPr/>
                      </p:nvSpPr>
                      <p:spPr>
                        <a:xfrm>
                          <a:off x="10308209" y="4792895"/>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8" name="Down Arrow 1897"/>
                        <p:cNvSpPr>
                          <a:spLocks noChangeAspect="1"/>
                        </p:cNvSpPr>
                        <p:nvPr/>
                      </p:nvSpPr>
                      <p:spPr>
                        <a:xfrm>
                          <a:off x="10571198" y="5248491"/>
                          <a:ext cx="136790" cy="136790"/>
                        </a:xfrm>
                        <a:prstGeom prst="downArrow">
                          <a:avLst/>
                        </a:prstGeom>
                        <a:solidFill>
                          <a:srgbClr val="A51739"/>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99" name="Freeform 1898"/>
                        <p:cNvSpPr>
                          <a:spLocks noChangeAspect="1"/>
                        </p:cNvSpPr>
                        <p:nvPr/>
                      </p:nvSpPr>
                      <p:spPr>
                        <a:xfrm>
                          <a:off x="10269817" y="4866225"/>
                          <a:ext cx="1002066" cy="413551"/>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0" name="Freeform 1899"/>
                        <p:cNvSpPr>
                          <a:spLocks noChangeAspect="1"/>
                        </p:cNvSpPr>
                        <p:nvPr/>
                      </p:nvSpPr>
                      <p:spPr>
                        <a:xfrm>
                          <a:off x="10007372" y="4411319"/>
                          <a:ext cx="1526958" cy="413551"/>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1" name="Freeform 1900"/>
                        <p:cNvSpPr>
                          <a:spLocks noChangeAspect="1"/>
                        </p:cNvSpPr>
                        <p:nvPr/>
                      </p:nvSpPr>
                      <p:spPr>
                        <a:xfrm>
                          <a:off x="10532263" y="5321131"/>
                          <a:ext cx="477174" cy="413551"/>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902" name="Freeform 1901"/>
                        <p:cNvSpPr>
                          <a:spLocks noChangeAspect="1"/>
                        </p:cNvSpPr>
                        <p:nvPr/>
                      </p:nvSpPr>
                      <p:spPr>
                        <a:xfrm>
                          <a:off x="9744926" y="3956413"/>
                          <a:ext cx="2051849" cy="413551"/>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28575" cap="rnd" cmpd="sng" algn="ctr">
                          <a:noFill/>
                          <a:prstDash val="solid"/>
                        </a:ln>
                        <a:effectLst/>
                      </p:spPr>
                      <p:txBody>
                        <a:bodyPr lIns="0" tIns="1783" rIns="5347" bIns="0" rtlCol="0" anchor="t" anchorCtr="0"/>
                        <a:lstStyle/>
                        <a:p>
                          <a:pPr marL="0" marR="0" lvl="0" indent="0" algn="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grpSp>
                </p:grpSp>
              </p:grpSp>
              <p:sp>
                <p:nvSpPr>
                  <p:cNvPr id="1886" name="Rectangle 1885"/>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0" name="Group 1529"/>
            <p:cNvGrpSpPr/>
            <p:nvPr/>
          </p:nvGrpSpPr>
          <p:grpSpPr>
            <a:xfrm>
              <a:off x="3420000" y="9558627"/>
              <a:ext cx="2707690" cy="2707802"/>
              <a:chOff x="2087531" y="1800001"/>
              <a:chExt cx="3384612" cy="3384753"/>
            </a:xfrm>
          </p:grpSpPr>
          <p:sp>
            <p:nvSpPr>
              <p:cNvPr id="1673" name="Freeform 1672"/>
              <p:cNvSpPr>
                <a:spLocks noChangeAspect="1"/>
              </p:cNvSpPr>
              <p:nvPr/>
            </p:nvSpPr>
            <p:spPr>
              <a:xfrm rot="18900000">
                <a:off x="2087579" y="1800190"/>
                <a:ext cx="3384564" cy="3384564"/>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sp>
            <p:nvSpPr>
              <p:cNvPr id="1674" name="Freeform 1673"/>
              <p:cNvSpPr>
                <a:spLocks noChangeAspect="1"/>
              </p:cNvSpPr>
              <p:nvPr/>
            </p:nvSpPr>
            <p:spPr>
              <a:xfrm rot="18900000">
                <a:off x="2449014" y="2161607"/>
                <a:ext cx="2661658" cy="2661658"/>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3F3"/>
                  </a:gs>
                  <a:gs pos="100000">
                    <a:srgbClr val="FFD9D9"/>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9" b="0" i="0" u="none" strike="noStrike" kern="0" cap="none" spc="0" normalizeH="0" baseline="0" noProof="0">
                  <a:ln>
                    <a:noFill/>
                  </a:ln>
                  <a:solidFill>
                    <a:prstClr val="white"/>
                  </a:solidFill>
                  <a:effectLst/>
                  <a:uLnTx/>
                  <a:uFillTx/>
                </a:endParaRPr>
              </a:p>
            </p:txBody>
          </p:sp>
          <p:sp>
            <p:nvSpPr>
              <p:cNvPr id="1675" name="Rectangle 1674"/>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676" name="Group 1675"/>
              <p:cNvGrpSpPr/>
              <p:nvPr/>
            </p:nvGrpSpPr>
            <p:grpSpPr>
              <a:xfrm>
                <a:off x="3106487" y="2819124"/>
                <a:ext cx="1346672" cy="1346672"/>
                <a:chOff x="4499825" y="4499943"/>
                <a:chExt cx="6120000" cy="6119998"/>
              </a:xfrm>
            </p:grpSpPr>
            <p:grpSp>
              <p:nvGrpSpPr>
                <p:cNvPr id="1858" name="Group 1857"/>
                <p:cNvGrpSpPr/>
                <p:nvPr/>
              </p:nvGrpSpPr>
              <p:grpSpPr>
                <a:xfrm>
                  <a:off x="5459952" y="6148619"/>
                  <a:ext cx="4199747" cy="2822647"/>
                  <a:chOff x="5273109" y="6514940"/>
                  <a:chExt cx="4199747" cy="2822647"/>
                </a:xfrm>
              </p:grpSpPr>
              <p:grpSp>
                <p:nvGrpSpPr>
                  <p:cNvPr id="1860" name="Group 1859"/>
                  <p:cNvGrpSpPr/>
                  <p:nvPr/>
                </p:nvGrpSpPr>
                <p:grpSpPr>
                  <a:xfrm>
                    <a:off x="5273109" y="6514940"/>
                    <a:ext cx="3932012" cy="2822647"/>
                    <a:chOff x="16744468" y="4725604"/>
                    <a:chExt cx="3932012" cy="2822647"/>
                  </a:xfrm>
                </p:grpSpPr>
                <p:sp>
                  <p:nvSpPr>
                    <p:cNvPr id="1864" name="Freeform 1863"/>
                    <p:cNvSpPr>
                      <a:spLocks noChangeAspect="1"/>
                    </p:cNvSpPr>
                    <p:nvPr/>
                  </p:nvSpPr>
                  <p:spPr>
                    <a:xfrm rot="1800000">
                      <a:off x="19389626" y="5386929"/>
                      <a:ext cx="1286854" cy="1474402"/>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5" name="Freeform 1864"/>
                    <p:cNvSpPr/>
                    <p:nvPr/>
                  </p:nvSpPr>
                  <p:spPr>
                    <a:xfrm rot="19809209">
                      <a:off x="17885593" y="5797014"/>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6" name="Freeform 1865"/>
                    <p:cNvSpPr/>
                    <p:nvPr/>
                  </p:nvSpPr>
                  <p:spPr>
                    <a:xfrm rot="1800000" flipH="1" flipV="1">
                      <a:off x="18350253" y="4725604"/>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7" name="Freeform 1866"/>
                    <p:cNvSpPr/>
                    <p:nvPr/>
                  </p:nvSpPr>
                  <p:spPr>
                    <a:xfrm rot="5400000" flipH="1">
                      <a:off x="17973616" y="4918687"/>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8" name="Freeform 1867"/>
                    <p:cNvSpPr/>
                    <p:nvPr/>
                  </p:nvSpPr>
                  <p:spPr>
                    <a:xfrm rot="16200000">
                      <a:off x="18435646" y="6314009"/>
                      <a:ext cx="1243285" cy="1072502"/>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69" name="Freeform 1868"/>
                    <p:cNvSpPr/>
                    <p:nvPr/>
                  </p:nvSpPr>
                  <p:spPr>
                    <a:xfrm rot="12590791" flipH="1">
                      <a:off x="17072734" y="5377631"/>
                      <a:ext cx="1243290" cy="1072501"/>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sp>
                  <p:nvSpPr>
                    <p:cNvPr id="1870" name="Freeform 1869"/>
                    <p:cNvSpPr/>
                    <p:nvPr/>
                  </p:nvSpPr>
                  <p:spPr>
                    <a:xfrm rot="9000000" flipV="1">
                      <a:off x="16744468" y="6475745"/>
                      <a:ext cx="1243286" cy="1072506"/>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58360"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dirty="0">
                        <a:ln>
                          <a:noFill/>
                        </a:ln>
                        <a:solidFill>
                          <a:prstClr val="white"/>
                        </a:solidFill>
                        <a:effectLst/>
                        <a:uLnTx/>
                        <a:uFillTx/>
                        <a:latin typeface="Myriad Pro Light" panose="020B0603030403020204" pitchFamily="34" charset="0"/>
                        <a:ea typeface="ＭＳ Ｐゴシック" panose="020B0600070205080204" pitchFamily="34" charset="-128"/>
                      </a:endParaRPr>
                    </a:p>
                  </p:txBody>
                </p:sp>
              </p:grpSp>
              <p:grpSp>
                <p:nvGrpSpPr>
                  <p:cNvPr id="1861" name="Group 1860"/>
                  <p:cNvGrpSpPr/>
                  <p:nvPr/>
                </p:nvGrpSpPr>
                <p:grpSpPr>
                  <a:xfrm>
                    <a:off x="9155855" y="6762891"/>
                    <a:ext cx="317001" cy="664449"/>
                    <a:chOff x="9155855" y="6762891"/>
                    <a:chExt cx="317001" cy="664449"/>
                  </a:xfrm>
                </p:grpSpPr>
                <p:sp>
                  <p:nvSpPr>
                    <p:cNvPr id="1862" name="Oval 1861"/>
                    <p:cNvSpPr/>
                    <p:nvPr/>
                  </p:nvSpPr>
                  <p:spPr>
                    <a:xfrm flipH="1">
                      <a:off x="9155855" y="6762891"/>
                      <a:ext cx="222798" cy="222798"/>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sp>
                  <p:nvSpPr>
                    <p:cNvPr id="1863" name="Oval 1862"/>
                    <p:cNvSpPr>
                      <a:spLocks noChangeAspect="1"/>
                    </p:cNvSpPr>
                    <p:nvPr/>
                  </p:nvSpPr>
                  <p:spPr>
                    <a:xfrm flipH="1">
                      <a:off x="9324340" y="7278825"/>
                      <a:ext cx="148516" cy="148515"/>
                    </a:xfrm>
                    <a:prstGeom prst="ellipse">
                      <a:avLst/>
                    </a:prstGeom>
                    <a:noFill/>
                    <a:ln w="5499" cap="flat" cmpd="sng" algn="ctr">
                      <a:solidFill>
                        <a:sysClr val="windowText" lastClr="000000"/>
                      </a:solid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sp>
              <p:nvSpPr>
                <p:cNvPr id="1859" name="Rectangle 1858"/>
                <p:cNvSpPr>
                  <a:spLocks noChangeAspect="1"/>
                </p:cNvSpPr>
                <p:nvPr/>
              </p:nvSpPr>
              <p:spPr>
                <a:xfrm>
                  <a:off x="4499825" y="4499943"/>
                  <a:ext cx="6120000" cy="6119998"/>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grpSp>
            <p:nvGrpSpPr>
              <p:cNvPr id="1677" name="Group 1676"/>
              <p:cNvGrpSpPr>
                <a:grpSpLocks noChangeAspect="1"/>
              </p:cNvGrpSpPr>
              <p:nvPr/>
            </p:nvGrpSpPr>
            <p:grpSpPr>
              <a:xfrm rot="18900000">
                <a:off x="2087531" y="1800001"/>
                <a:ext cx="3384565" cy="3384565"/>
                <a:chOff x="-3078325" y="-3177276"/>
                <a:chExt cx="17280005" cy="17280003"/>
              </a:xfrm>
            </p:grpSpPr>
            <p:sp>
              <p:nvSpPr>
                <p:cNvPr id="1854" name="TextBox 1853"/>
                <p:cNvSpPr txBox="1"/>
                <p:nvPr/>
              </p:nvSpPr>
              <p:spPr>
                <a:xfrm>
                  <a:off x="-3078325" y="-3177275"/>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5" name="TextBox 1854"/>
                <p:cNvSpPr txBox="1"/>
                <p:nvPr/>
              </p:nvSpPr>
              <p:spPr>
                <a:xfrm>
                  <a:off x="-3078324" y="12374725"/>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6" name="TextBox 1855"/>
                <p:cNvSpPr txBox="1"/>
                <p:nvPr/>
              </p:nvSpPr>
              <p:spPr>
                <a:xfrm rot="5400000">
                  <a:off x="-10854324" y="4598724"/>
                  <a:ext cx="17280000" cy="1728000"/>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sp>
              <p:nvSpPr>
                <p:cNvPr id="1857" name="TextBox 1856"/>
                <p:cNvSpPr txBox="1"/>
                <p:nvPr/>
              </p:nvSpPr>
              <p:spPr>
                <a:xfrm rot="5400000">
                  <a:off x="4697681" y="4598729"/>
                  <a:ext cx="17279999"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Understand</a:t>
                  </a:r>
                  <a:endParaRPr kumimoji="0" lang="en-GB" sz="945" b="1" i="0" u="none" strike="noStrike" kern="0" cap="none" spc="0" normalizeH="0" baseline="0" noProof="0" dirty="0">
                    <a:ln>
                      <a:noFill/>
                    </a:ln>
                    <a:solidFill>
                      <a:prstClr val="white"/>
                    </a:solidFill>
                    <a:effectLst/>
                    <a:uLnTx/>
                    <a:uFillTx/>
                  </a:endParaRPr>
                </a:p>
              </p:txBody>
            </p:sp>
          </p:grpSp>
          <p:grpSp>
            <p:nvGrpSpPr>
              <p:cNvPr id="1678" name="Group 1677"/>
              <p:cNvGrpSpPr/>
              <p:nvPr/>
            </p:nvGrpSpPr>
            <p:grpSpPr>
              <a:xfrm>
                <a:off x="2270197" y="2044058"/>
                <a:ext cx="3019292" cy="2896757"/>
                <a:chOff x="720000" y="1017587"/>
                <a:chExt cx="14004000" cy="13435666"/>
              </a:xfrm>
            </p:grpSpPr>
            <p:grpSp>
              <p:nvGrpSpPr>
                <p:cNvPr id="1679" name="Group 1678"/>
                <p:cNvGrpSpPr/>
                <p:nvPr/>
              </p:nvGrpSpPr>
              <p:grpSpPr>
                <a:xfrm>
                  <a:off x="720000" y="6678000"/>
                  <a:ext cx="2664000" cy="2124445"/>
                  <a:chOff x="720000" y="6678000"/>
                  <a:chExt cx="2664000" cy="2124445"/>
                </a:xfrm>
              </p:grpSpPr>
              <p:grpSp>
                <p:nvGrpSpPr>
                  <p:cNvPr id="1835" name="Group 1834"/>
                  <p:cNvGrpSpPr/>
                  <p:nvPr/>
                </p:nvGrpSpPr>
                <p:grpSpPr>
                  <a:xfrm>
                    <a:off x="862305" y="6678445"/>
                    <a:ext cx="2377695" cy="2124000"/>
                    <a:chOff x="3623668" y="9499761"/>
                    <a:chExt cx="2377695" cy="2124000"/>
                  </a:xfrm>
                </p:grpSpPr>
                <p:sp>
                  <p:nvSpPr>
                    <p:cNvPr id="1837" name="TextBox 1836"/>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838" name="Group 1837"/>
                    <p:cNvGrpSpPr>
                      <a:grpSpLocks noChangeAspect="1"/>
                    </p:cNvGrpSpPr>
                    <p:nvPr/>
                  </p:nvGrpSpPr>
                  <p:grpSpPr>
                    <a:xfrm>
                      <a:off x="3623668" y="9499761"/>
                      <a:ext cx="2375292" cy="1656000"/>
                      <a:chOff x="3201117" y="9232113"/>
                      <a:chExt cx="3185015" cy="2221878"/>
                    </a:xfrm>
                  </p:grpSpPr>
                  <p:sp>
                    <p:nvSpPr>
                      <p:cNvPr id="1839" name="Rectangle 1838"/>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40" name="Rectangle 1839"/>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841" name="Straight Connector 1840"/>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842" name="Straight Connector 1841"/>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843" name="Straight Connector 1842"/>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844" name="Straight Connector 1843"/>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845" name="Straight Connector 1844"/>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846" name="Straight Connector 1845"/>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847" name="Straight Connector 1846"/>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848" name="Straight Connector 1847"/>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849" name="Straight Connector 1848"/>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850" name="Straight Connector 1849"/>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851" name="Straight Connector 1850"/>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852" name="Straight Connector 1851"/>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853" name="Rounded Rectangle 1852">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836" name="Rectangle 1835"/>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0" name="Group 1679"/>
                <p:cNvGrpSpPr/>
                <p:nvPr/>
              </p:nvGrpSpPr>
              <p:grpSpPr>
                <a:xfrm>
                  <a:off x="12060000" y="6678000"/>
                  <a:ext cx="2664000" cy="2124445"/>
                  <a:chOff x="12060000" y="6678000"/>
                  <a:chExt cx="2664000" cy="2124445"/>
                </a:xfrm>
              </p:grpSpPr>
              <p:grpSp>
                <p:nvGrpSpPr>
                  <p:cNvPr id="1804" name="Group 1803"/>
                  <p:cNvGrpSpPr/>
                  <p:nvPr/>
                </p:nvGrpSpPr>
                <p:grpSpPr>
                  <a:xfrm>
                    <a:off x="12201950" y="6678445"/>
                    <a:ext cx="2376000" cy="2124000"/>
                    <a:chOff x="9156371" y="3934590"/>
                    <a:chExt cx="2376000" cy="2124000"/>
                  </a:xfrm>
                </p:grpSpPr>
                <p:sp>
                  <p:nvSpPr>
                    <p:cNvPr id="1806" name="TextBox 1805"/>
                    <p:cNvSpPr txBox="1"/>
                    <p:nvPr/>
                  </p:nvSpPr>
                  <p:spPr>
                    <a:xfrm>
                      <a:off x="9156371" y="577059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Design Themes</a:t>
                      </a:r>
                    </a:p>
                  </p:txBody>
                </p:sp>
                <p:grpSp>
                  <p:nvGrpSpPr>
                    <p:cNvPr id="1807" name="Group 1806"/>
                    <p:cNvGrpSpPr>
                      <a:grpSpLocks noChangeAspect="1"/>
                    </p:cNvGrpSpPr>
                    <p:nvPr/>
                  </p:nvGrpSpPr>
                  <p:grpSpPr>
                    <a:xfrm>
                      <a:off x="9156725" y="3934590"/>
                      <a:ext cx="2375292" cy="1656000"/>
                      <a:chOff x="8734332" y="3666942"/>
                      <a:chExt cx="3184696" cy="2221878"/>
                    </a:xfrm>
                  </p:grpSpPr>
                  <p:grpSp>
                    <p:nvGrpSpPr>
                      <p:cNvPr id="1808" name="Group 1807"/>
                      <p:cNvGrpSpPr/>
                      <p:nvPr/>
                    </p:nvGrpSpPr>
                    <p:grpSpPr>
                      <a:xfrm>
                        <a:off x="8734333" y="3666942"/>
                        <a:ext cx="3184695" cy="2221877"/>
                        <a:chOff x="22660657" y="12103599"/>
                        <a:chExt cx="3096000" cy="2160000"/>
                      </a:xfrm>
                    </p:grpSpPr>
                    <p:grpSp>
                      <p:nvGrpSpPr>
                        <p:cNvPr id="1819" name="Group 1818"/>
                        <p:cNvGrpSpPr/>
                        <p:nvPr/>
                      </p:nvGrpSpPr>
                      <p:grpSpPr>
                        <a:xfrm>
                          <a:off x="22660657" y="12103599"/>
                          <a:ext cx="3096000" cy="2160000"/>
                          <a:chOff x="24565689" y="18483251"/>
                          <a:chExt cx="3096000" cy="2160000"/>
                        </a:xfrm>
                      </p:grpSpPr>
                      <p:sp>
                        <p:nvSpPr>
                          <p:cNvPr id="1832" name="Rectangle 1831"/>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33" name="TextBox 1832"/>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834" name="Rectangle 1833"/>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820" name="Group 1819"/>
                        <p:cNvGrpSpPr/>
                        <p:nvPr/>
                      </p:nvGrpSpPr>
                      <p:grpSpPr>
                        <a:xfrm>
                          <a:off x="22660657" y="12103599"/>
                          <a:ext cx="3096000" cy="2160000"/>
                          <a:chOff x="0" y="0"/>
                          <a:chExt cx="15119350" cy="10691813"/>
                        </a:xfrm>
                      </p:grpSpPr>
                      <p:sp>
                        <p:nvSpPr>
                          <p:cNvPr id="1821" name="Rectangle 1820"/>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22" name="Rounded Rectangle 1821">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3" name="Rounded Rectangle 1822">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4" name="Rounded Rectangle 1823">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5" name="Rounded Rectangle 1824">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6" name="Rounded Rectangle 1825">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7" name="Rounded Rectangle 1826">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28" name="TextBox 1827"/>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829" name="Rounded Rectangle 1828">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0" name="Rounded Rectangle 1829">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831" name="Rounded Rectangle 1830">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809" name="Rectangle 1808"/>
                      <p:cNvSpPr/>
                      <p:nvPr/>
                    </p:nvSpPr>
                    <p:spPr>
                      <a:xfrm>
                        <a:off x="8734332" y="3666943"/>
                        <a:ext cx="3184695" cy="2221877"/>
                      </a:xfrm>
                      <a:prstGeom prst="rect">
                        <a:avLst/>
                      </a:prstGeom>
                      <a:solidFill>
                        <a:sysClr val="window" lastClr="FFFFFF"/>
                      </a:solidFill>
                      <a:ln w="6286" cap="flat" cmpd="sng" algn="ctr">
                        <a:solidFill>
                          <a:srgbClr val="09662F"/>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810" name="Rectangle 1809"/>
                      <p:cNvSpPr/>
                      <p:nvPr/>
                    </p:nvSpPr>
                    <p:spPr bwMode="auto">
                      <a:xfrm>
                        <a:off x="8742806" y="3666942"/>
                        <a:ext cx="3176221" cy="229781"/>
                      </a:xfrm>
                      <a:prstGeom prst="rect">
                        <a:avLst/>
                      </a:prstGeom>
                      <a:solidFill>
                        <a:srgbClr val="09662F"/>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811" name="Group 1810"/>
                      <p:cNvGrpSpPr>
                        <a:grpSpLocks noChangeAspect="1"/>
                      </p:cNvGrpSpPr>
                      <p:nvPr/>
                    </p:nvGrpSpPr>
                    <p:grpSpPr>
                      <a:xfrm>
                        <a:off x="9276428" y="3966897"/>
                        <a:ext cx="2100507" cy="1796017"/>
                        <a:chOff x="12762845" y="6935942"/>
                        <a:chExt cx="2100947" cy="1796395"/>
                      </a:xfrm>
                    </p:grpSpPr>
                    <p:sp>
                      <p:nvSpPr>
                        <p:cNvPr id="1812" name="Freeform 1811"/>
                        <p:cNvSpPr>
                          <a:spLocks noChangeAspect="1"/>
                        </p:cNvSpPr>
                        <p:nvPr/>
                      </p:nvSpPr>
                      <p:spPr>
                        <a:xfrm>
                          <a:off x="13300297" y="7395485"/>
                          <a:ext cx="1026044" cy="417766"/>
                        </a:xfrm>
                        <a:custGeom>
                          <a:avLst/>
                          <a:gdLst>
                            <a:gd name="connsiteX0" fmla="*/ 519614 w 2182379"/>
                            <a:gd name="connsiteY0" fmla="*/ 0 h 900000"/>
                            <a:gd name="connsiteX1" fmla="*/ 1662765 w 2182379"/>
                            <a:gd name="connsiteY1" fmla="*/ 0 h 900000"/>
                            <a:gd name="connsiteX2" fmla="*/ 2182379 w 2182379"/>
                            <a:gd name="connsiteY2" fmla="*/ 900000 h 900000"/>
                            <a:gd name="connsiteX3" fmla="*/ 0 w 2182379"/>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2182379" h="900000">
                              <a:moveTo>
                                <a:pt x="519614" y="0"/>
                              </a:moveTo>
                              <a:lnTo>
                                <a:pt x="1662765" y="0"/>
                              </a:lnTo>
                              <a:lnTo>
                                <a:pt x="2182379"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3" name="Freeform 1812"/>
                        <p:cNvSpPr>
                          <a:spLocks noChangeAspect="1"/>
                        </p:cNvSpPr>
                        <p:nvPr/>
                      </p:nvSpPr>
                      <p:spPr>
                        <a:xfrm>
                          <a:off x="13031571" y="7855028"/>
                          <a:ext cx="1563496" cy="417766"/>
                        </a:xfrm>
                        <a:custGeom>
                          <a:avLst/>
                          <a:gdLst>
                            <a:gd name="connsiteX0" fmla="*/ 519614 w 3325530"/>
                            <a:gd name="connsiteY0" fmla="*/ 0 h 900000"/>
                            <a:gd name="connsiteX1" fmla="*/ 2805916 w 3325530"/>
                            <a:gd name="connsiteY1" fmla="*/ 0 h 900000"/>
                            <a:gd name="connsiteX2" fmla="*/ 3325530 w 3325530"/>
                            <a:gd name="connsiteY2" fmla="*/ 900000 h 900000"/>
                            <a:gd name="connsiteX3" fmla="*/ 0 w 332553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3325530" h="900000">
                              <a:moveTo>
                                <a:pt x="519614" y="0"/>
                              </a:moveTo>
                              <a:lnTo>
                                <a:pt x="2805916" y="0"/>
                              </a:lnTo>
                              <a:lnTo>
                                <a:pt x="3325530"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4" name="Freeform 1813"/>
                        <p:cNvSpPr>
                          <a:spLocks noChangeAspect="1"/>
                        </p:cNvSpPr>
                        <p:nvPr/>
                      </p:nvSpPr>
                      <p:spPr>
                        <a:xfrm>
                          <a:off x="13569023" y="6935942"/>
                          <a:ext cx="488592" cy="417766"/>
                        </a:xfrm>
                        <a:custGeom>
                          <a:avLst/>
                          <a:gdLst>
                            <a:gd name="connsiteX0" fmla="*/ 519614 w 1039227"/>
                            <a:gd name="connsiteY0" fmla="*/ 0 h 899999"/>
                            <a:gd name="connsiteX1" fmla="*/ 1039227 w 1039227"/>
                            <a:gd name="connsiteY1" fmla="*/ 899999 h 899999"/>
                            <a:gd name="connsiteX2" fmla="*/ 0 w 1039227"/>
                            <a:gd name="connsiteY2" fmla="*/ 899999 h 899999"/>
                          </a:gdLst>
                          <a:ahLst/>
                          <a:cxnLst>
                            <a:cxn ang="0">
                              <a:pos x="connsiteX0" y="connsiteY0"/>
                            </a:cxn>
                            <a:cxn ang="0">
                              <a:pos x="connsiteX1" y="connsiteY1"/>
                            </a:cxn>
                            <a:cxn ang="0">
                              <a:pos x="connsiteX2" y="connsiteY2"/>
                            </a:cxn>
                          </a:cxnLst>
                          <a:rect l="l" t="t" r="r" b="b"/>
                          <a:pathLst>
                            <a:path w="1039227" h="899999">
                              <a:moveTo>
                                <a:pt x="519614" y="0"/>
                              </a:moveTo>
                              <a:lnTo>
                                <a:pt x="1039227" y="899999"/>
                              </a:lnTo>
                              <a:lnTo>
                                <a:pt x="0" y="899999"/>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5" name="Freeform 1814"/>
                        <p:cNvSpPr>
                          <a:spLocks noChangeAspect="1"/>
                        </p:cNvSpPr>
                        <p:nvPr/>
                      </p:nvSpPr>
                      <p:spPr>
                        <a:xfrm>
                          <a:off x="12762845" y="8314571"/>
                          <a:ext cx="2100947" cy="417766"/>
                        </a:xfrm>
                        <a:custGeom>
                          <a:avLst/>
                          <a:gdLst>
                            <a:gd name="connsiteX0" fmla="*/ 519614 w 4468681"/>
                            <a:gd name="connsiteY0" fmla="*/ 0 h 900000"/>
                            <a:gd name="connsiteX1" fmla="*/ 3949067 w 4468681"/>
                            <a:gd name="connsiteY1" fmla="*/ 0 h 900000"/>
                            <a:gd name="connsiteX2" fmla="*/ 4468681 w 4468681"/>
                            <a:gd name="connsiteY2" fmla="*/ 900000 h 900000"/>
                            <a:gd name="connsiteX3" fmla="*/ 0 w 4468681"/>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4468681" h="900000">
                              <a:moveTo>
                                <a:pt x="519614" y="0"/>
                              </a:moveTo>
                              <a:lnTo>
                                <a:pt x="3949067" y="0"/>
                              </a:lnTo>
                              <a:lnTo>
                                <a:pt x="4468681" y="900000"/>
                              </a:lnTo>
                              <a:lnTo>
                                <a:pt x="0" y="900000"/>
                              </a:lnTo>
                              <a:close/>
                            </a:path>
                          </a:pathLst>
                        </a:custGeom>
                        <a:noFill/>
                        <a:ln w="809" cap="rnd" cmpd="sng" algn="ctr">
                          <a:solidFill>
                            <a:srgbClr val="09662F"/>
                          </a:solidFill>
                          <a:prstDash val="solid"/>
                        </a:ln>
                        <a:effectLst/>
                      </p:spPr>
                      <p:txBody>
                        <a:bodyPr lIns="5347" tIns="0" rIns="0" bIns="1783" rtlCol="0" anchor="b" anchorCtr="0"/>
                        <a:lstStyle/>
                        <a:p>
                          <a:pPr marL="0" marR="0" lvl="0" indent="0" defTabSz="18106"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000302"/>
                            </a:solidFill>
                            <a:effectLst/>
                            <a:uLnTx/>
                            <a:uFillTx/>
                            <a:ea typeface="Verdana" panose="020B0604030504040204" pitchFamily="34" charset="0"/>
                          </a:endParaRPr>
                        </a:p>
                      </p:txBody>
                    </p:sp>
                    <p:sp>
                      <p:nvSpPr>
                        <p:cNvPr id="1816" name="Down Arrow 1815"/>
                        <p:cNvSpPr>
                          <a:spLocks noChangeAspect="1"/>
                        </p:cNvSpPr>
                        <p:nvPr/>
                      </p:nvSpPr>
                      <p:spPr>
                        <a:xfrm>
                          <a:off x="13898277" y="732071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7" name="Down Arrow 1816"/>
                        <p:cNvSpPr>
                          <a:spLocks noChangeAspect="1"/>
                        </p:cNvSpPr>
                        <p:nvPr/>
                      </p:nvSpPr>
                      <p:spPr>
                        <a:xfrm>
                          <a:off x="14167559" y="7780951"/>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sp>
                      <p:nvSpPr>
                        <p:cNvPr id="1818" name="Down Arrow 1817"/>
                        <p:cNvSpPr>
                          <a:spLocks noChangeAspect="1"/>
                        </p:cNvSpPr>
                        <p:nvPr/>
                      </p:nvSpPr>
                      <p:spPr>
                        <a:xfrm>
                          <a:off x="14436840" y="8241190"/>
                          <a:ext cx="140063" cy="138184"/>
                        </a:xfrm>
                        <a:prstGeom prst="downArrow">
                          <a:avLst/>
                        </a:prstGeom>
                        <a:solidFill>
                          <a:srgbClr val="09662F"/>
                        </a:solidFill>
                        <a:ln w="679" cap="flat" cmpd="sng" algn="ctr">
                          <a:solidFill>
                            <a:srgbClr val="FFFFFF"/>
                          </a:solidFill>
                          <a:prstDash val="solid"/>
                        </a:ln>
                        <a:effectLst/>
                      </p:spPr>
                      <p:txBody>
                        <a:bodyPr rot="0" spcFirstLastPara="0" vertOverflow="overflow" horzOverflow="overflow" vert="horz" wrap="square" lIns="1520" tIns="760" rIns="1520" bIns="760" numCol="1" spcCol="0" rtlCol="0" fromWordArt="0" anchor="ctr" anchorCtr="0" forceAA="0" compatLnSpc="1">
                          <a:prstTxWarp prst="textNoShape">
                            <a:avLst/>
                          </a:prstTxWarp>
                          <a:noAutofit/>
                        </a:bodyPr>
                        <a:lstStyle/>
                        <a:p>
                          <a:pPr marL="0" marR="0" lvl="0" indent="0" algn="ctr" defTabSz="152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srgbClr val="FFFFFF"/>
                            </a:solidFill>
                            <a:effectLst/>
                            <a:uLnTx/>
                            <a:uFillTx/>
                            <a:ea typeface="Verdana" panose="020B0604030504040204" pitchFamily="34" charset="0"/>
                          </a:endParaRPr>
                        </a:p>
                      </p:txBody>
                    </p:sp>
                  </p:grpSp>
                </p:grpSp>
              </p:grpSp>
              <p:sp>
                <p:nvSpPr>
                  <p:cNvPr id="1805" name="Rectangle 1804"/>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1" name="Group 1680"/>
                <p:cNvGrpSpPr/>
                <p:nvPr/>
              </p:nvGrpSpPr>
              <p:grpSpPr>
                <a:xfrm>
                  <a:off x="6390000" y="12329253"/>
                  <a:ext cx="2664000" cy="2124000"/>
                  <a:chOff x="6390000" y="12329253"/>
                  <a:chExt cx="2664000" cy="2124000"/>
                </a:xfrm>
              </p:grpSpPr>
              <p:grpSp>
                <p:nvGrpSpPr>
                  <p:cNvPr id="1760" name="Group 1759"/>
                  <p:cNvGrpSpPr/>
                  <p:nvPr/>
                </p:nvGrpSpPr>
                <p:grpSpPr>
                  <a:xfrm>
                    <a:off x="6534000" y="12330445"/>
                    <a:ext cx="2376000" cy="2122807"/>
                    <a:chOff x="11922875" y="6717171"/>
                    <a:chExt cx="2376000" cy="2122807"/>
                  </a:xfrm>
                </p:grpSpPr>
                <p:sp>
                  <p:nvSpPr>
                    <p:cNvPr id="1762" name="TextBox 1761"/>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763" name="Group 1762"/>
                    <p:cNvGrpSpPr>
                      <a:grpSpLocks noChangeAspect="1"/>
                    </p:cNvGrpSpPr>
                    <p:nvPr/>
                  </p:nvGrpSpPr>
                  <p:grpSpPr>
                    <a:xfrm>
                      <a:off x="11923229" y="6717171"/>
                      <a:ext cx="2375292" cy="1656000"/>
                      <a:chOff x="11500731" y="6449523"/>
                      <a:chExt cx="3184908" cy="2221875"/>
                    </a:xfrm>
                  </p:grpSpPr>
                  <p:sp>
                    <p:nvSpPr>
                      <p:cNvPr id="1764" name="Rectangle 1763"/>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5" name="Rectangle 1764"/>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66" name="Group 1765"/>
                      <p:cNvGrpSpPr/>
                      <p:nvPr/>
                    </p:nvGrpSpPr>
                    <p:grpSpPr>
                      <a:xfrm>
                        <a:off x="11500944" y="6449523"/>
                        <a:ext cx="3184695" cy="2221875"/>
                        <a:chOff x="0" y="0"/>
                        <a:chExt cx="15119350" cy="10691813"/>
                      </a:xfrm>
                    </p:grpSpPr>
                    <p:sp>
                      <p:nvSpPr>
                        <p:cNvPr id="1767" name="Rectangle 176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68" name="Rounded Rectangle 1767">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69" name="Rounded Rectangle 1768">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770" name="Rounded Rectangle 1769">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1" name="Rounded Rectangle 1770">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2" name="Rounded Rectangle 1771">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3" name="Rounded Rectangle 1772">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74" name="Rounded Rectangle 1773">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775" name="Rounded Rectangle 1774">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776" name="Rounded Rectangle 1775">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777" name="Rounded Rectangle 1776">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778" name="Rounded Rectangle 1777">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779" name="Group 1778"/>
                        <p:cNvGrpSpPr/>
                        <p:nvPr/>
                      </p:nvGrpSpPr>
                      <p:grpSpPr>
                        <a:xfrm>
                          <a:off x="2607963" y="1440000"/>
                          <a:ext cx="11145004" cy="620779"/>
                          <a:chOff x="5216002" y="3065785"/>
                          <a:chExt cx="22290008" cy="1241558"/>
                        </a:xfrm>
                      </p:grpSpPr>
                      <p:sp>
                        <p:nvSpPr>
                          <p:cNvPr id="1801" name="Rounded Rectangle 1800">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2" name="Rounded Rectangle 1801">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803" name="Rounded Rectangle 1802">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780" name="Rounded Rectangle 1779">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781"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2" name="Rounded Rectangle 1781">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3"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784" name="Rounded Rectangle 1783">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5"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6" name="Rounded Rectangle 1785">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7"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88" name="Rounded Rectangle 1787">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89" name="Rounded Rectangle 1788">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0"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1"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2" name="Rounded Rectangle 1791">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3"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4"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5"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6"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7" name="Rounded Rectangle 1796">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98"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799"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800" name="Rounded Rectangle 1799">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761" name="Rectangle 1760"/>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2" name="Group 1681"/>
                <p:cNvGrpSpPr/>
                <p:nvPr/>
              </p:nvGrpSpPr>
              <p:grpSpPr>
                <a:xfrm>
                  <a:off x="6390000" y="1017587"/>
                  <a:ext cx="2664000" cy="2132368"/>
                  <a:chOff x="6390000" y="1017587"/>
                  <a:chExt cx="2664000" cy="2132368"/>
                </a:xfrm>
              </p:grpSpPr>
              <p:grpSp>
                <p:nvGrpSpPr>
                  <p:cNvPr id="1743" name="Group 1742"/>
                  <p:cNvGrpSpPr/>
                  <p:nvPr/>
                </p:nvGrpSpPr>
                <p:grpSpPr>
                  <a:xfrm>
                    <a:off x="6442638" y="1017587"/>
                    <a:ext cx="2554154" cy="2122807"/>
                    <a:chOff x="757231" y="6717171"/>
                    <a:chExt cx="2554154" cy="2122807"/>
                  </a:xfrm>
                </p:grpSpPr>
                <p:sp>
                  <p:nvSpPr>
                    <p:cNvPr id="1745" name="TextBox 1744"/>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746" name="Group 1745"/>
                    <p:cNvGrpSpPr>
                      <a:grpSpLocks noChangeAspect="1"/>
                    </p:cNvGrpSpPr>
                    <p:nvPr/>
                  </p:nvGrpSpPr>
                  <p:grpSpPr>
                    <a:xfrm>
                      <a:off x="846662" y="6717171"/>
                      <a:ext cx="2391803" cy="1656000"/>
                      <a:chOff x="413606" y="6449523"/>
                      <a:chExt cx="3228312" cy="2221875"/>
                    </a:xfrm>
                  </p:grpSpPr>
                  <p:sp>
                    <p:nvSpPr>
                      <p:cNvPr id="1747" name="Rectangle 1746"/>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8" name="Rectangle 1747"/>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49" name="Group 1748"/>
                      <p:cNvGrpSpPr/>
                      <p:nvPr/>
                    </p:nvGrpSpPr>
                    <p:grpSpPr>
                      <a:xfrm>
                        <a:off x="434936" y="6449523"/>
                        <a:ext cx="3184695" cy="2221875"/>
                        <a:chOff x="0" y="0"/>
                        <a:chExt cx="15119350" cy="10691813"/>
                      </a:xfrm>
                    </p:grpSpPr>
                    <p:sp>
                      <p:nvSpPr>
                        <p:cNvPr id="1750" name="Rectangle 1749"/>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51" name="Rounded Rectangle 1750">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2" name="Rounded Rectangle 1751">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3" name="Rounded Rectangle 1752">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4" name="Rounded Rectangle 1753">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5" name="Rounded Rectangle 1754">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6" name="Rounded Rectangle 1755">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7" name="Rounded Rectangle 1756">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8" name="Rounded Rectangle 1757">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59" name="Rounded Rectangle 1758">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744" name="Rectangle 1743"/>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3" name="Group 1682"/>
                <p:cNvGrpSpPr/>
                <p:nvPr/>
              </p:nvGrpSpPr>
              <p:grpSpPr>
                <a:xfrm>
                  <a:off x="9225000" y="3847419"/>
                  <a:ext cx="2664000" cy="2128558"/>
                  <a:chOff x="9225000" y="3847419"/>
                  <a:chExt cx="2664000" cy="2128558"/>
                </a:xfrm>
              </p:grpSpPr>
              <p:grpSp>
                <p:nvGrpSpPr>
                  <p:cNvPr id="1736" name="Group 1735"/>
                  <p:cNvGrpSpPr/>
                  <p:nvPr/>
                </p:nvGrpSpPr>
                <p:grpSpPr>
                  <a:xfrm>
                    <a:off x="9369000" y="3847419"/>
                    <a:ext cx="2376000" cy="2124000"/>
                    <a:chOff x="6389870" y="12282347"/>
                    <a:chExt cx="2376000" cy="2124000"/>
                  </a:xfrm>
                </p:grpSpPr>
                <p:sp>
                  <p:nvSpPr>
                    <p:cNvPr id="1738" name="TextBox 1737"/>
                    <p:cNvSpPr txBox="1"/>
                    <p:nvPr/>
                  </p:nvSpPr>
                  <p:spPr>
                    <a:xfrm>
                      <a:off x="6389870" y="14118347"/>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Rich Picture</a:t>
                      </a:r>
                    </a:p>
                  </p:txBody>
                </p:sp>
                <p:grpSp>
                  <p:nvGrpSpPr>
                    <p:cNvPr id="1739" name="Group 1738"/>
                    <p:cNvGrpSpPr>
                      <a:grpSpLocks noChangeAspect="1"/>
                    </p:cNvGrpSpPr>
                    <p:nvPr/>
                  </p:nvGrpSpPr>
                  <p:grpSpPr>
                    <a:xfrm>
                      <a:off x="6390224" y="12282347"/>
                      <a:ext cx="2375292" cy="1656000"/>
                      <a:chOff x="5967726" y="12014699"/>
                      <a:chExt cx="3184908" cy="2221878"/>
                    </a:xfrm>
                  </p:grpSpPr>
                  <p:sp>
                    <p:nvSpPr>
                      <p:cNvPr id="1740" name="Rectangle 1739"/>
                      <p:cNvSpPr/>
                      <p:nvPr/>
                    </p:nvSpPr>
                    <p:spPr>
                      <a:xfrm>
                        <a:off x="5967939" y="12014700"/>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41" name="Rounded Rectangle 1740">
                        <a:extLst>
                          <a:ext uri="{FF2B5EF4-FFF2-40B4-BE49-F238E27FC236}">
                            <a16:creationId xmlns:a16="http://schemas.microsoft.com/office/drawing/2014/main" id="{52F74A05-C249-8C4F-A7EC-3501ED98CBAD}"/>
                          </a:ext>
                        </a:extLst>
                      </p:cNvPr>
                      <p:cNvSpPr>
                        <a:spLocks/>
                      </p:cNvSpPr>
                      <p:nvPr/>
                    </p:nvSpPr>
                    <p:spPr bwMode="auto">
                      <a:xfrm>
                        <a:off x="6119598" y="12313948"/>
                        <a:ext cx="2896681" cy="1795487"/>
                      </a:xfrm>
                      <a:prstGeom prst="roundRect">
                        <a:avLst>
                          <a:gd name="adj" fmla="val 262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42" name="Rectangle 1741"/>
                      <p:cNvSpPr/>
                      <p:nvPr/>
                    </p:nvSpPr>
                    <p:spPr bwMode="auto">
                      <a:xfrm>
                        <a:off x="5967726" y="1201469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sp>
                <p:nvSpPr>
                  <p:cNvPr id="1737" name="Rectangle 1736"/>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4" name="Group 1683"/>
                <p:cNvGrpSpPr/>
                <p:nvPr/>
              </p:nvGrpSpPr>
              <p:grpSpPr>
                <a:xfrm>
                  <a:off x="9225000" y="9503627"/>
                  <a:ext cx="2664000" cy="2124818"/>
                  <a:chOff x="9225000" y="9503627"/>
                  <a:chExt cx="2664000" cy="2124818"/>
                </a:xfrm>
              </p:grpSpPr>
              <p:grpSp>
                <p:nvGrpSpPr>
                  <p:cNvPr id="1708" name="Group 1707"/>
                  <p:cNvGrpSpPr/>
                  <p:nvPr/>
                </p:nvGrpSpPr>
                <p:grpSpPr>
                  <a:xfrm>
                    <a:off x="9308477" y="9504445"/>
                    <a:ext cx="2497046" cy="2124000"/>
                    <a:chOff x="9095956" y="9499763"/>
                    <a:chExt cx="2497046" cy="2124000"/>
                  </a:xfrm>
                </p:grpSpPr>
                <p:sp>
                  <p:nvSpPr>
                    <p:cNvPr id="1710" name="TextBox 1709"/>
                    <p:cNvSpPr txBox="1"/>
                    <p:nvPr/>
                  </p:nvSpPr>
                  <p:spPr>
                    <a:xfrm>
                      <a:off x="9095956" y="11335763"/>
                      <a:ext cx="2497046"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Persona Descriptions</a:t>
                      </a:r>
                    </a:p>
                  </p:txBody>
                </p:sp>
                <p:grpSp>
                  <p:nvGrpSpPr>
                    <p:cNvPr id="1711" name="Group 1710"/>
                    <p:cNvGrpSpPr>
                      <a:grpSpLocks noChangeAspect="1"/>
                    </p:cNvGrpSpPr>
                    <p:nvPr/>
                  </p:nvGrpSpPr>
                  <p:grpSpPr>
                    <a:xfrm>
                      <a:off x="9156833" y="9499763"/>
                      <a:ext cx="2375292" cy="1656000"/>
                      <a:chOff x="8734442" y="9232115"/>
                      <a:chExt cx="3184695" cy="2221878"/>
                    </a:xfrm>
                  </p:grpSpPr>
                  <p:sp>
                    <p:nvSpPr>
                      <p:cNvPr id="1712" name="Rectangle 1711"/>
                      <p:cNvSpPr/>
                      <p:nvPr/>
                    </p:nvSpPr>
                    <p:spPr>
                      <a:xfrm>
                        <a:off x="8734442" y="9232116"/>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13" name="Rectangle 1712"/>
                      <p:cNvSpPr/>
                      <p:nvPr/>
                    </p:nvSpPr>
                    <p:spPr bwMode="auto">
                      <a:xfrm>
                        <a:off x="8742807" y="9232115"/>
                        <a:ext cx="3176330"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14" name="Group 1713"/>
                      <p:cNvGrpSpPr/>
                      <p:nvPr/>
                    </p:nvGrpSpPr>
                    <p:grpSpPr>
                      <a:xfrm>
                        <a:off x="8734442" y="9232116"/>
                        <a:ext cx="3184695" cy="2221877"/>
                        <a:chOff x="0" y="0"/>
                        <a:chExt cx="15119350" cy="10691813"/>
                      </a:xfrm>
                    </p:grpSpPr>
                    <p:sp>
                      <p:nvSpPr>
                        <p:cNvPr id="1715" name="Rounded Rectangle 1714">
                          <a:extLst>
                            <a:ext uri="{FF2B5EF4-FFF2-40B4-BE49-F238E27FC236}">
                              <a16:creationId xmlns:a16="http://schemas.microsoft.com/office/drawing/2014/main" id="{52F74A05-C249-8C4F-A7EC-3501ED98CBAD}"/>
                            </a:ext>
                          </a:extLst>
                        </p:cNvPr>
                        <p:cNvSpPr>
                          <a:spLocks noChangeAspect="1"/>
                        </p:cNvSpPr>
                        <p:nvPr/>
                      </p:nvSpPr>
                      <p:spPr bwMode="auto">
                        <a:xfrm>
                          <a:off x="71999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6" name="Rounded Rectangle 1715">
                          <a:extLst>
                            <a:ext uri="{FF2B5EF4-FFF2-40B4-BE49-F238E27FC236}">
                              <a16:creationId xmlns:a16="http://schemas.microsoft.com/office/drawing/2014/main" id="{52F74A05-C249-8C4F-A7EC-3501ED98CBAD}"/>
                            </a:ext>
                          </a:extLst>
                        </p:cNvPr>
                        <p:cNvSpPr>
                          <a:spLocks noChangeAspect="1"/>
                        </p:cNvSpPr>
                        <p:nvPr/>
                      </p:nvSpPr>
                      <p:spPr bwMode="auto">
                        <a:xfrm>
                          <a:off x="7711419" y="1440000"/>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7" name="Rounded Rectangle 1716">
                          <a:extLst>
                            <a:ext uri="{FF2B5EF4-FFF2-40B4-BE49-F238E27FC236}">
                              <a16:creationId xmlns:a16="http://schemas.microsoft.com/office/drawing/2014/main" id="{52F74A05-C249-8C4F-A7EC-3501ED98CBAD}"/>
                            </a:ext>
                          </a:extLst>
                        </p:cNvPr>
                        <p:cNvSpPr>
                          <a:spLocks noChangeAspect="1"/>
                        </p:cNvSpPr>
                        <p:nvPr/>
                      </p:nvSpPr>
                      <p:spPr bwMode="auto">
                        <a:xfrm>
                          <a:off x="71999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8" name="Rounded Rectangle 1717">
                          <a:extLst>
                            <a:ext uri="{FF2B5EF4-FFF2-40B4-BE49-F238E27FC236}">
                              <a16:creationId xmlns:a16="http://schemas.microsoft.com/office/drawing/2014/main" id="{52F74A05-C249-8C4F-A7EC-3501ED98CBAD}"/>
                            </a:ext>
                          </a:extLst>
                        </p:cNvPr>
                        <p:cNvSpPr>
                          <a:spLocks noChangeAspect="1"/>
                        </p:cNvSpPr>
                        <p:nvPr/>
                      </p:nvSpPr>
                      <p:spPr bwMode="auto">
                        <a:xfrm>
                          <a:off x="7711419" y="5876881"/>
                          <a:ext cx="6760581" cy="4203119"/>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719" name="Rectangle 1718"/>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nvGrpSpPr>
                        <p:cNvPr id="1720" name="Group 1719"/>
                        <p:cNvGrpSpPr>
                          <a:grpSpLocks/>
                        </p:cNvGrpSpPr>
                        <p:nvPr/>
                      </p:nvGrpSpPr>
                      <p:grpSpPr>
                        <a:xfrm>
                          <a:off x="7884000" y="2052000"/>
                          <a:ext cx="2160000" cy="2880000"/>
                          <a:chOff x="11321717" y="2225842"/>
                          <a:chExt cx="2880000" cy="3600000"/>
                        </a:xfrm>
                      </p:grpSpPr>
                      <p:sp>
                        <p:nvSpPr>
                          <p:cNvPr id="1733" name="Rounded Rectangle 1732"/>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4" name="Straight Connector 1733"/>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5" name="Straight Connector 1734"/>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1" name="Group 1720"/>
                        <p:cNvGrpSpPr>
                          <a:grpSpLocks/>
                        </p:cNvGrpSpPr>
                        <p:nvPr/>
                      </p:nvGrpSpPr>
                      <p:grpSpPr>
                        <a:xfrm>
                          <a:off x="900000" y="2052000"/>
                          <a:ext cx="2160000" cy="2880000"/>
                          <a:chOff x="11321717" y="2225842"/>
                          <a:chExt cx="2880000" cy="3600000"/>
                        </a:xfrm>
                      </p:grpSpPr>
                      <p:sp>
                        <p:nvSpPr>
                          <p:cNvPr id="1730" name="Rounded Rectangle 1729"/>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31" name="Straight Connector 1730"/>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32" name="Straight Connector 1731"/>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2" name="Group 1721"/>
                        <p:cNvGrpSpPr>
                          <a:grpSpLocks/>
                        </p:cNvGrpSpPr>
                        <p:nvPr/>
                      </p:nvGrpSpPr>
                      <p:grpSpPr>
                        <a:xfrm>
                          <a:off x="900000" y="6480000"/>
                          <a:ext cx="2160000" cy="2880000"/>
                          <a:chOff x="11321717" y="2225842"/>
                          <a:chExt cx="2880000" cy="3600000"/>
                        </a:xfrm>
                      </p:grpSpPr>
                      <p:sp>
                        <p:nvSpPr>
                          <p:cNvPr id="1727" name="Rounded Rectangle 1726"/>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8" name="Straight Connector 1727"/>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9" name="Straight Connector 1728"/>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nvGrpSpPr>
                        <p:cNvPr id="1723" name="Group 1722"/>
                        <p:cNvGrpSpPr>
                          <a:grpSpLocks/>
                        </p:cNvGrpSpPr>
                        <p:nvPr/>
                      </p:nvGrpSpPr>
                      <p:grpSpPr>
                        <a:xfrm>
                          <a:off x="7884000" y="6480000"/>
                          <a:ext cx="2160000" cy="2880000"/>
                          <a:chOff x="11321717" y="2225842"/>
                          <a:chExt cx="2880000" cy="3600000"/>
                        </a:xfrm>
                      </p:grpSpPr>
                      <p:sp>
                        <p:nvSpPr>
                          <p:cNvPr id="1724" name="Rounded Rectangle 1723"/>
                          <p:cNvSpPr/>
                          <p:nvPr userDrawn="1"/>
                        </p:nvSpPr>
                        <p:spPr>
                          <a:xfrm>
                            <a:off x="11321717" y="2225842"/>
                            <a:ext cx="2880000" cy="3600000"/>
                          </a:xfrm>
                          <a:prstGeom prst="roundRect">
                            <a:avLst>
                              <a:gd name="adj" fmla="val 2890"/>
                            </a:avLst>
                          </a:prstGeom>
                          <a:solidFill>
                            <a:sysClr val="window" lastClr="FFFFFF"/>
                          </a:solidFill>
                          <a:ln w="809" cap="flat" cmpd="sng" algn="ctr">
                            <a:solidFill>
                              <a:sysClr val="window" lastClr="FFFFFF">
                                <a:lumMod val="75000"/>
                              </a:sysClr>
                            </a:solid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cxnSp>
                        <p:nvCxnSpPr>
                          <p:cNvPr id="1725" name="Straight Connector 1724"/>
                          <p:cNvCxnSpPr/>
                          <p:nvPr userDrawn="1"/>
                        </p:nvCxnSpPr>
                        <p:spPr>
                          <a:xfrm>
                            <a:off x="11345779" y="2249905"/>
                            <a:ext cx="2827421" cy="3553327"/>
                          </a:xfrm>
                          <a:prstGeom prst="line">
                            <a:avLst/>
                          </a:prstGeom>
                          <a:noFill/>
                          <a:ln w="449" cap="flat" cmpd="sng" algn="ctr">
                            <a:solidFill>
                              <a:sysClr val="window" lastClr="FFFFFF">
                                <a:lumMod val="75000"/>
                              </a:sysClr>
                            </a:solidFill>
                            <a:prstDash val="solid"/>
                            <a:miter lim="800000"/>
                          </a:ln>
                          <a:effectLst/>
                        </p:spPr>
                      </p:cxnSp>
                      <p:cxnSp>
                        <p:nvCxnSpPr>
                          <p:cNvPr id="1726" name="Straight Connector 1725"/>
                          <p:cNvCxnSpPr/>
                          <p:nvPr userDrawn="1"/>
                        </p:nvCxnSpPr>
                        <p:spPr>
                          <a:xfrm flipH="1">
                            <a:off x="11345779" y="2249905"/>
                            <a:ext cx="2827421" cy="3553327"/>
                          </a:xfrm>
                          <a:prstGeom prst="line">
                            <a:avLst/>
                          </a:prstGeom>
                          <a:noFill/>
                          <a:ln w="449" cap="flat" cmpd="sng" algn="ctr">
                            <a:solidFill>
                              <a:sysClr val="window" lastClr="FFFFFF">
                                <a:lumMod val="75000"/>
                              </a:sysClr>
                            </a:solidFill>
                            <a:prstDash val="solid"/>
                            <a:miter lim="800000"/>
                          </a:ln>
                          <a:effectLst/>
                        </p:spPr>
                      </p:cxnSp>
                    </p:grpSp>
                  </p:grpSp>
                </p:grpSp>
              </p:grpSp>
              <p:sp>
                <p:nvSpPr>
                  <p:cNvPr id="1709" name="Rectangle 1708"/>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5" name="Group 1684"/>
                <p:cNvGrpSpPr/>
                <p:nvPr/>
              </p:nvGrpSpPr>
              <p:grpSpPr>
                <a:xfrm>
                  <a:off x="3555000" y="9503627"/>
                  <a:ext cx="2664000" cy="2124818"/>
                  <a:chOff x="3555000" y="9503627"/>
                  <a:chExt cx="2664000" cy="2124818"/>
                </a:xfrm>
              </p:grpSpPr>
              <p:grpSp>
                <p:nvGrpSpPr>
                  <p:cNvPr id="1698" name="Group 1697"/>
                  <p:cNvGrpSpPr/>
                  <p:nvPr/>
                </p:nvGrpSpPr>
                <p:grpSpPr>
                  <a:xfrm>
                    <a:off x="3699000" y="9504445"/>
                    <a:ext cx="2392899" cy="2124000"/>
                    <a:chOff x="6389765" y="1152000"/>
                    <a:chExt cx="2392899" cy="2124000"/>
                  </a:xfrm>
                </p:grpSpPr>
                <p:sp>
                  <p:nvSpPr>
                    <p:cNvPr id="1700" name="TextBox 1699"/>
                    <p:cNvSpPr txBox="1"/>
                    <p:nvPr/>
                  </p:nvSpPr>
                  <p:spPr>
                    <a:xfrm>
                      <a:off x="6389765" y="2988000"/>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System Boundaries</a:t>
                      </a:r>
                    </a:p>
                  </p:txBody>
                </p:sp>
                <p:grpSp>
                  <p:nvGrpSpPr>
                    <p:cNvPr id="1701" name="Group 1700"/>
                    <p:cNvGrpSpPr>
                      <a:grpSpLocks noChangeAspect="1"/>
                    </p:cNvGrpSpPr>
                    <p:nvPr/>
                  </p:nvGrpSpPr>
                  <p:grpSpPr>
                    <a:xfrm>
                      <a:off x="6390119" y="1152000"/>
                      <a:ext cx="2392545" cy="1656000"/>
                      <a:chOff x="5967728" y="884352"/>
                      <a:chExt cx="3207828" cy="2221877"/>
                    </a:xfrm>
                  </p:grpSpPr>
                  <p:sp>
                    <p:nvSpPr>
                      <p:cNvPr id="1702" name="Rectangle 1701"/>
                      <p:cNvSpPr/>
                      <p:nvPr/>
                    </p:nvSpPr>
                    <p:spPr>
                      <a:xfrm>
                        <a:off x="5990861" y="884353"/>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703" name="Rectangle 1702"/>
                      <p:cNvSpPr/>
                      <p:nvPr/>
                    </p:nvSpPr>
                    <p:spPr bwMode="auto">
                      <a:xfrm>
                        <a:off x="5967729" y="884352"/>
                        <a:ext cx="318469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704" name="Group 1703"/>
                      <p:cNvGrpSpPr/>
                      <p:nvPr/>
                    </p:nvGrpSpPr>
                    <p:grpSpPr>
                      <a:xfrm>
                        <a:off x="5967728" y="884353"/>
                        <a:ext cx="3184695" cy="2221876"/>
                        <a:chOff x="0" y="-1"/>
                        <a:chExt cx="15119350" cy="10691813"/>
                      </a:xfrm>
                    </p:grpSpPr>
                    <p:sp>
                      <p:nvSpPr>
                        <p:cNvPr id="1705" name="Oval 1704"/>
                        <p:cNvSpPr>
                          <a:spLocks noChangeAspect="1"/>
                        </p:cNvSpPr>
                        <p:nvPr/>
                      </p:nvSpPr>
                      <p:spPr>
                        <a:xfrm>
                          <a:off x="3059678" y="1299797"/>
                          <a:ext cx="9000001" cy="9000000"/>
                        </a:xfrm>
                        <a:prstGeom prst="ellipse">
                          <a:avLst/>
                        </a:prstGeom>
                        <a:solidFill>
                          <a:srgbClr val="FFFFFF"/>
                        </a:solidFill>
                        <a:ln w="809" cap="flat" cmpd="sng" algn="ctr">
                          <a:solidFill>
                            <a:srgbClr val="09662F"/>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44101"/>
                            </a:solidFill>
                            <a:effectLst/>
                            <a:uLnTx/>
                            <a:uFillTx/>
                            <a:ea typeface="Verdana" panose="020B0604030504040204" pitchFamily="34" charset="0"/>
                            <a:cs typeface="Calibri" panose="020F0502020204030204" pitchFamily="34" charset="0"/>
                          </a:endParaRPr>
                        </a:p>
                      </p:txBody>
                    </p:sp>
                    <p:sp>
                      <p:nvSpPr>
                        <p:cNvPr id="1706" name="Oval 1705"/>
                        <p:cNvSpPr>
                          <a:spLocks noChangeAspect="1"/>
                        </p:cNvSpPr>
                        <p:nvPr/>
                      </p:nvSpPr>
                      <p:spPr>
                        <a:xfrm>
                          <a:off x="5219672" y="3459796"/>
                          <a:ext cx="4679999" cy="4680002"/>
                        </a:xfrm>
                        <a:prstGeom prst="ellipse">
                          <a:avLst/>
                        </a:prstGeom>
                        <a:solidFill>
                          <a:srgbClr val="FFFFFF"/>
                        </a:solidFill>
                        <a:ln w="809" cap="flat" cmpd="sng" algn="ctr">
                          <a:solidFill>
                            <a:srgbClr val="C80000"/>
                          </a:solidFill>
                          <a:prstDash val="solid"/>
                        </a:ln>
                        <a:effectLst/>
                      </p:spPr>
                      <p:txBody>
                        <a:bodyPr lIns="0" tIns="0" rIns="0" bIns="0" rtlCol="0" anchor="t" anchorCtr="0"/>
                        <a:lstStyle/>
                        <a:p>
                          <a:pPr marL="0" marR="0" lvl="0" indent="0" algn="ctr" defTabSz="9052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C80000"/>
                            </a:solidFill>
                            <a:effectLst/>
                            <a:uLnTx/>
                            <a:uFillTx/>
                            <a:ea typeface="Verdana" panose="020B0604030504040204" pitchFamily="34" charset="0"/>
                            <a:cs typeface="Calibri" panose="020F0502020204030204" pitchFamily="34" charset="0"/>
                          </a:endParaRPr>
                        </a:p>
                      </p:txBody>
                    </p:sp>
                    <p:sp>
                      <p:nvSpPr>
                        <p:cNvPr id="1707" name="Rectangle 1706"/>
                        <p:cNvSpPr/>
                        <p:nvPr/>
                      </p:nvSpPr>
                      <p:spPr>
                        <a:xfrm>
                          <a:off x="0" y="-1"/>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grpSp>
                </p:grpSp>
              </p:grpSp>
              <p:sp>
                <p:nvSpPr>
                  <p:cNvPr id="1699" name="Rectangle 1698"/>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686" name="Group 1685"/>
                <p:cNvGrpSpPr/>
                <p:nvPr/>
              </p:nvGrpSpPr>
              <p:grpSpPr>
                <a:xfrm>
                  <a:off x="3555000" y="3849698"/>
                  <a:ext cx="2664000" cy="2124000"/>
                  <a:chOff x="3555000" y="3849698"/>
                  <a:chExt cx="2664000" cy="2124000"/>
                </a:xfrm>
              </p:grpSpPr>
              <p:grpSp>
                <p:nvGrpSpPr>
                  <p:cNvPr id="1687" name="Group 1686"/>
                  <p:cNvGrpSpPr/>
                  <p:nvPr/>
                </p:nvGrpSpPr>
                <p:grpSpPr>
                  <a:xfrm>
                    <a:off x="3601065" y="3849698"/>
                    <a:ext cx="2571870" cy="2124000"/>
                    <a:chOff x="3525326" y="3934587"/>
                    <a:chExt cx="2571870" cy="2124000"/>
                  </a:xfrm>
                </p:grpSpPr>
                <p:sp>
                  <p:nvSpPr>
                    <p:cNvPr id="1689" name="TextBox 1688"/>
                    <p:cNvSpPr txBox="1"/>
                    <p:nvPr/>
                  </p:nvSpPr>
                  <p:spPr>
                    <a:xfrm>
                      <a:off x="3525326" y="5770587"/>
                      <a:ext cx="257187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Influence</a:t>
                      </a:r>
                    </a:p>
                  </p:txBody>
                </p:sp>
                <p:grpSp>
                  <p:nvGrpSpPr>
                    <p:cNvPr id="1690" name="Group 1689"/>
                    <p:cNvGrpSpPr>
                      <a:grpSpLocks noChangeAspect="1"/>
                    </p:cNvGrpSpPr>
                    <p:nvPr/>
                  </p:nvGrpSpPr>
                  <p:grpSpPr>
                    <a:xfrm>
                      <a:off x="3623615" y="3934587"/>
                      <a:ext cx="2375292" cy="1656000"/>
                      <a:chOff x="3201117" y="3666939"/>
                      <a:chExt cx="3184908" cy="2221876"/>
                    </a:xfrm>
                  </p:grpSpPr>
                  <p:sp>
                    <p:nvSpPr>
                      <p:cNvPr id="1691" name="Rectangle 1690"/>
                      <p:cNvSpPr/>
                      <p:nvPr/>
                    </p:nvSpPr>
                    <p:spPr>
                      <a:xfrm>
                        <a:off x="3201330" y="3666939"/>
                        <a:ext cx="3184695" cy="2221876"/>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92" name="Rectangle 1691"/>
                      <p:cNvSpPr/>
                      <p:nvPr/>
                    </p:nvSpPr>
                    <p:spPr bwMode="auto">
                      <a:xfrm>
                        <a:off x="3201117" y="3666939"/>
                        <a:ext cx="3184908"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93" name="Group 1692"/>
                      <p:cNvGrpSpPr/>
                      <p:nvPr/>
                    </p:nvGrpSpPr>
                    <p:grpSpPr>
                      <a:xfrm>
                        <a:off x="3352989" y="3966187"/>
                        <a:ext cx="2896681" cy="1795486"/>
                        <a:chOff x="719999" y="1728000"/>
                        <a:chExt cx="13752001" cy="8532000"/>
                      </a:xfrm>
                    </p:grpSpPr>
                    <p:sp>
                      <p:nvSpPr>
                        <p:cNvPr id="1694" name="Rounded Rectangle 1693">
                          <a:extLst>
                            <a:ext uri="{FF2B5EF4-FFF2-40B4-BE49-F238E27FC236}">
                              <a16:creationId xmlns:a16="http://schemas.microsoft.com/office/drawing/2014/main" id="{52F74A05-C249-8C4F-A7EC-3501ED98CBAD}"/>
                            </a:ext>
                          </a:extLst>
                        </p:cNvPr>
                        <p:cNvSpPr>
                          <a:spLocks noChangeAspect="1"/>
                        </p:cNvSpPr>
                        <p:nvPr/>
                      </p:nvSpPr>
                      <p:spPr bwMode="auto">
                        <a:xfrm>
                          <a:off x="71999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5" name="Rounded Rectangle 1694">
                          <a:extLst>
                            <a:ext uri="{FF2B5EF4-FFF2-40B4-BE49-F238E27FC236}">
                              <a16:creationId xmlns:a16="http://schemas.microsoft.com/office/drawing/2014/main" id="{52F74A05-C249-8C4F-A7EC-3501ED98CBAD}"/>
                            </a:ext>
                          </a:extLst>
                        </p:cNvPr>
                        <p:cNvSpPr>
                          <a:spLocks noChangeAspect="1"/>
                        </p:cNvSpPr>
                        <p:nvPr/>
                      </p:nvSpPr>
                      <p:spPr bwMode="auto">
                        <a:xfrm>
                          <a:off x="7711419" y="172800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6" name="Rounded Rectangle 1695">
                          <a:extLst>
                            <a:ext uri="{FF2B5EF4-FFF2-40B4-BE49-F238E27FC236}">
                              <a16:creationId xmlns:a16="http://schemas.microsoft.com/office/drawing/2014/main" id="{52F74A05-C249-8C4F-A7EC-3501ED98CBAD}"/>
                            </a:ext>
                          </a:extLst>
                        </p:cNvPr>
                        <p:cNvSpPr>
                          <a:spLocks noChangeAspect="1"/>
                        </p:cNvSpPr>
                        <p:nvPr/>
                      </p:nvSpPr>
                      <p:spPr bwMode="auto">
                        <a:xfrm>
                          <a:off x="71999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97" name="Rounded Rectangle 1696">
                          <a:extLst>
                            <a:ext uri="{FF2B5EF4-FFF2-40B4-BE49-F238E27FC236}">
                              <a16:creationId xmlns:a16="http://schemas.microsoft.com/office/drawing/2014/main" id="{52F74A05-C249-8C4F-A7EC-3501ED98CBAD}"/>
                            </a:ext>
                          </a:extLst>
                        </p:cNvPr>
                        <p:cNvSpPr>
                          <a:spLocks noChangeAspect="1"/>
                        </p:cNvSpPr>
                        <p:nvPr/>
                      </p:nvSpPr>
                      <p:spPr bwMode="auto">
                        <a:xfrm>
                          <a:off x="7711419" y="6109420"/>
                          <a:ext cx="6760581" cy="4150580"/>
                        </a:xfrm>
                        <a:prstGeom prst="roundRect">
                          <a:avLst>
                            <a:gd name="adj" fmla="val 398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grpSp>
              <p:sp>
                <p:nvSpPr>
                  <p:cNvPr id="1688" name="Rectangle 1687"/>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grpSp>
        <p:grpSp>
          <p:nvGrpSpPr>
            <p:cNvPr id="1531" name="Group 1530"/>
            <p:cNvGrpSpPr/>
            <p:nvPr/>
          </p:nvGrpSpPr>
          <p:grpSpPr>
            <a:xfrm>
              <a:off x="0" y="9558625"/>
              <a:ext cx="2707690" cy="2707804"/>
              <a:chOff x="2087529" y="1800001"/>
              <a:chExt cx="3384612" cy="3384755"/>
            </a:xfrm>
          </p:grpSpPr>
          <p:sp>
            <p:nvSpPr>
              <p:cNvPr id="1532" name="Freeform 1531"/>
              <p:cNvSpPr>
                <a:spLocks noChangeAspect="1"/>
              </p:cNvSpPr>
              <p:nvPr/>
            </p:nvSpPr>
            <p:spPr>
              <a:xfrm rot="18900000">
                <a:off x="2087577" y="1800191"/>
                <a:ext cx="3384564" cy="3384565"/>
              </a:xfrm>
              <a:custGeom>
                <a:avLst/>
                <a:gdLst>
                  <a:gd name="connsiteX0" fmla="*/ 0 w 16920000"/>
                  <a:gd name="connsiteY0" fmla="*/ 0 h 16919999"/>
                  <a:gd name="connsiteX1" fmla="*/ 14040000 w 16920000"/>
                  <a:gd name="connsiteY1" fmla="*/ 0 h 16919999"/>
                  <a:gd name="connsiteX2" fmla="*/ 16920000 w 16920000"/>
                  <a:gd name="connsiteY2" fmla="*/ 2880000 h 16919999"/>
                  <a:gd name="connsiteX3" fmla="*/ 16920000 w 16920000"/>
                  <a:gd name="connsiteY3" fmla="*/ 16919999 h 16919999"/>
                  <a:gd name="connsiteX4" fmla="*/ 2880000 w 16920000"/>
                  <a:gd name="connsiteY4" fmla="*/ 16919999 h 16919999"/>
                  <a:gd name="connsiteX5" fmla="*/ 0 w 16920000"/>
                  <a:gd name="connsiteY5" fmla="*/ 14039999 h 1691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20000" h="16919999">
                    <a:moveTo>
                      <a:pt x="0" y="0"/>
                    </a:moveTo>
                    <a:lnTo>
                      <a:pt x="14040000" y="0"/>
                    </a:lnTo>
                    <a:cubicBezTo>
                      <a:pt x="15630580" y="0"/>
                      <a:pt x="16920000" y="1289420"/>
                      <a:pt x="16920000" y="2880000"/>
                    </a:cubicBezTo>
                    <a:lnTo>
                      <a:pt x="16920000" y="16919999"/>
                    </a:lnTo>
                    <a:lnTo>
                      <a:pt x="2880000" y="16919999"/>
                    </a:lnTo>
                    <a:cubicBezTo>
                      <a:pt x="1289420" y="16919999"/>
                      <a:pt x="0" y="15630579"/>
                      <a:pt x="0" y="14039999"/>
                    </a:cubicBezTo>
                    <a:close/>
                  </a:path>
                </a:pathLst>
              </a:custGeom>
              <a:solidFill>
                <a:srgbClr val="FF0000"/>
              </a:solidFill>
              <a:ln w="12700" cap="flat" cmpd="sng" algn="ctr">
                <a:noFill/>
                <a:prstDash val="solid"/>
                <a:miter lim="800000"/>
              </a:ln>
              <a:effectLst/>
            </p:spPr>
            <p:txBody>
              <a:bodyPr rtlCol="0" anchor="ctr"/>
              <a:lstStyle/>
              <a:p>
                <a:pPr marL="0" marR="0" lvl="0" indent="0" algn="ctr" defTabSz="272097" eaLnBrk="1" fontAlgn="auto" latinLnBrk="0" hangingPunct="1">
                  <a:lnSpc>
                    <a:spcPct val="100000"/>
                  </a:lnSpc>
                  <a:spcBef>
                    <a:spcPts val="0"/>
                  </a:spcBef>
                  <a:spcAft>
                    <a:spcPts val="0"/>
                  </a:spcAft>
                  <a:buClrTx/>
                  <a:buSzTx/>
                  <a:buFontTx/>
                  <a:buNone/>
                  <a:tabLst/>
                  <a:defRPr/>
                </a:pPr>
                <a:endParaRPr kumimoji="0" lang="en-GB" sz="536" b="0" i="0" u="none" strike="noStrike" kern="0" cap="none" spc="0" normalizeH="0" baseline="0" noProof="0">
                  <a:ln>
                    <a:noFill/>
                  </a:ln>
                  <a:solidFill>
                    <a:prstClr val="white"/>
                  </a:solidFill>
                  <a:effectLst/>
                  <a:uLnTx/>
                  <a:uFillTx/>
                </a:endParaRPr>
              </a:p>
            </p:txBody>
          </p:sp>
          <p:grpSp>
            <p:nvGrpSpPr>
              <p:cNvPr id="1533" name="Group 1532"/>
              <p:cNvGrpSpPr>
                <a:grpSpLocks noChangeAspect="1"/>
              </p:cNvGrpSpPr>
              <p:nvPr/>
            </p:nvGrpSpPr>
            <p:grpSpPr>
              <a:xfrm rot="18900000">
                <a:off x="2087529" y="1800001"/>
                <a:ext cx="3384567" cy="3384566"/>
                <a:chOff x="-3078324" y="-3177276"/>
                <a:chExt cx="17280012" cy="17280004"/>
              </a:xfrm>
            </p:grpSpPr>
            <p:sp>
              <p:nvSpPr>
                <p:cNvPr id="1669" name="TextBox 1668"/>
                <p:cNvSpPr txBox="1"/>
                <p:nvPr/>
              </p:nvSpPr>
              <p:spPr>
                <a:xfrm>
                  <a:off x="-3078313" y="-3177262"/>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0" name="TextBox 1669"/>
                <p:cNvSpPr txBox="1"/>
                <p:nvPr/>
              </p:nvSpPr>
              <p:spPr>
                <a:xfrm>
                  <a:off x="-3078324" y="12374725"/>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1" name="TextBox 1670"/>
                <p:cNvSpPr txBox="1"/>
                <p:nvPr/>
              </p:nvSpPr>
              <p:spPr>
                <a:xfrm rot="5400000">
                  <a:off x="-10854324" y="4598724"/>
                  <a:ext cx="17280000" cy="1728000"/>
                </a:xfrm>
                <a:prstGeom prst="rect">
                  <a:avLst/>
                </a:prstGeom>
                <a:noFill/>
              </p:spPr>
              <p:txBody>
                <a:bodyPr wrap="square" lIns="0" tIns="0" rIns="0" bIns="15493"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sp>
              <p:nvSpPr>
                <p:cNvPr id="1672" name="TextBox 1671"/>
                <p:cNvSpPr txBox="1"/>
                <p:nvPr/>
              </p:nvSpPr>
              <p:spPr>
                <a:xfrm rot="5400000">
                  <a:off x="4697674" y="4598729"/>
                  <a:ext cx="17280001" cy="1727998"/>
                </a:xfrm>
                <a:prstGeom prst="rect">
                  <a:avLst/>
                </a:prstGeom>
                <a:noFill/>
              </p:spPr>
              <p:txBody>
                <a:bodyPr wrap="square" lIns="0" tIns="0" rIns="0" bIns="0" rtlCol="0" anchor="ctr" anchorCtr="1">
                  <a:noAutofit/>
                </a:bodyPr>
                <a:lstStyle/>
                <a:p>
                  <a:pPr marL="0" marR="0" lvl="0" indent="0" algn="ctr" defTabSz="272097" eaLnBrk="1" fontAlgn="auto" latinLnBrk="0" hangingPunct="1">
                    <a:lnSpc>
                      <a:spcPct val="100000"/>
                    </a:lnSpc>
                    <a:spcBef>
                      <a:spcPts val="0"/>
                    </a:spcBef>
                    <a:spcAft>
                      <a:spcPts val="0"/>
                    </a:spcAft>
                    <a:buClrTx/>
                    <a:buSzTx/>
                    <a:buFontTx/>
                    <a:buNone/>
                    <a:tabLst/>
                    <a:defRPr/>
                  </a:pPr>
                  <a:r>
                    <a:rPr kumimoji="0" lang="en-US" sz="945" b="1" i="0" u="none" strike="noStrike" kern="0" cap="none" spc="0" normalizeH="0" baseline="0" noProof="0" dirty="0">
                      <a:ln>
                        <a:noFill/>
                      </a:ln>
                      <a:solidFill>
                        <a:prstClr val="white"/>
                      </a:solidFill>
                      <a:effectLst/>
                      <a:uLnTx/>
                      <a:uFillTx/>
                    </a:rPr>
                    <a:t>Initiate</a:t>
                  </a:r>
                  <a:endParaRPr kumimoji="0" lang="en-GB" sz="945" b="1" i="0" u="none" strike="noStrike" kern="0" cap="none" spc="0" normalizeH="0" baseline="0" noProof="0" dirty="0">
                    <a:ln>
                      <a:noFill/>
                    </a:ln>
                    <a:solidFill>
                      <a:prstClr val="white"/>
                    </a:solidFill>
                    <a:effectLst/>
                    <a:uLnTx/>
                    <a:uFillTx/>
                  </a:endParaRPr>
                </a:p>
              </p:txBody>
            </p:sp>
          </p:grpSp>
          <p:sp>
            <p:nvSpPr>
              <p:cNvPr id="1534" name="Freeform 1533"/>
              <p:cNvSpPr>
                <a:spLocks noChangeAspect="1"/>
              </p:cNvSpPr>
              <p:nvPr/>
            </p:nvSpPr>
            <p:spPr>
              <a:xfrm rot="18900000">
                <a:off x="2451570" y="2158582"/>
                <a:ext cx="2660400" cy="2660400"/>
              </a:xfrm>
              <a:custGeom>
                <a:avLst/>
                <a:gdLst>
                  <a:gd name="connsiteX0" fmla="*/ 0 w 13464000"/>
                  <a:gd name="connsiteY0" fmla="*/ 0 h 13464000"/>
                  <a:gd name="connsiteX1" fmla="*/ 12600000 w 13464000"/>
                  <a:gd name="connsiteY1" fmla="*/ 0 h 13464000"/>
                  <a:gd name="connsiteX2" fmla="*/ 13464000 w 13464000"/>
                  <a:gd name="connsiteY2" fmla="*/ 864000 h 13464000"/>
                  <a:gd name="connsiteX3" fmla="*/ 13464000 w 13464000"/>
                  <a:gd name="connsiteY3" fmla="*/ 13464000 h 13464000"/>
                  <a:gd name="connsiteX4" fmla="*/ 864000 w 13464000"/>
                  <a:gd name="connsiteY4" fmla="*/ 13464000 h 13464000"/>
                  <a:gd name="connsiteX5" fmla="*/ 0 w 13464000"/>
                  <a:gd name="connsiteY5" fmla="*/ 12600000 h 134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4000" h="13464000">
                    <a:moveTo>
                      <a:pt x="0" y="0"/>
                    </a:moveTo>
                    <a:lnTo>
                      <a:pt x="12600000" y="0"/>
                    </a:lnTo>
                    <a:cubicBezTo>
                      <a:pt x="13077174" y="0"/>
                      <a:pt x="13464000" y="386826"/>
                      <a:pt x="13464000" y="864000"/>
                    </a:cubicBezTo>
                    <a:lnTo>
                      <a:pt x="13464000" y="13464000"/>
                    </a:lnTo>
                    <a:lnTo>
                      <a:pt x="864000" y="13464000"/>
                    </a:lnTo>
                    <a:cubicBezTo>
                      <a:pt x="386826" y="13464000"/>
                      <a:pt x="0" y="13077174"/>
                      <a:pt x="0" y="12600000"/>
                    </a:cubicBezTo>
                    <a:close/>
                  </a:path>
                </a:pathLst>
              </a:custGeom>
              <a:gradFill flip="none" rotWithShape="1">
                <a:gsLst>
                  <a:gs pos="0">
                    <a:srgbClr val="FFF2EB"/>
                  </a:gs>
                  <a:gs pos="100000">
                    <a:srgbClr val="FFD6C1"/>
                  </a:gs>
                </a:gsLst>
                <a:path path="circle">
                  <a:fillToRect l="50000" t="50000" r="50000" b="50000"/>
                </a:path>
                <a:tileRect/>
              </a:gradFill>
              <a:ln w="12700" cap="flat" cmpd="sng" algn="ctr">
                <a:noFill/>
                <a:prstDash val="solid"/>
                <a:miter lim="800000"/>
              </a:ln>
              <a:effectLst/>
            </p:spPr>
            <p:txBody>
              <a:bodyPr rtlCol="0" anchor="ctr"/>
              <a:lstStyle/>
              <a:p>
                <a:pPr marL="0" marR="0" lvl="0" indent="0" algn="ctr" defTabSz="812713" eaLnBrk="1" fontAlgn="auto" latinLnBrk="0" hangingPunct="1">
                  <a:lnSpc>
                    <a:spcPct val="100000"/>
                  </a:lnSpc>
                  <a:spcBef>
                    <a:spcPts val="0"/>
                  </a:spcBef>
                  <a:spcAft>
                    <a:spcPts val="0"/>
                  </a:spcAft>
                  <a:buClrTx/>
                  <a:buSzTx/>
                  <a:buFontTx/>
                  <a:buNone/>
                  <a:tabLst/>
                  <a:defRPr/>
                </a:pPr>
                <a:endParaRPr kumimoji="0" lang="en-GB" sz="1312" b="0" i="0" u="none" strike="noStrike" kern="0" cap="none" spc="0" normalizeH="0" baseline="0" noProof="0">
                  <a:ln>
                    <a:noFill/>
                  </a:ln>
                  <a:solidFill>
                    <a:prstClr val="white"/>
                  </a:solidFill>
                  <a:effectLst/>
                  <a:uLnTx/>
                  <a:uFillTx/>
                </a:endParaRPr>
              </a:p>
            </p:txBody>
          </p:sp>
          <p:sp>
            <p:nvSpPr>
              <p:cNvPr id="1535" name="Rectangle 1534"/>
              <p:cNvSpPr/>
              <p:nvPr/>
            </p:nvSpPr>
            <p:spPr>
              <a:xfrm>
                <a:off x="2199499" y="1908153"/>
                <a:ext cx="3168642"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sp>
            <p:nvSpPr>
              <p:cNvPr id="1536" name="Rectangle 1535"/>
              <p:cNvSpPr/>
              <p:nvPr/>
            </p:nvSpPr>
            <p:spPr>
              <a:xfrm>
                <a:off x="2195541" y="1908152"/>
                <a:ext cx="3168641" cy="3168641"/>
              </a:xfrm>
              <a:prstGeom prst="rect">
                <a:avLst/>
              </a:prstGeom>
              <a:noFill/>
              <a:ln w="12700" cap="flat" cmpd="sng" algn="ctr">
                <a:noFill/>
                <a:prstDash val="solid"/>
                <a:miter lim="800000"/>
              </a:ln>
              <a:effectLst/>
            </p:spPr>
            <p:txBody>
              <a:bodyPr rot="0" spcFirstLastPara="0" vertOverflow="overflow" horzOverflow="overflow" vert="horz" wrap="square" lIns="13200" tIns="6600" rIns="13200" bIns="6600" numCol="1" spcCol="0" rtlCol="0" fromWordArt="0" anchor="ctr" anchorCtr="0" forceAA="0" compatLnSpc="1">
                <a:prstTxWarp prst="textNoShape">
                  <a:avLst/>
                </a:prstTxWarp>
                <a:noAutofit/>
              </a:bodyP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83" b="0" i="0" u="none" strike="noStrike" kern="0" cap="none" spc="0" normalizeH="0" baseline="0" noProof="0">
                  <a:ln>
                    <a:noFill/>
                  </a:ln>
                  <a:solidFill>
                    <a:prstClr val="white"/>
                  </a:solidFill>
                  <a:effectLst/>
                  <a:uLnTx/>
                  <a:uFillTx/>
                </a:endParaRPr>
              </a:p>
            </p:txBody>
          </p:sp>
          <p:grpSp>
            <p:nvGrpSpPr>
              <p:cNvPr id="1537" name="Group 1536"/>
              <p:cNvGrpSpPr/>
              <p:nvPr/>
            </p:nvGrpSpPr>
            <p:grpSpPr>
              <a:xfrm>
                <a:off x="3118701" y="2842666"/>
                <a:ext cx="1346672" cy="1315382"/>
                <a:chOff x="4454566" y="4495961"/>
                <a:chExt cx="6119997" cy="6120000"/>
              </a:xfrm>
            </p:grpSpPr>
            <p:sp>
              <p:nvSpPr>
                <p:cNvPr id="1660" name="Rectangle 1659"/>
                <p:cNvSpPr>
                  <a:spLocks noChangeAspect="1"/>
                </p:cNvSpPr>
                <p:nvPr/>
              </p:nvSpPr>
              <p:spPr>
                <a:xfrm>
                  <a:off x="4454566" y="4495961"/>
                  <a:ext cx="6119997" cy="6120000"/>
                </a:xfrm>
                <a:prstGeom prst="rect">
                  <a:avLst/>
                </a:prstGeom>
                <a:no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31" b="0" i="0" u="none" strike="noStrike" kern="0" cap="none" spc="0" normalizeH="0" baseline="0" noProof="0">
                    <a:ln>
                      <a:noFill/>
                    </a:ln>
                    <a:solidFill>
                      <a:prstClr val="white"/>
                    </a:solidFill>
                    <a:effectLst/>
                    <a:uLnTx/>
                    <a:uFillTx/>
                    <a:latin typeface="Myriad Pro Light" panose="020B0603030403020204" pitchFamily="34" charset="0"/>
                  </a:endParaRPr>
                </a:p>
              </p:txBody>
            </p:sp>
            <p:grpSp>
              <p:nvGrpSpPr>
                <p:cNvPr id="1661" name="Group 1660"/>
                <p:cNvGrpSpPr/>
                <p:nvPr/>
              </p:nvGrpSpPr>
              <p:grpSpPr>
                <a:xfrm flipH="1">
                  <a:off x="5732390" y="5017805"/>
                  <a:ext cx="3762173" cy="4853068"/>
                  <a:chOff x="6953468" y="255843"/>
                  <a:chExt cx="3762173" cy="4853068"/>
                </a:xfrm>
              </p:grpSpPr>
              <p:sp>
                <p:nvSpPr>
                  <p:cNvPr id="1662" name="Freeform 1661"/>
                  <p:cNvSpPr>
                    <a:spLocks noChangeAspect="1"/>
                  </p:cNvSpPr>
                  <p:nvPr/>
                </p:nvSpPr>
                <p:spPr>
                  <a:xfrm rot="14400000">
                    <a:off x="8601948" y="2915433"/>
                    <a:ext cx="1430068" cy="1248678"/>
                  </a:xfrm>
                  <a:custGeom>
                    <a:avLst/>
                    <a:gdLst>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3173652 w 10662730"/>
                      <a:gd name="connsiteY4" fmla="*/ 8788589 h 9310314"/>
                      <a:gd name="connsiteX5" fmla="*/ 3174262 w 10662730"/>
                      <a:gd name="connsiteY5" fmla="*/ 8789944 h 9310314"/>
                      <a:gd name="connsiteX6" fmla="*/ 3161982 w 10662730"/>
                      <a:gd name="connsiteY6" fmla="*/ 8772891 h 9310314"/>
                      <a:gd name="connsiteX7" fmla="*/ 3162241 w 10662730"/>
                      <a:gd name="connsiteY7" fmla="*/ 877274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7500300 w 10662730"/>
                      <a:gd name="connsiteY12" fmla="*/ 8772890 h 9310314"/>
                      <a:gd name="connsiteX13" fmla="*/ 7488020 w 10662730"/>
                      <a:gd name="connsiteY13" fmla="*/ 8789944 h 9310314"/>
                      <a:gd name="connsiteX14" fmla="*/ 7488630 w 10662730"/>
                      <a:gd name="connsiteY14" fmla="*/ 8788589 h 9310314"/>
                      <a:gd name="connsiteX15" fmla="*/ 7500041 w 10662730"/>
                      <a:gd name="connsiteY15" fmla="*/ 8772741 h 9310314"/>
                      <a:gd name="connsiteX16" fmla="*/ 7500300 w 10662730"/>
                      <a:gd name="connsiteY16" fmla="*/ 537424 h 9310314"/>
                      <a:gd name="connsiteX17" fmla="*/ 7500041 w 10662730"/>
                      <a:gd name="connsiteY17" fmla="*/ 537574 h 9310314"/>
                      <a:gd name="connsiteX18" fmla="*/ 7488630 w 10662730"/>
                      <a:gd name="connsiteY18" fmla="*/ 521726 h 9310314"/>
                      <a:gd name="connsiteX19" fmla="*/ 7488020 w 10662730"/>
                      <a:gd name="connsiteY19" fmla="*/ 520371 h 9310314"/>
                      <a:gd name="connsiteX20" fmla="*/ 9981782 w 10662730"/>
                      <a:gd name="connsiteY20" fmla="*/ 4835477 h 9310314"/>
                      <a:gd name="connsiteX21" fmla="*/ 9990411 w 10662730"/>
                      <a:gd name="connsiteY21" fmla="*/ 4854639 h 9310314"/>
                      <a:gd name="connsiteX22" fmla="*/ 9989542 w 10662730"/>
                      <a:gd name="connsiteY22" fmla="*/ 4853433 h 9310314"/>
                      <a:gd name="connsiteX23" fmla="*/ 9981523 w 10662730"/>
                      <a:gd name="connsiteY23" fmla="*/ 4835627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1523 w 10662730"/>
                      <a:gd name="connsiteY25" fmla="*/ 4835627 h 9310314"/>
                      <a:gd name="connsiteX26" fmla="*/ 9990411 w 10662730"/>
                      <a:gd name="connsiteY26" fmla="*/ 4854639 h 9310314"/>
                      <a:gd name="connsiteX27" fmla="*/ 9989542 w 10662730"/>
                      <a:gd name="connsiteY27" fmla="*/ 4853433 h 9310314"/>
                      <a:gd name="connsiteX28" fmla="*/ 9981523 w 10662730"/>
                      <a:gd name="connsiteY28" fmla="*/ 4835627 h 9310314"/>
                      <a:gd name="connsiteX29" fmla="*/ 10614566 w 10662730"/>
                      <a:gd name="connsiteY29" fmla="*/ 4496009 h 9310314"/>
                      <a:gd name="connsiteX30" fmla="*/ 10614549 w 10662730"/>
                      <a:gd name="connsiteY30" fmla="*/ 4495980 h 9310314"/>
                      <a:gd name="connsiteX31" fmla="*/ 10589299 w 10662730"/>
                      <a:gd name="connsiteY31" fmla="*/ 4460914 h 9310314"/>
                      <a:gd name="connsiteX32" fmla="*/ 10587820 w 10662730"/>
                      <a:gd name="connsiteY32" fmla="*/ 4458351 h 9310314"/>
                      <a:gd name="connsiteX33" fmla="*/ 10611204 w 10662730"/>
                      <a:gd name="connsiteY33" fmla="*/ 4490827 h 9310314"/>
                      <a:gd name="connsiteX34" fmla="*/ 10611480 w 10662730"/>
                      <a:gd name="connsiteY34" fmla="*/ 4490663 h 9310314"/>
                      <a:gd name="connsiteX35" fmla="*/ 8113767 w 10662730"/>
                      <a:gd name="connsiteY35" fmla="*/ 164497 h 9310314"/>
                      <a:gd name="connsiteX36" fmla="*/ 8113487 w 10662730"/>
                      <a:gd name="connsiteY36" fmla="*/ 164654 h 9310314"/>
                      <a:gd name="connsiteX37" fmla="*/ 8129920 w 10662730"/>
                      <a:gd name="connsiteY37" fmla="*/ 201143 h 9310314"/>
                      <a:gd name="connsiteX38" fmla="*/ 8128440 w 10662730"/>
                      <a:gd name="connsiteY38" fmla="*/ 198581 h 9310314"/>
                      <a:gd name="connsiteX39" fmla="*/ 8110697 w 10662730"/>
                      <a:gd name="connsiteY39" fmla="*/ 159181 h 9310314"/>
                      <a:gd name="connsiteX40" fmla="*/ 8110680 w 10662730"/>
                      <a:gd name="connsiteY40" fmla="*/ 159151 h 9310314"/>
                      <a:gd name="connsiteX41" fmla="*/ 8055889 w 10662730"/>
                      <a:gd name="connsiteY41" fmla="*/ 86914 h 9310314"/>
                      <a:gd name="connsiteX42" fmla="*/ 7987262 w 10662730"/>
                      <a:gd name="connsiteY42" fmla="*/ 32281 h 9310314"/>
                      <a:gd name="connsiteX43" fmla="*/ 7916759 w 10662730"/>
                      <a:gd name="connsiteY43" fmla="*/ 2 h 9310314"/>
                      <a:gd name="connsiteX44" fmla="*/ 2833428 w 10662730"/>
                      <a:gd name="connsiteY44" fmla="*/ 3 h 9310314"/>
                      <a:gd name="connsiteX45" fmla="*/ 2833423 w 10662730"/>
                      <a:gd name="connsiteY45" fmla="*/ 323 h 9310314"/>
                      <a:gd name="connsiteX46" fmla="*/ 2873241 w 10662730"/>
                      <a:gd name="connsiteY46" fmla="*/ 4338 h 9310314"/>
                      <a:gd name="connsiteX47" fmla="*/ 2870282 w 10662730"/>
                      <a:gd name="connsiteY47" fmla="*/ 4337 h 9310314"/>
                      <a:gd name="connsiteX48" fmla="*/ 2827270 w 10662730"/>
                      <a:gd name="connsiteY48" fmla="*/ 0 h 9310314"/>
                      <a:gd name="connsiteX49" fmla="*/ 2655672 w 10662730"/>
                      <a:gd name="connsiteY49" fmla="*/ 43450 h 9310314"/>
                      <a:gd name="connsiteX50" fmla="*/ 2592467 w 10662730"/>
                      <a:gd name="connsiteY50" fmla="*/ 88369 h 9310314"/>
                      <a:gd name="connsiteX51" fmla="*/ 7007 w 10662730"/>
                      <a:gd name="connsiteY51" fmla="*/ 4566519 h 9310314"/>
                      <a:gd name="connsiteX52" fmla="*/ 0 w 10662730"/>
                      <a:gd name="connsiteY52" fmla="*/ 4654872 h 9310314"/>
                      <a:gd name="connsiteX53" fmla="*/ 19226 w 10662730"/>
                      <a:gd name="connsiteY53" fmla="*/ 4752080 h 9310314"/>
                      <a:gd name="connsiteX54" fmla="*/ 47712 w 10662730"/>
                      <a:gd name="connsiteY54" fmla="*/ 4814300 h 9310314"/>
                      <a:gd name="connsiteX55" fmla="*/ 47734 w 10662730"/>
                      <a:gd name="connsiteY55" fmla="*/ 4814337 h 9310314"/>
                      <a:gd name="connsiteX56" fmla="*/ 72983 w 10662730"/>
                      <a:gd name="connsiteY56" fmla="*/ 4849401 h 9310314"/>
                      <a:gd name="connsiteX57" fmla="*/ 74462 w 10662730"/>
                      <a:gd name="connsiteY57" fmla="*/ 4851964 h 9310314"/>
                      <a:gd name="connsiteX58" fmla="*/ 51078 w 10662730"/>
                      <a:gd name="connsiteY58" fmla="*/ 4819488 h 9310314"/>
                      <a:gd name="connsiteX59" fmla="*/ 50802 w 10662730"/>
                      <a:gd name="connsiteY59" fmla="*/ 4819652 h 9310314"/>
                      <a:gd name="connsiteX60" fmla="*/ 2548515 w 10662730"/>
                      <a:gd name="connsiteY60" fmla="*/ 9145818 h 9310314"/>
                      <a:gd name="connsiteX61" fmla="*/ 2548795 w 10662730"/>
                      <a:gd name="connsiteY61" fmla="*/ 9145661 h 9310314"/>
                      <a:gd name="connsiteX62" fmla="*/ 2532362 w 10662730"/>
                      <a:gd name="connsiteY62" fmla="*/ 9109172 h 9310314"/>
                      <a:gd name="connsiteX63" fmla="*/ 2533842 w 10662730"/>
                      <a:gd name="connsiteY63" fmla="*/ 9111734 h 9310314"/>
                      <a:gd name="connsiteX64" fmla="*/ 2551584 w 10662730"/>
                      <a:gd name="connsiteY64" fmla="*/ 9151132 h 9310314"/>
                      <a:gd name="connsiteX65" fmla="*/ 2551602 w 10662730"/>
                      <a:gd name="connsiteY65" fmla="*/ 9151165 h 9310314"/>
                      <a:gd name="connsiteX66" fmla="*/ 2606393 w 10662730"/>
                      <a:gd name="connsiteY66" fmla="*/ 9223400 h 9310314"/>
                      <a:gd name="connsiteX67" fmla="*/ 2675020 w 10662730"/>
                      <a:gd name="connsiteY67" fmla="*/ 9278034 h 9310314"/>
                      <a:gd name="connsiteX68" fmla="*/ 2745524 w 10662730"/>
                      <a:gd name="connsiteY68" fmla="*/ 9310314 h 9310314"/>
                      <a:gd name="connsiteX69" fmla="*/ 7916758 w 10662730"/>
                      <a:gd name="connsiteY69" fmla="*/ 9310314 h 9310314"/>
                      <a:gd name="connsiteX70" fmla="*/ 7987262 w 10662730"/>
                      <a:gd name="connsiteY70" fmla="*/ 9278034 h 9310314"/>
                      <a:gd name="connsiteX71" fmla="*/ 8110689 w 10662730"/>
                      <a:gd name="connsiteY71" fmla="*/ 9151151 h 9310314"/>
                      <a:gd name="connsiteX72" fmla="*/ 8128440 w 10662730"/>
                      <a:gd name="connsiteY72" fmla="*/ 9111734 h 9310314"/>
                      <a:gd name="connsiteX73" fmla="*/ 8129920 w 10662730"/>
                      <a:gd name="connsiteY73" fmla="*/ 9109172 h 9310314"/>
                      <a:gd name="connsiteX74" fmla="*/ 8113487 w 10662730"/>
                      <a:gd name="connsiteY74" fmla="*/ 9145661 h 9310314"/>
                      <a:gd name="connsiteX75" fmla="*/ 8113767 w 10662730"/>
                      <a:gd name="connsiteY75" fmla="*/ 9145818 h 9310314"/>
                      <a:gd name="connsiteX76" fmla="*/ 10655433 w 10662730"/>
                      <a:gd name="connsiteY76" fmla="*/ 4743521 h 9310314"/>
                      <a:gd name="connsiteX77" fmla="*/ 10662730 w 10662730"/>
                      <a:gd name="connsiteY77" fmla="*/ 4666328 h 9310314"/>
                      <a:gd name="connsiteX78" fmla="*/ 10649729 w 10662730"/>
                      <a:gd name="connsiteY78" fmla="*/ 4579578 h 9310314"/>
                      <a:gd name="connsiteX79" fmla="*/ 10614566 w 10662730"/>
                      <a:gd name="connsiteY7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9989542 w 10662730"/>
                      <a:gd name="connsiteY25" fmla="*/ 4853433 h 9310314"/>
                      <a:gd name="connsiteX26" fmla="*/ 9990411 w 10662730"/>
                      <a:gd name="connsiteY26" fmla="*/ 4854639 h 9310314"/>
                      <a:gd name="connsiteX27" fmla="*/ 9989542 w 10662730"/>
                      <a:gd name="connsiteY27" fmla="*/ 4853433 h 9310314"/>
                      <a:gd name="connsiteX28" fmla="*/ 10614566 w 10662730"/>
                      <a:gd name="connsiteY28" fmla="*/ 4496009 h 9310314"/>
                      <a:gd name="connsiteX29" fmla="*/ 10614549 w 10662730"/>
                      <a:gd name="connsiteY29" fmla="*/ 4495980 h 9310314"/>
                      <a:gd name="connsiteX30" fmla="*/ 10589299 w 10662730"/>
                      <a:gd name="connsiteY30" fmla="*/ 4460914 h 9310314"/>
                      <a:gd name="connsiteX31" fmla="*/ 10587820 w 10662730"/>
                      <a:gd name="connsiteY31" fmla="*/ 4458351 h 9310314"/>
                      <a:gd name="connsiteX32" fmla="*/ 10611204 w 10662730"/>
                      <a:gd name="connsiteY32" fmla="*/ 4490827 h 9310314"/>
                      <a:gd name="connsiteX33" fmla="*/ 10611480 w 10662730"/>
                      <a:gd name="connsiteY33" fmla="*/ 4490663 h 9310314"/>
                      <a:gd name="connsiteX34" fmla="*/ 8113767 w 10662730"/>
                      <a:gd name="connsiteY34" fmla="*/ 164497 h 9310314"/>
                      <a:gd name="connsiteX35" fmla="*/ 8113487 w 10662730"/>
                      <a:gd name="connsiteY35" fmla="*/ 164654 h 9310314"/>
                      <a:gd name="connsiteX36" fmla="*/ 8129920 w 10662730"/>
                      <a:gd name="connsiteY36" fmla="*/ 201143 h 9310314"/>
                      <a:gd name="connsiteX37" fmla="*/ 8128440 w 10662730"/>
                      <a:gd name="connsiteY37" fmla="*/ 198581 h 9310314"/>
                      <a:gd name="connsiteX38" fmla="*/ 8110697 w 10662730"/>
                      <a:gd name="connsiteY38" fmla="*/ 159181 h 9310314"/>
                      <a:gd name="connsiteX39" fmla="*/ 8110680 w 10662730"/>
                      <a:gd name="connsiteY39" fmla="*/ 159151 h 9310314"/>
                      <a:gd name="connsiteX40" fmla="*/ 8055889 w 10662730"/>
                      <a:gd name="connsiteY40" fmla="*/ 86914 h 9310314"/>
                      <a:gd name="connsiteX41" fmla="*/ 7987262 w 10662730"/>
                      <a:gd name="connsiteY41" fmla="*/ 32281 h 9310314"/>
                      <a:gd name="connsiteX42" fmla="*/ 7916759 w 10662730"/>
                      <a:gd name="connsiteY42" fmla="*/ 2 h 9310314"/>
                      <a:gd name="connsiteX43" fmla="*/ 2833428 w 10662730"/>
                      <a:gd name="connsiteY43" fmla="*/ 3 h 9310314"/>
                      <a:gd name="connsiteX44" fmla="*/ 2833423 w 10662730"/>
                      <a:gd name="connsiteY44" fmla="*/ 323 h 9310314"/>
                      <a:gd name="connsiteX45" fmla="*/ 2873241 w 10662730"/>
                      <a:gd name="connsiteY45" fmla="*/ 4338 h 9310314"/>
                      <a:gd name="connsiteX46" fmla="*/ 2870282 w 10662730"/>
                      <a:gd name="connsiteY46" fmla="*/ 4337 h 9310314"/>
                      <a:gd name="connsiteX47" fmla="*/ 2827270 w 10662730"/>
                      <a:gd name="connsiteY47" fmla="*/ 0 h 9310314"/>
                      <a:gd name="connsiteX48" fmla="*/ 2655672 w 10662730"/>
                      <a:gd name="connsiteY48" fmla="*/ 43450 h 9310314"/>
                      <a:gd name="connsiteX49" fmla="*/ 2592467 w 10662730"/>
                      <a:gd name="connsiteY49" fmla="*/ 88369 h 9310314"/>
                      <a:gd name="connsiteX50" fmla="*/ 7007 w 10662730"/>
                      <a:gd name="connsiteY50" fmla="*/ 4566519 h 9310314"/>
                      <a:gd name="connsiteX51" fmla="*/ 0 w 10662730"/>
                      <a:gd name="connsiteY51" fmla="*/ 4654872 h 9310314"/>
                      <a:gd name="connsiteX52" fmla="*/ 19226 w 10662730"/>
                      <a:gd name="connsiteY52" fmla="*/ 4752080 h 9310314"/>
                      <a:gd name="connsiteX53" fmla="*/ 47712 w 10662730"/>
                      <a:gd name="connsiteY53" fmla="*/ 4814300 h 9310314"/>
                      <a:gd name="connsiteX54" fmla="*/ 47734 w 10662730"/>
                      <a:gd name="connsiteY54" fmla="*/ 4814337 h 9310314"/>
                      <a:gd name="connsiteX55" fmla="*/ 72983 w 10662730"/>
                      <a:gd name="connsiteY55" fmla="*/ 4849401 h 9310314"/>
                      <a:gd name="connsiteX56" fmla="*/ 74462 w 10662730"/>
                      <a:gd name="connsiteY56" fmla="*/ 4851964 h 9310314"/>
                      <a:gd name="connsiteX57" fmla="*/ 51078 w 10662730"/>
                      <a:gd name="connsiteY57" fmla="*/ 4819488 h 9310314"/>
                      <a:gd name="connsiteX58" fmla="*/ 50802 w 10662730"/>
                      <a:gd name="connsiteY58" fmla="*/ 4819652 h 9310314"/>
                      <a:gd name="connsiteX59" fmla="*/ 2548515 w 10662730"/>
                      <a:gd name="connsiteY59" fmla="*/ 9145818 h 9310314"/>
                      <a:gd name="connsiteX60" fmla="*/ 2548795 w 10662730"/>
                      <a:gd name="connsiteY60" fmla="*/ 9145661 h 9310314"/>
                      <a:gd name="connsiteX61" fmla="*/ 2532362 w 10662730"/>
                      <a:gd name="connsiteY61" fmla="*/ 9109172 h 9310314"/>
                      <a:gd name="connsiteX62" fmla="*/ 2533842 w 10662730"/>
                      <a:gd name="connsiteY62" fmla="*/ 9111734 h 9310314"/>
                      <a:gd name="connsiteX63" fmla="*/ 2551584 w 10662730"/>
                      <a:gd name="connsiteY63" fmla="*/ 9151132 h 9310314"/>
                      <a:gd name="connsiteX64" fmla="*/ 2551602 w 10662730"/>
                      <a:gd name="connsiteY64" fmla="*/ 9151165 h 9310314"/>
                      <a:gd name="connsiteX65" fmla="*/ 2606393 w 10662730"/>
                      <a:gd name="connsiteY65" fmla="*/ 9223400 h 9310314"/>
                      <a:gd name="connsiteX66" fmla="*/ 2675020 w 10662730"/>
                      <a:gd name="connsiteY66" fmla="*/ 9278034 h 9310314"/>
                      <a:gd name="connsiteX67" fmla="*/ 2745524 w 10662730"/>
                      <a:gd name="connsiteY67" fmla="*/ 9310314 h 9310314"/>
                      <a:gd name="connsiteX68" fmla="*/ 7916758 w 10662730"/>
                      <a:gd name="connsiteY68" fmla="*/ 9310314 h 9310314"/>
                      <a:gd name="connsiteX69" fmla="*/ 7987262 w 10662730"/>
                      <a:gd name="connsiteY69" fmla="*/ 9278034 h 9310314"/>
                      <a:gd name="connsiteX70" fmla="*/ 8110689 w 10662730"/>
                      <a:gd name="connsiteY70" fmla="*/ 9151151 h 9310314"/>
                      <a:gd name="connsiteX71" fmla="*/ 8128440 w 10662730"/>
                      <a:gd name="connsiteY71" fmla="*/ 9111734 h 9310314"/>
                      <a:gd name="connsiteX72" fmla="*/ 8129920 w 10662730"/>
                      <a:gd name="connsiteY72" fmla="*/ 9109172 h 9310314"/>
                      <a:gd name="connsiteX73" fmla="*/ 8113487 w 10662730"/>
                      <a:gd name="connsiteY73" fmla="*/ 9145661 h 9310314"/>
                      <a:gd name="connsiteX74" fmla="*/ 8113767 w 10662730"/>
                      <a:gd name="connsiteY74" fmla="*/ 9145818 h 9310314"/>
                      <a:gd name="connsiteX75" fmla="*/ 10655433 w 10662730"/>
                      <a:gd name="connsiteY75" fmla="*/ 4743521 h 9310314"/>
                      <a:gd name="connsiteX76" fmla="*/ 10662730 w 10662730"/>
                      <a:gd name="connsiteY76" fmla="*/ 4666328 h 9310314"/>
                      <a:gd name="connsiteX77" fmla="*/ 10649729 w 10662730"/>
                      <a:gd name="connsiteY77" fmla="*/ 4579578 h 9310314"/>
                      <a:gd name="connsiteX78" fmla="*/ 10614566 w 10662730"/>
                      <a:gd name="connsiteY7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8772890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8772890 h 9310314"/>
                      <a:gd name="connsiteX20" fmla="*/ 7500300 w 10662730"/>
                      <a:gd name="connsiteY20" fmla="*/ 537424 h 9310314"/>
                      <a:gd name="connsiteX21" fmla="*/ 7500041 w 10662730"/>
                      <a:gd name="connsiteY21" fmla="*/ 537574 h 9310314"/>
                      <a:gd name="connsiteX22" fmla="*/ 7488630 w 10662730"/>
                      <a:gd name="connsiteY22" fmla="*/ 521726 h 9310314"/>
                      <a:gd name="connsiteX23" fmla="*/ 7488020 w 10662730"/>
                      <a:gd name="connsiteY23" fmla="*/ 520371 h 9310314"/>
                      <a:gd name="connsiteX24" fmla="*/ 7500300 w 10662730"/>
                      <a:gd name="connsiteY24" fmla="*/ 537424 h 9310314"/>
                      <a:gd name="connsiteX25" fmla="*/ 10614566 w 10662730"/>
                      <a:gd name="connsiteY25" fmla="*/ 4496009 h 9310314"/>
                      <a:gd name="connsiteX26" fmla="*/ 10614549 w 10662730"/>
                      <a:gd name="connsiteY26" fmla="*/ 4495980 h 9310314"/>
                      <a:gd name="connsiteX27" fmla="*/ 10589299 w 10662730"/>
                      <a:gd name="connsiteY27" fmla="*/ 4460914 h 9310314"/>
                      <a:gd name="connsiteX28" fmla="*/ 10587820 w 10662730"/>
                      <a:gd name="connsiteY28" fmla="*/ 4458351 h 9310314"/>
                      <a:gd name="connsiteX29" fmla="*/ 10611204 w 10662730"/>
                      <a:gd name="connsiteY29" fmla="*/ 4490827 h 9310314"/>
                      <a:gd name="connsiteX30" fmla="*/ 10611480 w 10662730"/>
                      <a:gd name="connsiteY30" fmla="*/ 4490663 h 9310314"/>
                      <a:gd name="connsiteX31" fmla="*/ 8113767 w 10662730"/>
                      <a:gd name="connsiteY31" fmla="*/ 164497 h 9310314"/>
                      <a:gd name="connsiteX32" fmla="*/ 8113487 w 10662730"/>
                      <a:gd name="connsiteY32" fmla="*/ 164654 h 9310314"/>
                      <a:gd name="connsiteX33" fmla="*/ 8129920 w 10662730"/>
                      <a:gd name="connsiteY33" fmla="*/ 201143 h 9310314"/>
                      <a:gd name="connsiteX34" fmla="*/ 8128440 w 10662730"/>
                      <a:gd name="connsiteY34" fmla="*/ 198581 h 9310314"/>
                      <a:gd name="connsiteX35" fmla="*/ 8110697 w 10662730"/>
                      <a:gd name="connsiteY35" fmla="*/ 159181 h 9310314"/>
                      <a:gd name="connsiteX36" fmla="*/ 8110680 w 10662730"/>
                      <a:gd name="connsiteY36" fmla="*/ 159151 h 9310314"/>
                      <a:gd name="connsiteX37" fmla="*/ 8055889 w 10662730"/>
                      <a:gd name="connsiteY37" fmla="*/ 86914 h 9310314"/>
                      <a:gd name="connsiteX38" fmla="*/ 7987262 w 10662730"/>
                      <a:gd name="connsiteY38" fmla="*/ 32281 h 9310314"/>
                      <a:gd name="connsiteX39" fmla="*/ 7916759 w 10662730"/>
                      <a:gd name="connsiteY39" fmla="*/ 2 h 9310314"/>
                      <a:gd name="connsiteX40" fmla="*/ 2833428 w 10662730"/>
                      <a:gd name="connsiteY40" fmla="*/ 3 h 9310314"/>
                      <a:gd name="connsiteX41" fmla="*/ 2833423 w 10662730"/>
                      <a:gd name="connsiteY41" fmla="*/ 323 h 9310314"/>
                      <a:gd name="connsiteX42" fmla="*/ 2873241 w 10662730"/>
                      <a:gd name="connsiteY42" fmla="*/ 4338 h 9310314"/>
                      <a:gd name="connsiteX43" fmla="*/ 2870282 w 10662730"/>
                      <a:gd name="connsiteY43" fmla="*/ 4337 h 9310314"/>
                      <a:gd name="connsiteX44" fmla="*/ 2827270 w 10662730"/>
                      <a:gd name="connsiteY44" fmla="*/ 0 h 9310314"/>
                      <a:gd name="connsiteX45" fmla="*/ 2655672 w 10662730"/>
                      <a:gd name="connsiteY45" fmla="*/ 43450 h 9310314"/>
                      <a:gd name="connsiteX46" fmla="*/ 2592467 w 10662730"/>
                      <a:gd name="connsiteY46" fmla="*/ 88369 h 9310314"/>
                      <a:gd name="connsiteX47" fmla="*/ 7007 w 10662730"/>
                      <a:gd name="connsiteY47" fmla="*/ 4566519 h 9310314"/>
                      <a:gd name="connsiteX48" fmla="*/ 0 w 10662730"/>
                      <a:gd name="connsiteY48" fmla="*/ 4654872 h 9310314"/>
                      <a:gd name="connsiteX49" fmla="*/ 19226 w 10662730"/>
                      <a:gd name="connsiteY49" fmla="*/ 4752080 h 9310314"/>
                      <a:gd name="connsiteX50" fmla="*/ 47712 w 10662730"/>
                      <a:gd name="connsiteY50" fmla="*/ 4814300 h 9310314"/>
                      <a:gd name="connsiteX51" fmla="*/ 47734 w 10662730"/>
                      <a:gd name="connsiteY51" fmla="*/ 4814337 h 9310314"/>
                      <a:gd name="connsiteX52" fmla="*/ 72983 w 10662730"/>
                      <a:gd name="connsiteY52" fmla="*/ 4849401 h 9310314"/>
                      <a:gd name="connsiteX53" fmla="*/ 74462 w 10662730"/>
                      <a:gd name="connsiteY53" fmla="*/ 4851964 h 9310314"/>
                      <a:gd name="connsiteX54" fmla="*/ 51078 w 10662730"/>
                      <a:gd name="connsiteY54" fmla="*/ 4819488 h 9310314"/>
                      <a:gd name="connsiteX55" fmla="*/ 50802 w 10662730"/>
                      <a:gd name="connsiteY55" fmla="*/ 4819652 h 9310314"/>
                      <a:gd name="connsiteX56" fmla="*/ 2548515 w 10662730"/>
                      <a:gd name="connsiteY56" fmla="*/ 9145818 h 9310314"/>
                      <a:gd name="connsiteX57" fmla="*/ 2548795 w 10662730"/>
                      <a:gd name="connsiteY57" fmla="*/ 9145661 h 9310314"/>
                      <a:gd name="connsiteX58" fmla="*/ 2532362 w 10662730"/>
                      <a:gd name="connsiteY58" fmla="*/ 9109172 h 9310314"/>
                      <a:gd name="connsiteX59" fmla="*/ 2533842 w 10662730"/>
                      <a:gd name="connsiteY59" fmla="*/ 9111734 h 9310314"/>
                      <a:gd name="connsiteX60" fmla="*/ 2551584 w 10662730"/>
                      <a:gd name="connsiteY60" fmla="*/ 9151132 h 9310314"/>
                      <a:gd name="connsiteX61" fmla="*/ 2551602 w 10662730"/>
                      <a:gd name="connsiteY61" fmla="*/ 9151165 h 9310314"/>
                      <a:gd name="connsiteX62" fmla="*/ 2606393 w 10662730"/>
                      <a:gd name="connsiteY62" fmla="*/ 9223400 h 9310314"/>
                      <a:gd name="connsiteX63" fmla="*/ 2675020 w 10662730"/>
                      <a:gd name="connsiteY63" fmla="*/ 9278034 h 9310314"/>
                      <a:gd name="connsiteX64" fmla="*/ 2745524 w 10662730"/>
                      <a:gd name="connsiteY64" fmla="*/ 9310314 h 9310314"/>
                      <a:gd name="connsiteX65" fmla="*/ 7916758 w 10662730"/>
                      <a:gd name="connsiteY65" fmla="*/ 9310314 h 9310314"/>
                      <a:gd name="connsiteX66" fmla="*/ 7987262 w 10662730"/>
                      <a:gd name="connsiteY66" fmla="*/ 9278034 h 9310314"/>
                      <a:gd name="connsiteX67" fmla="*/ 8110689 w 10662730"/>
                      <a:gd name="connsiteY67" fmla="*/ 9151151 h 9310314"/>
                      <a:gd name="connsiteX68" fmla="*/ 8128440 w 10662730"/>
                      <a:gd name="connsiteY68" fmla="*/ 9111734 h 9310314"/>
                      <a:gd name="connsiteX69" fmla="*/ 8129920 w 10662730"/>
                      <a:gd name="connsiteY69" fmla="*/ 9109172 h 9310314"/>
                      <a:gd name="connsiteX70" fmla="*/ 8113487 w 10662730"/>
                      <a:gd name="connsiteY70" fmla="*/ 9145661 h 9310314"/>
                      <a:gd name="connsiteX71" fmla="*/ 8113767 w 10662730"/>
                      <a:gd name="connsiteY71" fmla="*/ 9145818 h 9310314"/>
                      <a:gd name="connsiteX72" fmla="*/ 10655433 w 10662730"/>
                      <a:gd name="connsiteY72" fmla="*/ 4743521 h 9310314"/>
                      <a:gd name="connsiteX73" fmla="*/ 10662730 w 10662730"/>
                      <a:gd name="connsiteY73" fmla="*/ 4666328 h 9310314"/>
                      <a:gd name="connsiteX74" fmla="*/ 10649729 w 10662730"/>
                      <a:gd name="connsiteY74" fmla="*/ 4579578 h 9310314"/>
                      <a:gd name="connsiteX75" fmla="*/ 10614566 w 10662730"/>
                      <a:gd name="connsiteY75"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041 w 10662730"/>
                      <a:gd name="connsiteY15" fmla="*/ 8772741 h 9310314"/>
                      <a:gd name="connsiteX16" fmla="*/ 7488020 w 10662730"/>
                      <a:gd name="connsiteY16" fmla="*/ 8789944 h 9310314"/>
                      <a:gd name="connsiteX17" fmla="*/ 7488630 w 10662730"/>
                      <a:gd name="connsiteY17" fmla="*/ 8788589 h 9310314"/>
                      <a:gd name="connsiteX18" fmla="*/ 7500041 w 10662730"/>
                      <a:gd name="connsiteY18" fmla="*/ 8772741 h 9310314"/>
                      <a:gd name="connsiteX19" fmla="*/ 7500300 w 10662730"/>
                      <a:gd name="connsiteY19" fmla="*/ 537424 h 9310314"/>
                      <a:gd name="connsiteX20" fmla="*/ 7500041 w 10662730"/>
                      <a:gd name="connsiteY20" fmla="*/ 537574 h 9310314"/>
                      <a:gd name="connsiteX21" fmla="*/ 7488630 w 10662730"/>
                      <a:gd name="connsiteY21" fmla="*/ 521726 h 9310314"/>
                      <a:gd name="connsiteX22" fmla="*/ 7488020 w 10662730"/>
                      <a:gd name="connsiteY22" fmla="*/ 520371 h 9310314"/>
                      <a:gd name="connsiteX23" fmla="*/ 7500300 w 10662730"/>
                      <a:gd name="connsiteY23" fmla="*/ 537424 h 9310314"/>
                      <a:gd name="connsiteX24" fmla="*/ 10614566 w 10662730"/>
                      <a:gd name="connsiteY24" fmla="*/ 4496009 h 9310314"/>
                      <a:gd name="connsiteX25" fmla="*/ 10614549 w 10662730"/>
                      <a:gd name="connsiteY25" fmla="*/ 4495980 h 9310314"/>
                      <a:gd name="connsiteX26" fmla="*/ 10589299 w 10662730"/>
                      <a:gd name="connsiteY26" fmla="*/ 4460914 h 9310314"/>
                      <a:gd name="connsiteX27" fmla="*/ 10587820 w 10662730"/>
                      <a:gd name="connsiteY27" fmla="*/ 4458351 h 9310314"/>
                      <a:gd name="connsiteX28" fmla="*/ 10611204 w 10662730"/>
                      <a:gd name="connsiteY28" fmla="*/ 4490827 h 9310314"/>
                      <a:gd name="connsiteX29" fmla="*/ 10611480 w 10662730"/>
                      <a:gd name="connsiteY29" fmla="*/ 4490663 h 9310314"/>
                      <a:gd name="connsiteX30" fmla="*/ 8113767 w 10662730"/>
                      <a:gd name="connsiteY30" fmla="*/ 164497 h 9310314"/>
                      <a:gd name="connsiteX31" fmla="*/ 8113487 w 10662730"/>
                      <a:gd name="connsiteY31" fmla="*/ 164654 h 9310314"/>
                      <a:gd name="connsiteX32" fmla="*/ 8129920 w 10662730"/>
                      <a:gd name="connsiteY32" fmla="*/ 201143 h 9310314"/>
                      <a:gd name="connsiteX33" fmla="*/ 8128440 w 10662730"/>
                      <a:gd name="connsiteY33" fmla="*/ 198581 h 9310314"/>
                      <a:gd name="connsiteX34" fmla="*/ 8110697 w 10662730"/>
                      <a:gd name="connsiteY34" fmla="*/ 159181 h 9310314"/>
                      <a:gd name="connsiteX35" fmla="*/ 8110680 w 10662730"/>
                      <a:gd name="connsiteY35" fmla="*/ 159151 h 9310314"/>
                      <a:gd name="connsiteX36" fmla="*/ 8055889 w 10662730"/>
                      <a:gd name="connsiteY36" fmla="*/ 86914 h 9310314"/>
                      <a:gd name="connsiteX37" fmla="*/ 7987262 w 10662730"/>
                      <a:gd name="connsiteY37" fmla="*/ 32281 h 9310314"/>
                      <a:gd name="connsiteX38" fmla="*/ 7916759 w 10662730"/>
                      <a:gd name="connsiteY38" fmla="*/ 2 h 9310314"/>
                      <a:gd name="connsiteX39" fmla="*/ 2833428 w 10662730"/>
                      <a:gd name="connsiteY39" fmla="*/ 3 h 9310314"/>
                      <a:gd name="connsiteX40" fmla="*/ 2833423 w 10662730"/>
                      <a:gd name="connsiteY40" fmla="*/ 323 h 9310314"/>
                      <a:gd name="connsiteX41" fmla="*/ 2873241 w 10662730"/>
                      <a:gd name="connsiteY41" fmla="*/ 4338 h 9310314"/>
                      <a:gd name="connsiteX42" fmla="*/ 2870282 w 10662730"/>
                      <a:gd name="connsiteY42" fmla="*/ 4337 h 9310314"/>
                      <a:gd name="connsiteX43" fmla="*/ 2827270 w 10662730"/>
                      <a:gd name="connsiteY43" fmla="*/ 0 h 9310314"/>
                      <a:gd name="connsiteX44" fmla="*/ 2655672 w 10662730"/>
                      <a:gd name="connsiteY44" fmla="*/ 43450 h 9310314"/>
                      <a:gd name="connsiteX45" fmla="*/ 2592467 w 10662730"/>
                      <a:gd name="connsiteY45" fmla="*/ 88369 h 9310314"/>
                      <a:gd name="connsiteX46" fmla="*/ 7007 w 10662730"/>
                      <a:gd name="connsiteY46" fmla="*/ 4566519 h 9310314"/>
                      <a:gd name="connsiteX47" fmla="*/ 0 w 10662730"/>
                      <a:gd name="connsiteY47" fmla="*/ 4654872 h 9310314"/>
                      <a:gd name="connsiteX48" fmla="*/ 19226 w 10662730"/>
                      <a:gd name="connsiteY48" fmla="*/ 4752080 h 9310314"/>
                      <a:gd name="connsiteX49" fmla="*/ 47712 w 10662730"/>
                      <a:gd name="connsiteY49" fmla="*/ 4814300 h 9310314"/>
                      <a:gd name="connsiteX50" fmla="*/ 47734 w 10662730"/>
                      <a:gd name="connsiteY50" fmla="*/ 4814337 h 9310314"/>
                      <a:gd name="connsiteX51" fmla="*/ 72983 w 10662730"/>
                      <a:gd name="connsiteY51" fmla="*/ 4849401 h 9310314"/>
                      <a:gd name="connsiteX52" fmla="*/ 74462 w 10662730"/>
                      <a:gd name="connsiteY52" fmla="*/ 4851964 h 9310314"/>
                      <a:gd name="connsiteX53" fmla="*/ 51078 w 10662730"/>
                      <a:gd name="connsiteY53" fmla="*/ 4819488 h 9310314"/>
                      <a:gd name="connsiteX54" fmla="*/ 50802 w 10662730"/>
                      <a:gd name="connsiteY54" fmla="*/ 4819652 h 9310314"/>
                      <a:gd name="connsiteX55" fmla="*/ 2548515 w 10662730"/>
                      <a:gd name="connsiteY55" fmla="*/ 9145818 h 9310314"/>
                      <a:gd name="connsiteX56" fmla="*/ 2548795 w 10662730"/>
                      <a:gd name="connsiteY56" fmla="*/ 9145661 h 9310314"/>
                      <a:gd name="connsiteX57" fmla="*/ 2532362 w 10662730"/>
                      <a:gd name="connsiteY57" fmla="*/ 9109172 h 9310314"/>
                      <a:gd name="connsiteX58" fmla="*/ 2533842 w 10662730"/>
                      <a:gd name="connsiteY58" fmla="*/ 9111734 h 9310314"/>
                      <a:gd name="connsiteX59" fmla="*/ 2551584 w 10662730"/>
                      <a:gd name="connsiteY59" fmla="*/ 9151132 h 9310314"/>
                      <a:gd name="connsiteX60" fmla="*/ 2551602 w 10662730"/>
                      <a:gd name="connsiteY60" fmla="*/ 9151165 h 9310314"/>
                      <a:gd name="connsiteX61" fmla="*/ 2606393 w 10662730"/>
                      <a:gd name="connsiteY61" fmla="*/ 9223400 h 9310314"/>
                      <a:gd name="connsiteX62" fmla="*/ 2675020 w 10662730"/>
                      <a:gd name="connsiteY62" fmla="*/ 9278034 h 9310314"/>
                      <a:gd name="connsiteX63" fmla="*/ 2745524 w 10662730"/>
                      <a:gd name="connsiteY63" fmla="*/ 9310314 h 9310314"/>
                      <a:gd name="connsiteX64" fmla="*/ 7916758 w 10662730"/>
                      <a:gd name="connsiteY64" fmla="*/ 9310314 h 9310314"/>
                      <a:gd name="connsiteX65" fmla="*/ 7987262 w 10662730"/>
                      <a:gd name="connsiteY65" fmla="*/ 9278034 h 9310314"/>
                      <a:gd name="connsiteX66" fmla="*/ 8110689 w 10662730"/>
                      <a:gd name="connsiteY66" fmla="*/ 9151151 h 9310314"/>
                      <a:gd name="connsiteX67" fmla="*/ 8128440 w 10662730"/>
                      <a:gd name="connsiteY67" fmla="*/ 9111734 h 9310314"/>
                      <a:gd name="connsiteX68" fmla="*/ 8129920 w 10662730"/>
                      <a:gd name="connsiteY68" fmla="*/ 9109172 h 9310314"/>
                      <a:gd name="connsiteX69" fmla="*/ 8113487 w 10662730"/>
                      <a:gd name="connsiteY69" fmla="*/ 9145661 h 9310314"/>
                      <a:gd name="connsiteX70" fmla="*/ 8113767 w 10662730"/>
                      <a:gd name="connsiteY70" fmla="*/ 9145818 h 9310314"/>
                      <a:gd name="connsiteX71" fmla="*/ 10655433 w 10662730"/>
                      <a:gd name="connsiteY71" fmla="*/ 4743521 h 9310314"/>
                      <a:gd name="connsiteX72" fmla="*/ 10662730 w 10662730"/>
                      <a:gd name="connsiteY72" fmla="*/ 4666328 h 9310314"/>
                      <a:gd name="connsiteX73" fmla="*/ 10649729 w 10662730"/>
                      <a:gd name="connsiteY73" fmla="*/ 4579578 h 9310314"/>
                      <a:gd name="connsiteX74" fmla="*/ 10614566 w 10662730"/>
                      <a:gd name="connsiteY74"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488630 w 10662730"/>
                      <a:gd name="connsiteY15" fmla="*/ 8788589 h 9310314"/>
                      <a:gd name="connsiteX16" fmla="*/ 7488020 w 10662730"/>
                      <a:gd name="connsiteY16" fmla="*/ 8789944 h 9310314"/>
                      <a:gd name="connsiteX17" fmla="*/ 7488630 w 10662730"/>
                      <a:gd name="connsiteY17" fmla="*/ 8788589 h 9310314"/>
                      <a:gd name="connsiteX18" fmla="*/ 7500300 w 10662730"/>
                      <a:gd name="connsiteY18" fmla="*/ 537424 h 9310314"/>
                      <a:gd name="connsiteX19" fmla="*/ 7500041 w 10662730"/>
                      <a:gd name="connsiteY19" fmla="*/ 537574 h 9310314"/>
                      <a:gd name="connsiteX20" fmla="*/ 7488630 w 10662730"/>
                      <a:gd name="connsiteY20" fmla="*/ 521726 h 9310314"/>
                      <a:gd name="connsiteX21" fmla="*/ 7488020 w 10662730"/>
                      <a:gd name="connsiteY21" fmla="*/ 520371 h 9310314"/>
                      <a:gd name="connsiteX22" fmla="*/ 7500300 w 10662730"/>
                      <a:gd name="connsiteY22" fmla="*/ 537424 h 9310314"/>
                      <a:gd name="connsiteX23" fmla="*/ 10614566 w 10662730"/>
                      <a:gd name="connsiteY23" fmla="*/ 4496009 h 9310314"/>
                      <a:gd name="connsiteX24" fmla="*/ 10614549 w 10662730"/>
                      <a:gd name="connsiteY24" fmla="*/ 4495980 h 9310314"/>
                      <a:gd name="connsiteX25" fmla="*/ 10589299 w 10662730"/>
                      <a:gd name="connsiteY25" fmla="*/ 4460914 h 9310314"/>
                      <a:gd name="connsiteX26" fmla="*/ 10587820 w 10662730"/>
                      <a:gd name="connsiteY26" fmla="*/ 4458351 h 9310314"/>
                      <a:gd name="connsiteX27" fmla="*/ 10611204 w 10662730"/>
                      <a:gd name="connsiteY27" fmla="*/ 4490827 h 9310314"/>
                      <a:gd name="connsiteX28" fmla="*/ 10611480 w 10662730"/>
                      <a:gd name="connsiteY28" fmla="*/ 4490663 h 9310314"/>
                      <a:gd name="connsiteX29" fmla="*/ 8113767 w 10662730"/>
                      <a:gd name="connsiteY29" fmla="*/ 164497 h 9310314"/>
                      <a:gd name="connsiteX30" fmla="*/ 8113487 w 10662730"/>
                      <a:gd name="connsiteY30" fmla="*/ 164654 h 9310314"/>
                      <a:gd name="connsiteX31" fmla="*/ 8129920 w 10662730"/>
                      <a:gd name="connsiteY31" fmla="*/ 201143 h 9310314"/>
                      <a:gd name="connsiteX32" fmla="*/ 8128440 w 10662730"/>
                      <a:gd name="connsiteY32" fmla="*/ 198581 h 9310314"/>
                      <a:gd name="connsiteX33" fmla="*/ 8110697 w 10662730"/>
                      <a:gd name="connsiteY33" fmla="*/ 159181 h 9310314"/>
                      <a:gd name="connsiteX34" fmla="*/ 8110680 w 10662730"/>
                      <a:gd name="connsiteY34" fmla="*/ 159151 h 9310314"/>
                      <a:gd name="connsiteX35" fmla="*/ 8055889 w 10662730"/>
                      <a:gd name="connsiteY35" fmla="*/ 86914 h 9310314"/>
                      <a:gd name="connsiteX36" fmla="*/ 7987262 w 10662730"/>
                      <a:gd name="connsiteY36" fmla="*/ 32281 h 9310314"/>
                      <a:gd name="connsiteX37" fmla="*/ 7916759 w 10662730"/>
                      <a:gd name="connsiteY37" fmla="*/ 2 h 9310314"/>
                      <a:gd name="connsiteX38" fmla="*/ 2833428 w 10662730"/>
                      <a:gd name="connsiteY38" fmla="*/ 3 h 9310314"/>
                      <a:gd name="connsiteX39" fmla="*/ 2833423 w 10662730"/>
                      <a:gd name="connsiteY39" fmla="*/ 323 h 9310314"/>
                      <a:gd name="connsiteX40" fmla="*/ 2873241 w 10662730"/>
                      <a:gd name="connsiteY40" fmla="*/ 4338 h 9310314"/>
                      <a:gd name="connsiteX41" fmla="*/ 2870282 w 10662730"/>
                      <a:gd name="connsiteY41" fmla="*/ 4337 h 9310314"/>
                      <a:gd name="connsiteX42" fmla="*/ 2827270 w 10662730"/>
                      <a:gd name="connsiteY42" fmla="*/ 0 h 9310314"/>
                      <a:gd name="connsiteX43" fmla="*/ 2655672 w 10662730"/>
                      <a:gd name="connsiteY43" fmla="*/ 43450 h 9310314"/>
                      <a:gd name="connsiteX44" fmla="*/ 2592467 w 10662730"/>
                      <a:gd name="connsiteY44" fmla="*/ 88369 h 9310314"/>
                      <a:gd name="connsiteX45" fmla="*/ 7007 w 10662730"/>
                      <a:gd name="connsiteY45" fmla="*/ 4566519 h 9310314"/>
                      <a:gd name="connsiteX46" fmla="*/ 0 w 10662730"/>
                      <a:gd name="connsiteY46" fmla="*/ 4654872 h 9310314"/>
                      <a:gd name="connsiteX47" fmla="*/ 19226 w 10662730"/>
                      <a:gd name="connsiteY47" fmla="*/ 4752080 h 9310314"/>
                      <a:gd name="connsiteX48" fmla="*/ 47712 w 10662730"/>
                      <a:gd name="connsiteY48" fmla="*/ 4814300 h 9310314"/>
                      <a:gd name="connsiteX49" fmla="*/ 47734 w 10662730"/>
                      <a:gd name="connsiteY49" fmla="*/ 4814337 h 9310314"/>
                      <a:gd name="connsiteX50" fmla="*/ 72983 w 10662730"/>
                      <a:gd name="connsiteY50" fmla="*/ 4849401 h 9310314"/>
                      <a:gd name="connsiteX51" fmla="*/ 74462 w 10662730"/>
                      <a:gd name="connsiteY51" fmla="*/ 4851964 h 9310314"/>
                      <a:gd name="connsiteX52" fmla="*/ 51078 w 10662730"/>
                      <a:gd name="connsiteY52" fmla="*/ 4819488 h 9310314"/>
                      <a:gd name="connsiteX53" fmla="*/ 50802 w 10662730"/>
                      <a:gd name="connsiteY53" fmla="*/ 4819652 h 9310314"/>
                      <a:gd name="connsiteX54" fmla="*/ 2548515 w 10662730"/>
                      <a:gd name="connsiteY54" fmla="*/ 9145818 h 9310314"/>
                      <a:gd name="connsiteX55" fmla="*/ 2548795 w 10662730"/>
                      <a:gd name="connsiteY55" fmla="*/ 9145661 h 9310314"/>
                      <a:gd name="connsiteX56" fmla="*/ 2532362 w 10662730"/>
                      <a:gd name="connsiteY56" fmla="*/ 9109172 h 9310314"/>
                      <a:gd name="connsiteX57" fmla="*/ 2533842 w 10662730"/>
                      <a:gd name="connsiteY57" fmla="*/ 9111734 h 9310314"/>
                      <a:gd name="connsiteX58" fmla="*/ 2551584 w 10662730"/>
                      <a:gd name="connsiteY58" fmla="*/ 9151132 h 9310314"/>
                      <a:gd name="connsiteX59" fmla="*/ 2551602 w 10662730"/>
                      <a:gd name="connsiteY59" fmla="*/ 9151165 h 9310314"/>
                      <a:gd name="connsiteX60" fmla="*/ 2606393 w 10662730"/>
                      <a:gd name="connsiteY60" fmla="*/ 9223400 h 9310314"/>
                      <a:gd name="connsiteX61" fmla="*/ 2675020 w 10662730"/>
                      <a:gd name="connsiteY61" fmla="*/ 9278034 h 9310314"/>
                      <a:gd name="connsiteX62" fmla="*/ 2745524 w 10662730"/>
                      <a:gd name="connsiteY62" fmla="*/ 9310314 h 9310314"/>
                      <a:gd name="connsiteX63" fmla="*/ 7916758 w 10662730"/>
                      <a:gd name="connsiteY63" fmla="*/ 9310314 h 9310314"/>
                      <a:gd name="connsiteX64" fmla="*/ 7987262 w 10662730"/>
                      <a:gd name="connsiteY64" fmla="*/ 9278034 h 9310314"/>
                      <a:gd name="connsiteX65" fmla="*/ 8110689 w 10662730"/>
                      <a:gd name="connsiteY65" fmla="*/ 9151151 h 9310314"/>
                      <a:gd name="connsiteX66" fmla="*/ 8128440 w 10662730"/>
                      <a:gd name="connsiteY66" fmla="*/ 9111734 h 9310314"/>
                      <a:gd name="connsiteX67" fmla="*/ 8129920 w 10662730"/>
                      <a:gd name="connsiteY67" fmla="*/ 9109172 h 9310314"/>
                      <a:gd name="connsiteX68" fmla="*/ 8113487 w 10662730"/>
                      <a:gd name="connsiteY68" fmla="*/ 9145661 h 9310314"/>
                      <a:gd name="connsiteX69" fmla="*/ 8113767 w 10662730"/>
                      <a:gd name="connsiteY69" fmla="*/ 9145818 h 9310314"/>
                      <a:gd name="connsiteX70" fmla="*/ 10655433 w 10662730"/>
                      <a:gd name="connsiteY70" fmla="*/ 4743521 h 9310314"/>
                      <a:gd name="connsiteX71" fmla="*/ 10662730 w 10662730"/>
                      <a:gd name="connsiteY71" fmla="*/ 4666328 h 9310314"/>
                      <a:gd name="connsiteX72" fmla="*/ 10649729 w 10662730"/>
                      <a:gd name="connsiteY72" fmla="*/ 4579578 h 9310314"/>
                      <a:gd name="connsiteX73" fmla="*/ 10614566 w 10662730"/>
                      <a:gd name="connsiteY73"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73652 w 10662730"/>
                      <a:gd name="connsiteY5" fmla="*/ 8788589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3173652 w 10662730"/>
                      <a:gd name="connsiteY9" fmla="*/ 8788589 h 9310314"/>
                      <a:gd name="connsiteX10" fmla="*/ 2849659 w 10662730"/>
                      <a:gd name="connsiteY10" fmla="*/ 717743 h 9310314"/>
                      <a:gd name="connsiteX11" fmla="*/ 2849659 w 10662730"/>
                      <a:gd name="connsiteY11" fmla="*/ 718043 h 9310314"/>
                      <a:gd name="connsiteX12" fmla="*/ 2830228 w 10662730"/>
                      <a:gd name="connsiteY12" fmla="*/ 720001 h 9310314"/>
                      <a:gd name="connsiteX13" fmla="*/ 2828750 w 10662730"/>
                      <a:gd name="connsiteY13" fmla="*/ 719852 h 9310314"/>
                      <a:gd name="connsiteX14" fmla="*/ 2849659 w 10662730"/>
                      <a:gd name="connsiteY14" fmla="*/ 717743 h 9310314"/>
                      <a:gd name="connsiteX15" fmla="*/ 7500300 w 10662730"/>
                      <a:gd name="connsiteY15" fmla="*/ 537424 h 9310314"/>
                      <a:gd name="connsiteX16" fmla="*/ 7500041 w 10662730"/>
                      <a:gd name="connsiteY16" fmla="*/ 537574 h 9310314"/>
                      <a:gd name="connsiteX17" fmla="*/ 7488630 w 10662730"/>
                      <a:gd name="connsiteY17" fmla="*/ 521726 h 9310314"/>
                      <a:gd name="connsiteX18" fmla="*/ 7488020 w 10662730"/>
                      <a:gd name="connsiteY18" fmla="*/ 520371 h 9310314"/>
                      <a:gd name="connsiteX19" fmla="*/ 7500300 w 10662730"/>
                      <a:gd name="connsiteY19" fmla="*/ 537424 h 9310314"/>
                      <a:gd name="connsiteX20" fmla="*/ 10614566 w 10662730"/>
                      <a:gd name="connsiteY20" fmla="*/ 4496009 h 9310314"/>
                      <a:gd name="connsiteX21" fmla="*/ 10614549 w 10662730"/>
                      <a:gd name="connsiteY21" fmla="*/ 4495980 h 9310314"/>
                      <a:gd name="connsiteX22" fmla="*/ 10589299 w 10662730"/>
                      <a:gd name="connsiteY22" fmla="*/ 4460914 h 9310314"/>
                      <a:gd name="connsiteX23" fmla="*/ 10587820 w 10662730"/>
                      <a:gd name="connsiteY23" fmla="*/ 4458351 h 9310314"/>
                      <a:gd name="connsiteX24" fmla="*/ 10611204 w 10662730"/>
                      <a:gd name="connsiteY24" fmla="*/ 4490827 h 9310314"/>
                      <a:gd name="connsiteX25" fmla="*/ 10611480 w 10662730"/>
                      <a:gd name="connsiteY25" fmla="*/ 4490663 h 9310314"/>
                      <a:gd name="connsiteX26" fmla="*/ 8113767 w 10662730"/>
                      <a:gd name="connsiteY26" fmla="*/ 164497 h 9310314"/>
                      <a:gd name="connsiteX27" fmla="*/ 8113487 w 10662730"/>
                      <a:gd name="connsiteY27" fmla="*/ 164654 h 9310314"/>
                      <a:gd name="connsiteX28" fmla="*/ 8129920 w 10662730"/>
                      <a:gd name="connsiteY28" fmla="*/ 201143 h 9310314"/>
                      <a:gd name="connsiteX29" fmla="*/ 8128440 w 10662730"/>
                      <a:gd name="connsiteY29" fmla="*/ 198581 h 9310314"/>
                      <a:gd name="connsiteX30" fmla="*/ 8110697 w 10662730"/>
                      <a:gd name="connsiteY30" fmla="*/ 159181 h 9310314"/>
                      <a:gd name="connsiteX31" fmla="*/ 8110680 w 10662730"/>
                      <a:gd name="connsiteY31" fmla="*/ 159151 h 9310314"/>
                      <a:gd name="connsiteX32" fmla="*/ 8055889 w 10662730"/>
                      <a:gd name="connsiteY32" fmla="*/ 86914 h 9310314"/>
                      <a:gd name="connsiteX33" fmla="*/ 7987262 w 10662730"/>
                      <a:gd name="connsiteY33" fmla="*/ 32281 h 9310314"/>
                      <a:gd name="connsiteX34" fmla="*/ 7916759 w 10662730"/>
                      <a:gd name="connsiteY34" fmla="*/ 2 h 9310314"/>
                      <a:gd name="connsiteX35" fmla="*/ 2833428 w 10662730"/>
                      <a:gd name="connsiteY35" fmla="*/ 3 h 9310314"/>
                      <a:gd name="connsiteX36" fmla="*/ 2833423 w 10662730"/>
                      <a:gd name="connsiteY36" fmla="*/ 323 h 9310314"/>
                      <a:gd name="connsiteX37" fmla="*/ 2873241 w 10662730"/>
                      <a:gd name="connsiteY37" fmla="*/ 4338 h 9310314"/>
                      <a:gd name="connsiteX38" fmla="*/ 2870282 w 10662730"/>
                      <a:gd name="connsiteY38" fmla="*/ 4337 h 9310314"/>
                      <a:gd name="connsiteX39" fmla="*/ 2827270 w 10662730"/>
                      <a:gd name="connsiteY39" fmla="*/ 0 h 9310314"/>
                      <a:gd name="connsiteX40" fmla="*/ 2655672 w 10662730"/>
                      <a:gd name="connsiteY40" fmla="*/ 43450 h 9310314"/>
                      <a:gd name="connsiteX41" fmla="*/ 2592467 w 10662730"/>
                      <a:gd name="connsiteY41" fmla="*/ 88369 h 9310314"/>
                      <a:gd name="connsiteX42" fmla="*/ 7007 w 10662730"/>
                      <a:gd name="connsiteY42" fmla="*/ 4566519 h 9310314"/>
                      <a:gd name="connsiteX43" fmla="*/ 0 w 10662730"/>
                      <a:gd name="connsiteY43" fmla="*/ 4654872 h 9310314"/>
                      <a:gd name="connsiteX44" fmla="*/ 19226 w 10662730"/>
                      <a:gd name="connsiteY44" fmla="*/ 4752080 h 9310314"/>
                      <a:gd name="connsiteX45" fmla="*/ 47712 w 10662730"/>
                      <a:gd name="connsiteY45" fmla="*/ 4814300 h 9310314"/>
                      <a:gd name="connsiteX46" fmla="*/ 47734 w 10662730"/>
                      <a:gd name="connsiteY46" fmla="*/ 4814337 h 9310314"/>
                      <a:gd name="connsiteX47" fmla="*/ 72983 w 10662730"/>
                      <a:gd name="connsiteY47" fmla="*/ 4849401 h 9310314"/>
                      <a:gd name="connsiteX48" fmla="*/ 74462 w 10662730"/>
                      <a:gd name="connsiteY48" fmla="*/ 4851964 h 9310314"/>
                      <a:gd name="connsiteX49" fmla="*/ 51078 w 10662730"/>
                      <a:gd name="connsiteY49" fmla="*/ 4819488 h 9310314"/>
                      <a:gd name="connsiteX50" fmla="*/ 50802 w 10662730"/>
                      <a:gd name="connsiteY50" fmla="*/ 4819652 h 9310314"/>
                      <a:gd name="connsiteX51" fmla="*/ 2548515 w 10662730"/>
                      <a:gd name="connsiteY51" fmla="*/ 9145818 h 9310314"/>
                      <a:gd name="connsiteX52" fmla="*/ 2548795 w 10662730"/>
                      <a:gd name="connsiteY52" fmla="*/ 9145661 h 9310314"/>
                      <a:gd name="connsiteX53" fmla="*/ 2532362 w 10662730"/>
                      <a:gd name="connsiteY53" fmla="*/ 9109172 h 9310314"/>
                      <a:gd name="connsiteX54" fmla="*/ 2533842 w 10662730"/>
                      <a:gd name="connsiteY54" fmla="*/ 9111734 h 9310314"/>
                      <a:gd name="connsiteX55" fmla="*/ 2551584 w 10662730"/>
                      <a:gd name="connsiteY55" fmla="*/ 9151132 h 9310314"/>
                      <a:gd name="connsiteX56" fmla="*/ 2551602 w 10662730"/>
                      <a:gd name="connsiteY56" fmla="*/ 9151165 h 9310314"/>
                      <a:gd name="connsiteX57" fmla="*/ 2606393 w 10662730"/>
                      <a:gd name="connsiteY57" fmla="*/ 9223400 h 9310314"/>
                      <a:gd name="connsiteX58" fmla="*/ 2675020 w 10662730"/>
                      <a:gd name="connsiteY58" fmla="*/ 9278034 h 9310314"/>
                      <a:gd name="connsiteX59" fmla="*/ 2745524 w 10662730"/>
                      <a:gd name="connsiteY59" fmla="*/ 9310314 h 9310314"/>
                      <a:gd name="connsiteX60" fmla="*/ 7916758 w 10662730"/>
                      <a:gd name="connsiteY60" fmla="*/ 9310314 h 9310314"/>
                      <a:gd name="connsiteX61" fmla="*/ 7987262 w 10662730"/>
                      <a:gd name="connsiteY61" fmla="*/ 9278034 h 9310314"/>
                      <a:gd name="connsiteX62" fmla="*/ 8110689 w 10662730"/>
                      <a:gd name="connsiteY62" fmla="*/ 9151151 h 9310314"/>
                      <a:gd name="connsiteX63" fmla="*/ 8128440 w 10662730"/>
                      <a:gd name="connsiteY63" fmla="*/ 9111734 h 9310314"/>
                      <a:gd name="connsiteX64" fmla="*/ 8129920 w 10662730"/>
                      <a:gd name="connsiteY64" fmla="*/ 9109172 h 9310314"/>
                      <a:gd name="connsiteX65" fmla="*/ 8113487 w 10662730"/>
                      <a:gd name="connsiteY65" fmla="*/ 9145661 h 9310314"/>
                      <a:gd name="connsiteX66" fmla="*/ 8113767 w 10662730"/>
                      <a:gd name="connsiteY66" fmla="*/ 9145818 h 9310314"/>
                      <a:gd name="connsiteX67" fmla="*/ 10655433 w 10662730"/>
                      <a:gd name="connsiteY67" fmla="*/ 4743521 h 9310314"/>
                      <a:gd name="connsiteX68" fmla="*/ 10662730 w 10662730"/>
                      <a:gd name="connsiteY68" fmla="*/ 4666328 h 9310314"/>
                      <a:gd name="connsiteX69" fmla="*/ 10649729 w 10662730"/>
                      <a:gd name="connsiteY69" fmla="*/ 4579578 h 9310314"/>
                      <a:gd name="connsiteX70" fmla="*/ 10614566 w 10662730"/>
                      <a:gd name="connsiteY70"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2241 w 10662730"/>
                      <a:gd name="connsiteY5" fmla="*/ 8772741 h 9310314"/>
                      <a:gd name="connsiteX6" fmla="*/ 3174262 w 10662730"/>
                      <a:gd name="connsiteY6" fmla="*/ 8789944 h 9310314"/>
                      <a:gd name="connsiteX7" fmla="*/ 3161982 w 10662730"/>
                      <a:gd name="connsiteY7" fmla="*/ 8772891 h 9310314"/>
                      <a:gd name="connsiteX8" fmla="*/ 3162241 w 10662730"/>
                      <a:gd name="connsiteY8" fmla="*/ 8772741 h 9310314"/>
                      <a:gd name="connsiteX9" fmla="*/ 2849659 w 10662730"/>
                      <a:gd name="connsiteY9" fmla="*/ 717743 h 9310314"/>
                      <a:gd name="connsiteX10" fmla="*/ 2849659 w 10662730"/>
                      <a:gd name="connsiteY10" fmla="*/ 718043 h 9310314"/>
                      <a:gd name="connsiteX11" fmla="*/ 2830228 w 10662730"/>
                      <a:gd name="connsiteY11" fmla="*/ 720001 h 9310314"/>
                      <a:gd name="connsiteX12" fmla="*/ 2828750 w 10662730"/>
                      <a:gd name="connsiteY12" fmla="*/ 719852 h 9310314"/>
                      <a:gd name="connsiteX13" fmla="*/ 2849659 w 10662730"/>
                      <a:gd name="connsiteY13" fmla="*/ 717743 h 9310314"/>
                      <a:gd name="connsiteX14" fmla="*/ 7500300 w 10662730"/>
                      <a:gd name="connsiteY14" fmla="*/ 537424 h 9310314"/>
                      <a:gd name="connsiteX15" fmla="*/ 7500041 w 10662730"/>
                      <a:gd name="connsiteY15" fmla="*/ 537574 h 9310314"/>
                      <a:gd name="connsiteX16" fmla="*/ 7488630 w 10662730"/>
                      <a:gd name="connsiteY16" fmla="*/ 521726 h 9310314"/>
                      <a:gd name="connsiteX17" fmla="*/ 7488020 w 10662730"/>
                      <a:gd name="connsiteY17" fmla="*/ 520371 h 9310314"/>
                      <a:gd name="connsiteX18" fmla="*/ 7500300 w 10662730"/>
                      <a:gd name="connsiteY18" fmla="*/ 537424 h 9310314"/>
                      <a:gd name="connsiteX19" fmla="*/ 10614566 w 10662730"/>
                      <a:gd name="connsiteY19" fmla="*/ 4496009 h 9310314"/>
                      <a:gd name="connsiteX20" fmla="*/ 10614549 w 10662730"/>
                      <a:gd name="connsiteY20" fmla="*/ 4495980 h 9310314"/>
                      <a:gd name="connsiteX21" fmla="*/ 10589299 w 10662730"/>
                      <a:gd name="connsiteY21" fmla="*/ 4460914 h 9310314"/>
                      <a:gd name="connsiteX22" fmla="*/ 10587820 w 10662730"/>
                      <a:gd name="connsiteY22" fmla="*/ 4458351 h 9310314"/>
                      <a:gd name="connsiteX23" fmla="*/ 10611204 w 10662730"/>
                      <a:gd name="connsiteY23" fmla="*/ 4490827 h 9310314"/>
                      <a:gd name="connsiteX24" fmla="*/ 10611480 w 10662730"/>
                      <a:gd name="connsiteY24" fmla="*/ 4490663 h 9310314"/>
                      <a:gd name="connsiteX25" fmla="*/ 8113767 w 10662730"/>
                      <a:gd name="connsiteY25" fmla="*/ 164497 h 9310314"/>
                      <a:gd name="connsiteX26" fmla="*/ 8113487 w 10662730"/>
                      <a:gd name="connsiteY26" fmla="*/ 164654 h 9310314"/>
                      <a:gd name="connsiteX27" fmla="*/ 8129920 w 10662730"/>
                      <a:gd name="connsiteY27" fmla="*/ 201143 h 9310314"/>
                      <a:gd name="connsiteX28" fmla="*/ 8128440 w 10662730"/>
                      <a:gd name="connsiteY28" fmla="*/ 198581 h 9310314"/>
                      <a:gd name="connsiteX29" fmla="*/ 8110697 w 10662730"/>
                      <a:gd name="connsiteY29" fmla="*/ 159181 h 9310314"/>
                      <a:gd name="connsiteX30" fmla="*/ 8110680 w 10662730"/>
                      <a:gd name="connsiteY30" fmla="*/ 159151 h 9310314"/>
                      <a:gd name="connsiteX31" fmla="*/ 8055889 w 10662730"/>
                      <a:gd name="connsiteY31" fmla="*/ 86914 h 9310314"/>
                      <a:gd name="connsiteX32" fmla="*/ 7987262 w 10662730"/>
                      <a:gd name="connsiteY32" fmla="*/ 32281 h 9310314"/>
                      <a:gd name="connsiteX33" fmla="*/ 7916759 w 10662730"/>
                      <a:gd name="connsiteY33" fmla="*/ 2 h 9310314"/>
                      <a:gd name="connsiteX34" fmla="*/ 2833428 w 10662730"/>
                      <a:gd name="connsiteY34" fmla="*/ 3 h 9310314"/>
                      <a:gd name="connsiteX35" fmla="*/ 2833423 w 10662730"/>
                      <a:gd name="connsiteY35" fmla="*/ 323 h 9310314"/>
                      <a:gd name="connsiteX36" fmla="*/ 2873241 w 10662730"/>
                      <a:gd name="connsiteY36" fmla="*/ 4338 h 9310314"/>
                      <a:gd name="connsiteX37" fmla="*/ 2870282 w 10662730"/>
                      <a:gd name="connsiteY37" fmla="*/ 4337 h 9310314"/>
                      <a:gd name="connsiteX38" fmla="*/ 2827270 w 10662730"/>
                      <a:gd name="connsiteY38" fmla="*/ 0 h 9310314"/>
                      <a:gd name="connsiteX39" fmla="*/ 2655672 w 10662730"/>
                      <a:gd name="connsiteY39" fmla="*/ 43450 h 9310314"/>
                      <a:gd name="connsiteX40" fmla="*/ 2592467 w 10662730"/>
                      <a:gd name="connsiteY40" fmla="*/ 88369 h 9310314"/>
                      <a:gd name="connsiteX41" fmla="*/ 7007 w 10662730"/>
                      <a:gd name="connsiteY41" fmla="*/ 4566519 h 9310314"/>
                      <a:gd name="connsiteX42" fmla="*/ 0 w 10662730"/>
                      <a:gd name="connsiteY42" fmla="*/ 4654872 h 9310314"/>
                      <a:gd name="connsiteX43" fmla="*/ 19226 w 10662730"/>
                      <a:gd name="connsiteY43" fmla="*/ 4752080 h 9310314"/>
                      <a:gd name="connsiteX44" fmla="*/ 47712 w 10662730"/>
                      <a:gd name="connsiteY44" fmla="*/ 4814300 h 9310314"/>
                      <a:gd name="connsiteX45" fmla="*/ 47734 w 10662730"/>
                      <a:gd name="connsiteY45" fmla="*/ 4814337 h 9310314"/>
                      <a:gd name="connsiteX46" fmla="*/ 72983 w 10662730"/>
                      <a:gd name="connsiteY46" fmla="*/ 4849401 h 9310314"/>
                      <a:gd name="connsiteX47" fmla="*/ 74462 w 10662730"/>
                      <a:gd name="connsiteY47" fmla="*/ 4851964 h 9310314"/>
                      <a:gd name="connsiteX48" fmla="*/ 51078 w 10662730"/>
                      <a:gd name="connsiteY48" fmla="*/ 4819488 h 9310314"/>
                      <a:gd name="connsiteX49" fmla="*/ 50802 w 10662730"/>
                      <a:gd name="connsiteY49" fmla="*/ 4819652 h 9310314"/>
                      <a:gd name="connsiteX50" fmla="*/ 2548515 w 10662730"/>
                      <a:gd name="connsiteY50" fmla="*/ 9145818 h 9310314"/>
                      <a:gd name="connsiteX51" fmla="*/ 2548795 w 10662730"/>
                      <a:gd name="connsiteY51" fmla="*/ 9145661 h 9310314"/>
                      <a:gd name="connsiteX52" fmla="*/ 2532362 w 10662730"/>
                      <a:gd name="connsiteY52" fmla="*/ 9109172 h 9310314"/>
                      <a:gd name="connsiteX53" fmla="*/ 2533842 w 10662730"/>
                      <a:gd name="connsiteY53" fmla="*/ 9111734 h 9310314"/>
                      <a:gd name="connsiteX54" fmla="*/ 2551584 w 10662730"/>
                      <a:gd name="connsiteY54" fmla="*/ 9151132 h 9310314"/>
                      <a:gd name="connsiteX55" fmla="*/ 2551602 w 10662730"/>
                      <a:gd name="connsiteY55" fmla="*/ 9151165 h 9310314"/>
                      <a:gd name="connsiteX56" fmla="*/ 2606393 w 10662730"/>
                      <a:gd name="connsiteY56" fmla="*/ 9223400 h 9310314"/>
                      <a:gd name="connsiteX57" fmla="*/ 2675020 w 10662730"/>
                      <a:gd name="connsiteY57" fmla="*/ 9278034 h 9310314"/>
                      <a:gd name="connsiteX58" fmla="*/ 2745524 w 10662730"/>
                      <a:gd name="connsiteY58" fmla="*/ 9310314 h 9310314"/>
                      <a:gd name="connsiteX59" fmla="*/ 7916758 w 10662730"/>
                      <a:gd name="connsiteY59" fmla="*/ 9310314 h 9310314"/>
                      <a:gd name="connsiteX60" fmla="*/ 7987262 w 10662730"/>
                      <a:gd name="connsiteY60" fmla="*/ 9278034 h 9310314"/>
                      <a:gd name="connsiteX61" fmla="*/ 8110689 w 10662730"/>
                      <a:gd name="connsiteY61" fmla="*/ 9151151 h 9310314"/>
                      <a:gd name="connsiteX62" fmla="*/ 8128440 w 10662730"/>
                      <a:gd name="connsiteY62" fmla="*/ 9111734 h 9310314"/>
                      <a:gd name="connsiteX63" fmla="*/ 8129920 w 10662730"/>
                      <a:gd name="connsiteY63" fmla="*/ 9109172 h 9310314"/>
                      <a:gd name="connsiteX64" fmla="*/ 8113487 w 10662730"/>
                      <a:gd name="connsiteY64" fmla="*/ 9145661 h 9310314"/>
                      <a:gd name="connsiteX65" fmla="*/ 8113767 w 10662730"/>
                      <a:gd name="connsiteY65" fmla="*/ 9145818 h 9310314"/>
                      <a:gd name="connsiteX66" fmla="*/ 10655433 w 10662730"/>
                      <a:gd name="connsiteY66" fmla="*/ 4743521 h 9310314"/>
                      <a:gd name="connsiteX67" fmla="*/ 10662730 w 10662730"/>
                      <a:gd name="connsiteY67" fmla="*/ 4666328 h 9310314"/>
                      <a:gd name="connsiteX68" fmla="*/ 10649729 w 10662730"/>
                      <a:gd name="connsiteY68" fmla="*/ 4579578 h 9310314"/>
                      <a:gd name="connsiteX69" fmla="*/ 10614566 w 10662730"/>
                      <a:gd name="connsiteY69"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3161982 w 10662730"/>
                      <a:gd name="connsiteY5" fmla="*/ 8772891 h 9310314"/>
                      <a:gd name="connsiteX6" fmla="*/ 3174262 w 10662730"/>
                      <a:gd name="connsiteY6" fmla="*/ 8789944 h 9310314"/>
                      <a:gd name="connsiteX7" fmla="*/ 3161982 w 10662730"/>
                      <a:gd name="connsiteY7" fmla="*/ 8772891 h 9310314"/>
                      <a:gd name="connsiteX8" fmla="*/ 2849659 w 10662730"/>
                      <a:gd name="connsiteY8" fmla="*/ 717743 h 9310314"/>
                      <a:gd name="connsiteX9" fmla="*/ 2849659 w 10662730"/>
                      <a:gd name="connsiteY9" fmla="*/ 718043 h 9310314"/>
                      <a:gd name="connsiteX10" fmla="*/ 2830228 w 10662730"/>
                      <a:gd name="connsiteY10" fmla="*/ 720001 h 9310314"/>
                      <a:gd name="connsiteX11" fmla="*/ 2828750 w 10662730"/>
                      <a:gd name="connsiteY11" fmla="*/ 719852 h 9310314"/>
                      <a:gd name="connsiteX12" fmla="*/ 2849659 w 10662730"/>
                      <a:gd name="connsiteY12" fmla="*/ 717743 h 9310314"/>
                      <a:gd name="connsiteX13" fmla="*/ 7500300 w 10662730"/>
                      <a:gd name="connsiteY13" fmla="*/ 537424 h 9310314"/>
                      <a:gd name="connsiteX14" fmla="*/ 7500041 w 10662730"/>
                      <a:gd name="connsiteY14" fmla="*/ 537574 h 9310314"/>
                      <a:gd name="connsiteX15" fmla="*/ 7488630 w 10662730"/>
                      <a:gd name="connsiteY15" fmla="*/ 521726 h 9310314"/>
                      <a:gd name="connsiteX16" fmla="*/ 7488020 w 10662730"/>
                      <a:gd name="connsiteY16" fmla="*/ 520371 h 9310314"/>
                      <a:gd name="connsiteX17" fmla="*/ 7500300 w 10662730"/>
                      <a:gd name="connsiteY17" fmla="*/ 537424 h 9310314"/>
                      <a:gd name="connsiteX18" fmla="*/ 10614566 w 10662730"/>
                      <a:gd name="connsiteY18" fmla="*/ 4496009 h 9310314"/>
                      <a:gd name="connsiteX19" fmla="*/ 10614549 w 10662730"/>
                      <a:gd name="connsiteY19" fmla="*/ 4495980 h 9310314"/>
                      <a:gd name="connsiteX20" fmla="*/ 10589299 w 10662730"/>
                      <a:gd name="connsiteY20" fmla="*/ 4460914 h 9310314"/>
                      <a:gd name="connsiteX21" fmla="*/ 10587820 w 10662730"/>
                      <a:gd name="connsiteY21" fmla="*/ 4458351 h 9310314"/>
                      <a:gd name="connsiteX22" fmla="*/ 10611204 w 10662730"/>
                      <a:gd name="connsiteY22" fmla="*/ 4490827 h 9310314"/>
                      <a:gd name="connsiteX23" fmla="*/ 10611480 w 10662730"/>
                      <a:gd name="connsiteY23" fmla="*/ 4490663 h 9310314"/>
                      <a:gd name="connsiteX24" fmla="*/ 8113767 w 10662730"/>
                      <a:gd name="connsiteY24" fmla="*/ 164497 h 9310314"/>
                      <a:gd name="connsiteX25" fmla="*/ 8113487 w 10662730"/>
                      <a:gd name="connsiteY25" fmla="*/ 164654 h 9310314"/>
                      <a:gd name="connsiteX26" fmla="*/ 8129920 w 10662730"/>
                      <a:gd name="connsiteY26" fmla="*/ 201143 h 9310314"/>
                      <a:gd name="connsiteX27" fmla="*/ 8128440 w 10662730"/>
                      <a:gd name="connsiteY27" fmla="*/ 198581 h 9310314"/>
                      <a:gd name="connsiteX28" fmla="*/ 8110697 w 10662730"/>
                      <a:gd name="connsiteY28" fmla="*/ 159181 h 9310314"/>
                      <a:gd name="connsiteX29" fmla="*/ 8110680 w 10662730"/>
                      <a:gd name="connsiteY29" fmla="*/ 159151 h 9310314"/>
                      <a:gd name="connsiteX30" fmla="*/ 8055889 w 10662730"/>
                      <a:gd name="connsiteY30" fmla="*/ 86914 h 9310314"/>
                      <a:gd name="connsiteX31" fmla="*/ 7987262 w 10662730"/>
                      <a:gd name="connsiteY31" fmla="*/ 32281 h 9310314"/>
                      <a:gd name="connsiteX32" fmla="*/ 7916759 w 10662730"/>
                      <a:gd name="connsiteY32" fmla="*/ 2 h 9310314"/>
                      <a:gd name="connsiteX33" fmla="*/ 2833428 w 10662730"/>
                      <a:gd name="connsiteY33" fmla="*/ 3 h 9310314"/>
                      <a:gd name="connsiteX34" fmla="*/ 2833423 w 10662730"/>
                      <a:gd name="connsiteY34" fmla="*/ 323 h 9310314"/>
                      <a:gd name="connsiteX35" fmla="*/ 2873241 w 10662730"/>
                      <a:gd name="connsiteY35" fmla="*/ 4338 h 9310314"/>
                      <a:gd name="connsiteX36" fmla="*/ 2870282 w 10662730"/>
                      <a:gd name="connsiteY36" fmla="*/ 4337 h 9310314"/>
                      <a:gd name="connsiteX37" fmla="*/ 2827270 w 10662730"/>
                      <a:gd name="connsiteY37" fmla="*/ 0 h 9310314"/>
                      <a:gd name="connsiteX38" fmla="*/ 2655672 w 10662730"/>
                      <a:gd name="connsiteY38" fmla="*/ 43450 h 9310314"/>
                      <a:gd name="connsiteX39" fmla="*/ 2592467 w 10662730"/>
                      <a:gd name="connsiteY39" fmla="*/ 88369 h 9310314"/>
                      <a:gd name="connsiteX40" fmla="*/ 7007 w 10662730"/>
                      <a:gd name="connsiteY40" fmla="*/ 4566519 h 9310314"/>
                      <a:gd name="connsiteX41" fmla="*/ 0 w 10662730"/>
                      <a:gd name="connsiteY41" fmla="*/ 4654872 h 9310314"/>
                      <a:gd name="connsiteX42" fmla="*/ 19226 w 10662730"/>
                      <a:gd name="connsiteY42" fmla="*/ 4752080 h 9310314"/>
                      <a:gd name="connsiteX43" fmla="*/ 47712 w 10662730"/>
                      <a:gd name="connsiteY43" fmla="*/ 4814300 h 9310314"/>
                      <a:gd name="connsiteX44" fmla="*/ 47734 w 10662730"/>
                      <a:gd name="connsiteY44" fmla="*/ 4814337 h 9310314"/>
                      <a:gd name="connsiteX45" fmla="*/ 72983 w 10662730"/>
                      <a:gd name="connsiteY45" fmla="*/ 4849401 h 9310314"/>
                      <a:gd name="connsiteX46" fmla="*/ 74462 w 10662730"/>
                      <a:gd name="connsiteY46" fmla="*/ 4851964 h 9310314"/>
                      <a:gd name="connsiteX47" fmla="*/ 51078 w 10662730"/>
                      <a:gd name="connsiteY47" fmla="*/ 4819488 h 9310314"/>
                      <a:gd name="connsiteX48" fmla="*/ 50802 w 10662730"/>
                      <a:gd name="connsiteY48" fmla="*/ 4819652 h 9310314"/>
                      <a:gd name="connsiteX49" fmla="*/ 2548515 w 10662730"/>
                      <a:gd name="connsiteY49" fmla="*/ 9145818 h 9310314"/>
                      <a:gd name="connsiteX50" fmla="*/ 2548795 w 10662730"/>
                      <a:gd name="connsiteY50" fmla="*/ 9145661 h 9310314"/>
                      <a:gd name="connsiteX51" fmla="*/ 2532362 w 10662730"/>
                      <a:gd name="connsiteY51" fmla="*/ 9109172 h 9310314"/>
                      <a:gd name="connsiteX52" fmla="*/ 2533842 w 10662730"/>
                      <a:gd name="connsiteY52" fmla="*/ 9111734 h 9310314"/>
                      <a:gd name="connsiteX53" fmla="*/ 2551584 w 10662730"/>
                      <a:gd name="connsiteY53" fmla="*/ 9151132 h 9310314"/>
                      <a:gd name="connsiteX54" fmla="*/ 2551602 w 10662730"/>
                      <a:gd name="connsiteY54" fmla="*/ 9151165 h 9310314"/>
                      <a:gd name="connsiteX55" fmla="*/ 2606393 w 10662730"/>
                      <a:gd name="connsiteY55" fmla="*/ 9223400 h 9310314"/>
                      <a:gd name="connsiteX56" fmla="*/ 2675020 w 10662730"/>
                      <a:gd name="connsiteY56" fmla="*/ 9278034 h 9310314"/>
                      <a:gd name="connsiteX57" fmla="*/ 2745524 w 10662730"/>
                      <a:gd name="connsiteY57" fmla="*/ 9310314 h 9310314"/>
                      <a:gd name="connsiteX58" fmla="*/ 7916758 w 10662730"/>
                      <a:gd name="connsiteY58" fmla="*/ 9310314 h 9310314"/>
                      <a:gd name="connsiteX59" fmla="*/ 7987262 w 10662730"/>
                      <a:gd name="connsiteY59" fmla="*/ 9278034 h 9310314"/>
                      <a:gd name="connsiteX60" fmla="*/ 8110689 w 10662730"/>
                      <a:gd name="connsiteY60" fmla="*/ 9151151 h 9310314"/>
                      <a:gd name="connsiteX61" fmla="*/ 8128440 w 10662730"/>
                      <a:gd name="connsiteY61" fmla="*/ 9111734 h 9310314"/>
                      <a:gd name="connsiteX62" fmla="*/ 8129920 w 10662730"/>
                      <a:gd name="connsiteY62" fmla="*/ 9109172 h 9310314"/>
                      <a:gd name="connsiteX63" fmla="*/ 8113487 w 10662730"/>
                      <a:gd name="connsiteY63" fmla="*/ 9145661 h 9310314"/>
                      <a:gd name="connsiteX64" fmla="*/ 8113767 w 10662730"/>
                      <a:gd name="connsiteY64" fmla="*/ 9145818 h 9310314"/>
                      <a:gd name="connsiteX65" fmla="*/ 10655433 w 10662730"/>
                      <a:gd name="connsiteY65" fmla="*/ 4743521 h 9310314"/>
                      <a:gd name="connsiteX66" fmla="*/ 10662730 w 10662730"/>
                      <a:gd name="connsiteY66" fmla="*/ 4666328 h 9310314"/>
                      <a:gd name="connsiteX67" fmla="*/ 10649729 w 10662730"/>
                      <a:gd name="connsiteY67" fmla="*/ 4579578 h 9310314"/>
                      <a:gd name="connsiteX68" fmla="*/ 10614566 w 10662730"/>
                      <a:gd name="connsiteY68" fmla="*/ 4496009 h 9310314"/>
                      <a:gd name="connsiteX0" fmla="*/ 672740 w 10662730"/>
                      <a:gd name="connsiteY0" fmla="*/ 4456882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672740 w 10662730"/>
                      <a:gd name="connsiteY4" fmla="*/ 4456882 h 9310314"/>
                      <a:gd name="connsiteX5" fmla="*/ 2849659 w 10662730"/>
                      <a:gd name="connsiteY5" fmla="*/ 717743 h 9310314"/>
                      <a:gd name="connsiteX6" fmla="*/ 2849659 w 10662730"/>
                      <a:gd name="connsiteY6" fmla="*/ 718043 h 9310314"/>
                      <a:gd name="connsiteX7" fmla="*/ 2830228 w 10662730"/>
                      <a:gd name="connsiteY7" fmla="*/ 720001 h 9310314"/>
                      <a:gd name="connsiteX8" fmla="*/ 2828750 w 10662730"/>
                      <a:gd name="connsiteY8" fmla="*/ 719852 h 9310314"/>
                      <a:gd name="connsiteX9" fmla="*/ 2849659 w 10662730"/>
                      <a:gd name="connsiteY9" fmla="*/ 717743 h 9310314"/>
                      <a:gd name="connsiteX10" fmla="*/ 7500300 w 10662730"/>
                      <a:gd name="connsiteY10" fmla="*/ 537424 h 9310314"/>
                      <a:gd name="connsiteX11" fmla="*/ 7500041 w 10662730"/>
                      <a:gd name="connsiteY11" fmla="*/ 537574 h 9310314"/>
                      <a:gd name="connsiteX12" fmla="*/ 7488630 w 10662730"/>
                      <a:gd name="connsiteY12" fmla="*/ 521726 h 9310314"/>
                      <a:gd name="connsiteX13" fmla="*/ 7488020 w 10662730"/>
                      <a:gd name="connsiteY13" fmla="*/ 520371 h 9310314"/>
                      <a:gd name="connsiteX14" fmla="*/ 7500300 w 10662730"/>
                      <a:gd name="connsiteY14" fmla="*/ 537424 h 9310314"/>
                      <a:gd name="connsiteX15" fmla="*/ 10614566 w 10662730"/>
                      <a:gd name="connsiteY15" fmla="*/ 4496009 h 9310314"/>
                      <a:gd name="connsiteX16" fmla="*/ 10614549 w 10662730"/>
                      <a:gd name="connsiteY16" fmla="*/ 4495980 h 9310314"/>
                      <a:gd name="connsiteX17" fmla="*/ 10589299 w 10662730"/>
                      <a:gd name="connsiteY17" fmla="*/ 4460914 h 9310314"/>
                      <a:gd name="connsiteX18" fmla="*/ 10587820 w 10662730"/>
                      <a:gd name="connsiteY18" fmla="*/ 4458351 h 9310314"/>
                      <a:gd name="connsiteX19" fmla="*/ 10611204 w 10662730"/>
                      <a:gd name="connsiteY19" fmla="*/ 4490827 h 9310314"/>
                      <a:gd name="connsiteX20" fmla="*/ 10611480 w 10662730"/>
                      <a:gd name="connsiteY20" fmla="*/ 4490663 h 9310314"/>
                      <a:gd name="connsiteX21" fmla="*/ 8113767 w 10662730"/>
                      <a:gd name="connsiteY21" fmla="*/ 164497 h 9310314"/>
                      <a:gd name="connsiteX22" fmla="*/ 8113487 w 10662730"/>
                      <a:gd name="connsiteY22" fmla="*/ 164654 h 9310314"/>
                      <a:gd name="connsiteX23" fmla="*/ 8129920 w 10662730"/>
                      <a:gd name="connsiteY23" fmla="*/ 201143 h 9310314"/>
                      <a:gd name="connsiteX24" fmla="*/ 8128440 w 10662730"/>
                      <a:gd name="connsiteY24" fmla="*/ 198581 h 9310314"/>
                      <a:gd name="connsiteX25" fmla="*/ 8110697 w 10662730"/>
                      <a:gd name="connsiteY25" fmla="*/ 159181 h 9310314"/>
                      <a:gd name="connsiteX26" fmla="*/ 8110680 w 10662730"/>
                      <a:gd name="connsiteY26" fmla="*/ 159151 h 9310314"/>
                      <a:gd name="connsiteX27" fmla="*/ 8055889 w 10662730"/>
                      <a:gd name="connsiteY27" fmla="*/ 86914 h 9310314"/>
                      <a:gd name="connsiteX28" fmla="*/ 7987262 w 10662730"/>
                      <a:gd name="connsiteY28" fmla="*/ 32281 h 9310314"/>
                      <a:gd name="connsiteX29" fmla="*/ 7916759 w 10662730"/>
                      <a:gd name="connsiteY29" fmla="*/ 2 h 9310314"/>
                      <a:gd name="connsiteX30" fmla="*/ 2833428 w 10662730"/>
                      <a:gd name="connsiteY30" fmla="*/ 3 h 9310314"/>
                      <a:gd name="connsiteX31" fmla="*/ 2833423 w 10662730"/>
                      <a:gd name="connsiteY31" fmla="*/ 323 h 9310314"/>
                      <a:gd name="connsiteX32" fmla="*/ 2873241 w 10662730"/>
                      <a:gd name="connsiteY32" fmla="*/ 4338 h 9310314"/>
                      <a:gd name="connsiteX33" fmla="*/ 2870282 w 10662730"/>
                      <a:gd name="connsiteY33" fmla="*/ 4337 h 9310314"/>
                      <a:gd name="connsiteX34" fmla="*/ 2827270 w 10662730"/>
                      <a:gd name="connsiteY34" fmla="*/ 0 h 9310314"/>
                      <a:gd name="connsiteX35" fmla="*/ 2655672 w 10662730"/>
                      <a:gd name="connsiteY35" fmla="*/ 43450 h 9310314"/>
                      <a:gd name="connsiteX36" fmla="*/ 2592467 w 10662730"/>
                      <a:gd name="connsiteY36" fmla="*/ 88369 h 9310314"/>
                      <a:gd name="connsiteX37" fmla="*/ 7007 w 10662730"/>
                      <a:gd name="connsiteY37" fmla="*/ 4566519 h 9310314"/>
                      <a:gd name="connsiteX38" fmla="*/ 0 w 10662730"/>
                      <a:gd name="connsiteY38" fmla="*/ 4654872 h 9310314"/>
                      <a:gd name="connsiteX39" fmla="*/ 19226 w 10662730"/>
                      <a:gd name="connsiteY39" fmla="*/ 4752080 h 9310314"/>
                      <a:gd name="connsiteX40" fmla="*/ 47712 w 10662730"/>
                      <a:gd name="connsiteY40" fmla="*/ 4814300 h 9310314"/>
                      <a:gd name="connsiteX41" fmla="*/ 47734 w 10662730"/>
                      <a:gd name="connsiteY41" fmla="*/ 4814337 h 9310314"/>
                      <a:gd name="connsiteX42" fmla="*/ 72983 w 10662730"/>
                      <a:gd name="connsiteY42" fmla="*/ 4849401 h 9310314"/>
                      <a:gd name="connsiteX43" fmla="*/ 74462 w 10662730"/>
                      <a:gd name="connsiteY43" fmla="*/ 4851964 h 9310314"/>
                      <a:gd name="connsiteX44" fmla="*/ 51078 w 10662730"/>
                      <a:gd name="connsiteY44" fmla="*/ 4819488 h 9310314"/>
                      <a:gd name="connsiteX45" fmla="*/ 50802 w 10662730"/>
                      <a:gd name="connsiteY45" fmla="*/ 4819652 h 9310314"/>
                      <a:gd name="connsiteX46" fmla="*/ 2548515 w 10662730"/>
                      <a:gd name="connsiteY46" fmla="*/ 9145818 h 9310314"/>
                      <a:gd name="connsiteX47" fmla="*/ 2548795 w 10662730"/>
                      <a:gd name="connsiteY47" fmla="*/ 9145661 h 9310314"/>
                      <a:gd name="connsiteX48" fmla="*/ 2532362 w 10662730"/>
                      <a:gd name="connsiteY48" fmla="*/ 9109172 h 9310314"/>
                      <a:gd name="connsiteX49" fmla="*/ 2533842 w 10662730"/>
                      <a:gd name="connsiteY49" fmla="*/ 9111734 h 9310314"/>
                      <a:gd name="connsiteX50" fmla="*/ 2551584 w 10662730"/>
                      <a:gd name="connsiteY50" fmla="*/ 9151132 h 9310314"/>
                      <a:gd name="connsiteX51" fmla="*/ 2551602 w 10662730"/>
                      <a:gd name="connsiteY51" fmla="*/ 9151165 h 9310314"/>
                      <a:gd name="connsiteX52" fmla="*/ 2606393 w 10662730"/>
                      <a:gd name="connsiteY52" fmla="*/ 9223400 h 9310314"/>
                      <a:gd name="connsiteX53" fmla="*/ 2675020 w 10662730"/>
                      <a:gd name="connsiteY53" fmla="*/ 9278034 h 9310314"/>
                      <a:gd name="connsiteX54" fmla="*/ 2745524 w 10662730"/>
                      <a:gd name="connsiteY54" fmla="*/ 9310314 h 9310314"/>
                      <a:gd name="connsiteX55" fmla="*/ 7916758 w 10662730"/>
                      <a:gd name="connsiteY55" fmla="*/ 9310314 h 9310314"/>
                      <a:gd name="connsiteX56" fmla="*/ 7987262 w 10662730"/>
                      <a:gd name="connsiteY56" fmla="*/ 9278034 h 9310314"/>
                      <a:gd name="connsiteX57" fmla="*/ 8110689 w 10662730"/>
                      <a:gd name="connsiteY57" fmla="*/ 9151151 h 9310314"/>
                      <a:gd name="connsiteX58" fmla="*/ 8128440 w 10662730"/>
                      <a:gd name="connsiteY58" fmla="*/ 9111734 h 9310314"/>
                      <a:gd name="connsiteX59" fmla="*/ 8129920 w 10662730"/>
                      <a:gd name="connsiteY59" fmla="*/ 9109172 h 9310314"/>
                      <a:gd name="connsiteX60" fmla="*/ 8113487 w 10662730"/>
                      <a:gd name="connsiteY60" fmla="*/ 9145661 h 9310314"/>
                      <a:gd name="connsiteX61" fmla="*/ 8113767 w 10662730"/>
                      <a:gd name="connsiteY61" fmla="*/ 9145818 h 9310314"/>
                      <a:gd name="connsiteX62" fmla="*/ 10655433 w 10662730"/>
                      <a:gd name="connsiteY62" fmla="*/ 4743521 h 9310314"/>
                      <a:gd name="connsiteX63" fmla="*/ 10662730 w 10662730"/>
                      <a:gd name="connsiteY63" fmla="*/ 4666328 h 9310314"/>
                      <a:gd name="connsiteX64" fmla="*/ 10649729 w 10662730"/>
                      <a:gd name="connsiteY64" fmla="*/ 4579578 h 9310314"/>
                      <a:gd name="connsiteX65" fmla="*/ 10614566 w 10662730"/>
                      <a:gd name="connsiteY65" fmla="*/ 4496009 h 9310314"/>
                      <a:gd name="connsiteX0" fmla="*/ 671871 w 10662730"/>
                      <a:gd name="connsiteY0" fmla="*/ 4455676 h 9310314"/>
                      <a:gd name="connsiteX1" fmla="*/ 680759 w 10662730"/>
                      <a:gd name="connsiteY1" fmla="*/ 4474688 h 9310314"/>
                      <a:gd name="connsiteX2" fmla="*/ 680500 w 10662730"/>
                      <a:gd name="connsiteY2" fmla="*/ 4474838 h 9310314"/>
                      <a:gd name="connsiteX3" fmla="*/ 671871 w 10662730"/>
                      <a:gd name="connsiteY3" fmla="*/ 4455676 h 9310314"/>
                      <a:gd name="connsiteX4" fmla="*/ 2849659 w 10662730"/>
                      <a:gd name="connsiteY4" fmla="*/ 717743 h 9310314"/>
                      <a:gd name="connsiteX5" fmla="*/ 2849659 w 10662730"/>
                      <a:gd name="connsiteY5" fmla="*/ 718043 h 9310314"/>
                      <a:gd name="connsiteX6" fmla="*/ 2830228 w 10662730"/>
                      <a:gd name="connsiteY6" fmla="*/ 720001 h 9310314"/>
                      <a:gd name="connsiteX7" fmla="*/ 2828750 w 10662730"/>
                      <a:gd name="connsiteY7" fmla="*/ 719852 h 9310314"/>
                      <a:gd name="connsiteX8" fmla="*/ 2849659 w 10662730"/>
                      <a:gd name="connsiteY8" fmla="*/ 717743 h 9310314"/>
                      <a:gd name="connsiteX9" fmla="*/ 7500300 w 10662730"/>
                      <a:gd name="connsiteY9" fmla="*/ 537424 h 9310314"/>
                      <a:gd name="connsiteX10" fmla="*/ 7500041 w 10662730"/>
                      <a:gd name="connsiteY10" fmla="*/ 537574 h 9310314"/>
                      <a:gd name="connsiteX11" fmla="*/ 7488630 w 10662730"/>
                      <a:gd name="connsiteY11" fmla="*/ 521726 h 9310314"/>
                      <a:gd name="connsiteX12" fmla="*/ 7488020 w 10662730"/>
                      <a:gd name="connsiteY12" fmla="*/ 520371 h 9310314"/>
                      <a:gd name="connsiteX13" fmla="*/ 7500300 w 10662730"/>
                      <a:gd name="connsiteY13" fmla="*/ 537424 h 9310314"/>
                      <a:gd name="connsiteX14" fmla="*/ 10614566 w 10662730"/>
                      <a:gd name="connsiteY14" fmla="*/ 4496009 h 9310314"/>
                      <a:gd name="connsiteX15" fmla="*/ 10614549 w 10662730"/>
                      <a:gd name="connsiteY15" fmla="*/ 4495980 h 9310314"/>
                      <a:gd name="connsiteX16" fmla="*/ 10589299 w 10662730"/>
                      <a:gd name="connsiteY16" fmla="*/ 4460914 h 9310314"/>
                      <a:gd name="connsiteX17" fmla="*/ 10587820 w 10662730"/>
                      <a:gd name="connsiteY17" fmla="*/ 4458351 h 9310314"/>
                      <a:gd name="connsiteX18" fmla="*/ 10611204 w 10662730"/>
                      <a:gd name="connsiteY18" fmla="*/ 4490827 h 9310314"/>
                      <a:gd name="connsiteX19" fmla="*/ 10611480 w 10662730"/>
                      <a:gd name="connsiteY19" fmla="*/ 4490663 h 9310314"/>
                      <a:gd name="connsiteX20" fmla="*/ 8113767 w 10662730"/>
                      <a:gd name="connsiteY20" fmla="*/ 164497 h 9310314"/>
                      <a:gd name="connsiteX21" fmla="*/ 8113487 w 10662730"/>
                      <a:gd name="connsiteY21" fmla="*/ 164654 h 9310314"/>
                      <a:gd name="connsiteX22" fmla="*/ 8129920 w 10662730"/>
                      <a:gd name="connsiteY22" fmla="*/ 201143 h 9310314"/>
                      <a:gd name="connsiteX23" fmla="*/ 8128440 w 10662730"/>
                      <a:gd name="connsiteY23" fmla="*/ 198581 h 9310314"/>
                      <a:gd name="connsiteX24" fmla="*/ 8110697 w 10662730"/>
                      <a:gd name="connsiteY24" fmla="*/ 159181 h 9310314"/>
                      <a:gd name="connsiteX25" fmla="*/ 8110680 w 10662730"/>
                      <a:gd name="connsiteY25" fmla="*/ 159151 h 9310314"/>
                      <a:gd name="connsiteX26" fmla="*/ 8055889 w 10662730"/>
                      <a:gd name="connsiteY26" fmla="*/ 86914 h 9310314"/>
                      <a:gd name="connsiteX27" fmla="*/ 7987262 w 10662730"/>
                      <a:gd name="connsiteY27" fmla="*/ 32281 h 9310314"/>
                      <a:gd name="connsiteX28" fmla="*/ 7916759 w 10662730"/>
                      <a:gd name="connsiteY28" fmla="*/ 2 h 9310314"/>
                      <a:gd name="connsiteX29" fmla="*/ 2833428 w 10662730"/>
                      <a:gd name="connsiteY29" fmla="*/ 3 h 9310314"/>
                      <a:gd name="connsiteX30" fmla="*/ 2833423 w 10662730"/>
                      <a:gd name="connsiteY30" fmla="*/ 323 h 9310314"/>
                      <a:gd name="connsiteX31" fmla="*/ 2873241 w 10662730"/>
                      <a:gd name="connsiteY31" fmla="*/ 4338 h 9310314"/>
                      <a:gd name="connsiteX32" fmla="*/ 2870282 w 10662730"/>
                      <a:gd name="connsiteY32" fmla="*/ 4337 h 9310314"/>
                      <a:gd name="connsiteX33" fmla="*/ 2827270 w 10662730"/>
                      <a:gd name="connsiteY33" fmla="*/ 0 h 9310314"/>
                      <a:gd name="connsiteX34" fmla="*/ 2655672 w 10662730"/>
                      <a:gd name="connsiteY34" fmla="*/ 43450 h 9310314"/>
                      <a:gd name="connsiteX35" fmla="*/ 2592467 w 10662730"/>
                      <a:gd name="connsiteY35" fmla="*/ 88369 h 9310314"/>
                      <a:gd name="connsiteX36" fmla="*/ 7007 w 10662730"/>
                      <a:gd name="connsiteY36" fmla="*/ 4566519 h 9310314"/>
                      <a:gd name="connsiteX37" fmla="*/ 0 w 10662730"/>
                      <a:gd name="connsiteY37" fmla="*/ 4654872 h 9310314"/>
                      <a:gd name="connsiteX38" fmla="*/ 19226 w 10662730"/>
                      <a:gd name="connsiteY38" fmla="*/ 4752080 h 9310314"/>
                      <a:gd name="connsiteX39" fmla="*/ 47712 w 10662730"/>
                      <a:gd name="connsiteY39" fmla="*/ 4814300 h 9310314"/>
                      <a:gd name="connsiteX40" fmla="*/ 47734 w 10662730"/>
                      <a:gd name="connsiteY40" fmla="*/ 4814337 h 9310314"/>
                      <a:gd name="connsiteX41" fmla="*/ 72983 w 10662730"/>
                      <a:gd name="connsiteY41" fmla="*/ 4849401 h 9310314"/>
                      <a:gd name="connsiteX42" fmla="*/ 74462 w 10662730"/>
                      <a:gd name="connsiteY42" fmla="*/ 4851964 h 9310314"/>
                      <a:gd name="connsiteX43" fmla="*/ 51078 w 10662730"/>
                      <a:gd name="connsiteY43" fmla="*/ 4819488 h 9310314"/>
                      <a:gd name="connsiteX44" fmla="*/ 50802 w 10662730"/>
                      <a:gd name="connsiteY44" fmla="*/ 4819652 h 9310314"/>
                      <a:gd name="connsiteX45" fmla="*/ 2548515 w 10662730"/>
                      <a:gd name="connsiteY45" fmla="*/ 9145818 h 9310314"/>
                      <a:gd name="connsiteX46" fmla="*/ 2548795 w 10662730"/>
                      <a:gd name="connsiteY46" fmla="*/ 9145661 h 9310314"/>
                      <a:gd name="connsiteX47" fmla="*/ 2532362 w 10662730"/>
                      <a:gd name="connsiteY47" fmla="*/ 9109172 h 9310314"/>
                      <a:gd name="connsiteX48" fmla="*/ 2533842 w 10662730"/>
                      <a:gd name="connsiteY48" fmla="*/ 9111734 h 9310314"/>
                      <a:gd name="connsiteX49" fmla="*/ 2551584 w 10662730"/>
                      <a:gd name="connsiteY49" fmla="*/ 9151132 h 9310314"/>
                      <a:gd name="connsiteX50" fmla="*/ 2551602 w 10662730"/>
                      <a:gd name="connsiteY50" fmla="*/ 9151165 h 9310314"/>
                      <a:gd name="connsiteX51" fmla="*/ 2606393 w 10662730"/>
                      <a:gd name="connsiteY51" fmla="*/ 9223400 h 9310314"/>
                      <a:gd name="connsiteX52" fmla="*/ 2675020 w 10662730"/>
                      <a:gd name="connsiteY52" fmla="*/ 9278034 h 9310314"/>
                      <a:gd name="connsiteX53" fmla="*/ 2745524 w 10662730"/>
                      <a:gd name="connsiteY53" fmla="*/ 9310314 h 9310314"/>
                      <a:gd name="connsiteX54" fmla="*/ 7916758 w 10662730"/>
                      <a:gd name="connsiteY54" fmla="*/ 9310314 h 9310314"/>
                      <a:gd name="connsiteX55" fmla="*/ 7987262 w 10662730"/>
                      <a:gd name="connsiteY55" fmla="*/ 9278034 h 9310314"/>
                      <a:gd name="connsiteX56" fmla="*/ 8110689 w 10662730"/>
                      <a:gd name="connsiteY56" fmla="*/ 9151151 h 9310314"/>
                      <a:gd name="connsiteX57" fmla="*/ 8128440 w 10662730"/>
                      <a:gd name="connsiteY57" fmla="*/ 9111734 h 9310314"/>
                      <a:gd name="connsiteX58" fmla="*/ 8129920 w 10662730"/>
                      <a:gd name="connsiteY58" fmla="*/ 9109172 h 9310314"/>
                      <a:gd name="connsiteX59" fmla="*/ 8113487 w 10662730"/>
                      <a:gd name="connsiteY59" fmla="*/ 9145661 h 9310314"/>
                      <a:gd name="connsiteX60" fmla="*/ 8113767 w 10662730"/>
                      <a:gd name="connsiteY60" fmla="*/ 9145818 h 9310314"/>
                      <a:gd name="connsiteX61" fmla="*/ 10655433 w 10662730"/>
                      <a:gd name="connsiteY61" fmla="*/ 4743521 h 9310314"/>
                      <a:gd name="connsiteX62" fmla="*/ 10662730 w 10662730"/>
                      <a:gd name="connsiteY62" fmla="*/ 4666328 h 9310314"/>
                      <a:gd name="connsiteX63" fmla="*/ 10649729 w 10662730"/>
                      <a:gd name="connsiteY63" fmla="*/ 4579578 h 9310314"/>
                      <a:gd name="connsiteX64" fmla="*/ 10614566 w 10662730"/>
                      <a:gd name="connsiteY64" fmla="*/ 4496009 h 9310314"/>
                      <a:gd name="connsiteX0" fmla="*/ 680500 w 10662730"/>
                      <a:gd name="connsiteY0" fmla="*/ 4474838 h 9310314"/>
                      <a:gd name="connsiteX1" fmla="*/ 680759 w 10662730"/>
                      <a:gd name="connsiteY1" fmla="*/ 4474688 h 9310314"/>
                      <a:gd name="connsiteX2" fmla="*/ 680500 w 10662730"/>
                      <a:gd name="connsiteY2" fmla="*/ 4474838 h 9310314"/>
                      <a:gd name="connsiteX3" fmla="*/ 2849659 w 10662730"/>
                      <a:gd name="connsiteY3" fmla="*/ 717743 h 9310314"/>
                      <a:gd name="connsiteX4" fmla="*/ 2849659 w 10662730"/>
                      <a:gd name="connsiteY4" fmla="*/ 718043 h 9310314"/>
                      <a:gd name="connsiteX5" fmla="*/ 2830228 w 10662730"/>
                      <a:gd name="connsiteY5" fmla="*/ 720001 h 9310314"/>
                      <a:gd name="connsiteX6" fmla="*/ 2828750 w 10662730"/>
                      <a:gd name="connsiteY6" fmla="*/ 719852 h 9310314"/>
                      <a:gd name="connsiteX7" fmla="*/ 2849659 w 10662730"/>
                      <a:gd name="connsiteY7" fmla="*/ 717743 h 9310314"/>
                      <a:gd name="connsiteX8" fmla="*/ 7500300 w 10662730"/>
                      <a:gd name="connsiteY8" fmla="*/ 537424 h 9310314"/>
                      <a:gd name="connsiteX9" fmla="*/ 7500041 w 10662730"/>
                      <a:gd name="connsiteY9" fmla="*/ 537574 h 9310314"/>
                      <a:gd name="connsiteX10" fmla="*/ 7488630 w 10662730"/>
                      <a:gd name="connsiteY10" fmla="*/ 521726 h 9310314"/>
                      <a:gd name="connsiteX11" fmla="*/ 7488020 w 10662730"/>
                      <a:gd name="connsiteY11" fmla="*/ 520371 h 9310314"/>
                      <a:gd name="connsiteX12" fmla="*/ 7500300 w 10662730"/>
                      <a:gd name="connsiteY12" fmla="*/ 537424 h 9310314"/>
                      <a:gd name="connsiteX13" fmla="*/ 10614566 w 10662730"/>
                      <a:gd name="connsiteY13" fmla="*/ 4496009 h 9310314"/>
                      <a:gd name="connsiteX14" fmla="*/ 10614549 w 10662730"/>
                      <a:gd name="connsiteY14" fmla="*/ 4495980 h 9310314"/>
                      <a:gd name="connsiteX15" fmla="*/ 10589299 w 10662730"/>
                      <a:gd name="connsiteY15" fmla="*/ 4460914 h 9310314"/>
                      <a:gd name="connsiteX16" fmla="*/ 10587820 w 10662730"/>
                      <a:gd name="connsiteY16" fmla="*/ 4458351 h 9310314"/>
                      <a:gd name="connsiteX17" fmla="*/ 10611204 w 10662730"/>
                      <a:gd name="connsiteY17" fmla="*/ 4490827 h 9310314"/>
                      <a:gd name="connsiteX18" fmla="*/ 10611480 w 10662730"/>
                      <a:gd name="connsiteY18" fmla="*/ 4490663 h 9310314"/>
                      <a:gd name="connsiteX19" fmla="*/ 8113767 w 10662730"/>
                      <a:gd name="connsiteY19" fmla="*/ 164497 h 9310314"/>
                      <a:gd name="connsiteX20" fmla="*/ 8113487 w 10662730"/>
                      <a:gd name="connsiteY20" fmla="*/ 164654 h 9310314"/>
                      <a:gd name="connsiteX21" fmla="*/ 8129920 w 10662730"/>
                      <a:gd name="connsiteY21" fmla="*/ 201143 h 9310314"/>
                      <a:gd name="connsiteX22" fmla="*/ 8128440 w 10662730"/>
                      <a:gd name="connsiteY22" fmla="*/ 198581 h 9310314"/>
                      <a:gd name="connsiteX23" fmla="*/ 8110697 w 10662730"/>
                      <a:gd name="connsiteY23" fmla="*/ 159181 h 9310314"/>
                      <a:gd name="connsiteX24" fmla="*/ 8110680 w 10662730"/>
                      <a:gd name="connsiteY24" fmla="*/ 159151 h 9310314"/>
                      <a:gd name="connsiteX25" fmla="*/ 8055889 w 10662730"/>
                      <a:gd name="connsiteY25" fmla="*/ 86914 h 9310314"/>
                      <a:gd name="connsiteX26" fmla="*/ 7987262 w 10662730"/>
                      <a:gd name="connsiteY26" fmla="*/ 32281 h 9310314"/>
                      <a:gd name="connsiteX27" fmla="*/ 7916759 w 10662730"/>
                      <a:gd name="connsiteY27" fmla="*/ 2 h 9310314"/>
                      <a:gd name="connsiteX28" fmla="*/ 2833428 w 10662730"/>
                      <a:gd name="connsiteY28" fmla="*/ 3 h 9310314"/>
                      <a:gd name="connsiteX29" fmla="*/ 2833423 w 10662730"/>
                      <a:gd name="connsiteY29" fmla="*/ 323 h 9310314"/>
                      <a:gd name="connsiteX30" fmla="*/ 2873241 w 10662730"/>
                      <a:gd name="connsiteY30" fmla="*/ 4338 h 9310314"/>
                      <a:gd name="connsiteX31" fmla="*/ 2870282 w 10662730"/>
                      <a:gd name="connsiteY31" fmla="*/ 4337 h 9310314"/>
                      <a:gd name="connsiteX32" fmla="*/ 2827270 w 10662730"/>
                      <a:gd name="connsiteY32" fmla="*/ 0 h 9310314"/>
                      <a:gd name="connsiteX33" fmla="*/ 2655672 w 10662730"/>
                      <a:gd name="connsiteY33" fmla="*/ 43450 h 9310314"/>
                      <a:gd name="connsiteX34" fmla="*/ 2592467 w 10662730"/>
                      <a:gd name="connsiteY34" fmla="*/ 88369 h 9310314"/>
                      <a:gd name="connsiteX35" fmla="*/ 7007 w 10662730"/>
                      <a:gd name="connsiteY35" fmla="*/ 4566519 h 9310314"/>
                      <a:gd name="connsiteX36" fmla="*/ 0 w 10662730"/>
                      <a:gd name="connsiteY36" fmla="*/ 4654872 h 9310314"/>
                      <a:gd name="connsiteX37" fmla="*/ 19226 w 10662730"/>
                      <a:gd name="connsiteY37" fmla="*/ 4752080 h 9310314"/>
                      <a:gd name="connsiteX38" fmla="*/ 47712 w 10662730"/>
                      <a:gd name="connsiteY38" fmla="*/ 4814300 h 9310314"/>
                      <a:gd name="connsiteX39" fmla="*/ 47734 w 10662730"/>
                      <a:gd name="connsiteY39" fmla="*/ 4814337 h 9310314"/>
                      <a:gd name="connsiteX40" fmla="*/ 72983 w 10662730"/>
                      <a:gd name="connsiteY40" fmla="*/ 4849401 h 9310314"/>
                      <a:gd name="connsiteX41" fmla="*/ 74462 w 10662730"/>
                      <a:gd name="connsiteY41" fmla="*/ 4851964 h 9310314"/>
                      <a:gd name="connsiteX42" fmla="*/ 51078 w 10662730"/>
                      <a:gd name="connsiteY42" fmla="*/ 4819488 h 9310314"/>
                      <a:gd name="connsiteX43" fmla="*/ 50802 w 10662730"/>
                      <a:gd name="connsiteY43" fmla="*/ 4819652 h 9310314"/>
                      <a:gd name="connsiteX44" fmla="*/ 2548515 w 10662730"/>
                      <a:gd name="connsiteY44" fmla="*/ 9145818 h 9310314"/>
                      <a:gd name="connsiteX45" fmla="*/ 2548795 w 10662730"/>
                      <a:gd name="connsiteY45" fmla="*/ 9145661 h 9310314"/>
                      <a:gd name="connsiteX46" fmla="*/ 2532362 w 10662730"/>
                      <a:gd name="connsiteY46" fmla="*/ 9109172 h 9310314"/>
                      <a:gd name="connsiteX47" fmla="*/ 2533842 w 10662730"/>
                      <a:gd name="connsiteY47" fmla="*/ 9111734 h 9310314"/>
                      <a:gd name="connsiteX48" fmla="*/ 2551584 w 10662730"/>
                      <a:gd name="connsiteY48" fmla="*/ 9151132 h 9310314"/>
                      <a:gd name="connsiteX49" fmla="*/ 2551602 w 10662730"/>
                      <a:gd name="connsiteY49" fmla="*/ 9151165 h 9310314"/>
                      <a:gd name="connsiteX50" fmla="*/ 2606393 w 10662730"/>
                      <a:gd name="connsiteY50" fmla="*/ 9223400 h 9310314"/>
                      <a:gd name="connsiteX51" fmla="*/ 2675020 w 10662730"/>
                      <a:gd name="connsiteY51" fmla="*/ 9278034 h 9310314"/>
                      <a:gd name="connsiteX52" fmla="*/ 2745524 w 10662730"/>
                      <a:gd name="connsiteY52" fmla="*/ 9310314 h 9310314"/>
                      <a:gd name="connsiteX53" fmla="*/ 7916758 w 10662730"/>
                      <a:gd name="connsiteY53" fmla="*/ 9310314 h 9310314"/>
                      <a:gd name="connsiteX54" fmla="*/ 7987262 w 10662730"/>
                      <a:gd name="connsiteY54" fmla="*/ 9278034 h 9310314"/>
                      <a:gd name="connsiteX55" fmla="*/ 8110689 w 10662730"/>
                      <a:gd name="connsiteY55" fmla="*/ 9151151 h 9310314"/>
                      <a:gd name="connsiteX56" fmla="*/ 8128440 w 10662730"/>
                      <a:gd name="connsiteY56" fmla="*/ 9111734 h 9310314"/>
                      <a:gd name="connsiteX57" fmla="*/ 8129920 w 10662730"/>
                      <a:gd name="connsiteY57" fmla="*/ 9109172 h 9310314"/>
                      <a:gd name="connsiteX58" fmla="*/ 8113487 w 10662730"/>
                      <a:gd name="connsiteY58" fmla="*/ 9145661 h 9310314"/>
                      <a:gd name="connsiteX59" fmla="*/ 8113767 w 10662730"/>
                      <a:gd name="connsiteY59" fmla="*/ 9145818 h 9310314"/>
                      <a:gd name="connsiteX60" fmla="*/ 10655433 w 10662730"/>
                      <a:gd name="connsiteY60" fmla="*/ 4743521 h 9310314"/>
                      <a:gd name="connsiteX61" fmla="*/ 10662730 w 10662730"/>
                      <a:gd name="connsiteY61" fmla="*/ 4666328 h 9310314"/>
                      <a:gd name="connsiteX62" fmla="*/ 10649729 w 10662730"/>
                      <a:gd name="connsiteY62" fmla="*/ 4579578 h 9310314"/>
                      <a:gd name="connsiteX63" fmla="*/ 10614566 w 10662730"/>
                      <a:gd name="connsiteY63" fmla="*/ 4496009 h 9310314"/>
                      <a:gd name="connsiteX0" fmla="*/ 2849659 w 10662730"/>
                      <a:gd name="connsiteY0" fmla="*/ 717743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2849659 w 10662730"/>
                      <a:gd name="connsiteY4" fmla="*/ 717743 h 9310314"/>
                      <a:gd name="connsiteX5" fmla="*/ 7500300 w 10662730"/>
                      <a:gd name="connsiteY5" fmla="*/ 537424 h 9310314"/>
                      <a:gd name="connsiteX6" fmla="*/ 7500041 w 10662730"/>
                      <a:gd name="connsiteY6" fmla="*/ 537574 h 9310314"/>
                      <a:gd name="connsiteX7" fmla="*/ 7488630 w 10662730"/>
                      <a:gd name="connsiteY7" fmla="*/ 521726 h 9310314"/>
                      <a:gd name="connsiteX8" fmla="*/ 7488020 w 10662730"/>
                      <a:gd name="connsiteY8" fmla="*/ 520371 h 9310314"/>
                      <a:gd name="connsiteX9" fmla="*/ 7500300 w 10662730"/>
                      <a:gd name="connsiteY9" fmla="*/ 537424 h 9310314"/>
                      <a:gd name="connsiteX10" fmla="*/ 10614566 w 10662730"/>
                      <a:gd name="connsiteY10" fmla="*/ 4496009 h 9310314"/>
                      <a:gd name="connsiteX11" fmla="*/ 10614549 w 10662730"/>
                      <a:gd name="connsiteY11" fmla="*/ 4495980 h 9310314"/>
                      <a:gd name="connsiteX12" fmla="*/ 10589299 w 10662730"/>
                      <a:gd name="connsiteY12" fmla="*/ 4460914 h 9310314"/>
                      <a:gd name="connsiteX13" fmla="*/ 10587820 w 10662730"/>
                      <a:gd name="connsiteY13" fmla="*/ 4458351 h 9310314"/>
                      <a:gd name="connsiteX14" fmla="*/ 10611204 w 10662730"/>
                      <a:gd name="connsiteY14" fmla="*/ 4490827 h 9310314"/>
                      <a:gd name="connsiteX15" fmla="*/ 10611480 w 10662730"/>
                      <a:gd name="connsiteY15" fmla="*/ 4490663 h 9310314"/>
                      <a:gd name="connsiteX16" fmla="*/ 8113767 w 10662730"/>
                      <a:gd name="connsiteY16" fmla="*/ 164497 h 9310314"/>
                      <a:gd name="connsiteX17" fmla="*/ 8113487 w 10662730"/>
                      <a:gd name="connsiteY17" fmla="*/ 164654 h 9310314"/>
                      <a:gd name="connsiteX18" fmla="*/ 8129920 w 10662730"/>
                      <a:gd name="connsiteY18" fmla="*/ 201143 h 9310314"/>
                      <a:gd name="connsiteX19" fmla="*/ 8128440 w 10662730"/>
                      <a:gd name="connsiteY19" fmla="*/ 198581 h 9310314"/>
                      <a:gd name="connsiteX20" fmla="*/ 8110697 w 10662730"/>
                      <a:gd name="connsiteY20" fmla="*/ 159181 h 9310314"/>
                      <a:gd name="connsiteX21" fmla="*/ 8110680 w 10662730"/>
                      <a:gd name="connsiteY21" fmla="*/ 159151 h 9310314"/>
                      <a:gd name="connsiteX22" fmla="*/ 8055889 w 10662730"/>
                      <a:gd name="connsiteY22" fmla="*/ 86914 h 9310314"/>
                      <a:gd name="connsiteX23" fmla="*/ 7987262 w 10662730"/>
                      <a:gd name="connsiteY23" fmla="*/ 32281 h 9310314"/>
                      <a:gd name="connsiteX24" fmla="*/ 7916759 w 10662730"/>
                      <a:gd name="connsiteY24" fmla="*/ 2 h 9310314"/>
                      <a:gd name="connsiteX25" fmla="*/ 2833428 w 10662730"/>
                      <a:gd name="connsiteY25" fmla="*/ 3 h 9310314"/>
                      <a:gd name="connsiteX26" fmla="*/ 2833423 w 10662730"/>
                      <a:gd name="connsiteY26" fmla="*/ 323 h 9310314"/>
                      <a:gd name="connsiteX27" fmla="*/ 2873241 w 10662730"/>
                      <a:gd name="connsiteY27" fmla="*/ 4338 h 9310314"/>
                      <a:gd name="connsiteX28" fmla="*/ 2870282 w 10662730"/>
                      <a:gd name="connsiteY28" fmla="*/ 4337 h 9310314"/>
                      <a:gd name="connsiteX29" fmla="*/ 2827270 w 10662730"/>
                      <a:gd name="connsiteY29" fmla="*/ 0 h 9310314"/>
                      <a:gd name="connsiteX30" fmla="*/ 2655672 w 10662730"/>
                      <a:gd name="connsiteY30" fmla="*/ 43450 h 9310314"/>
                      <a:gd name="connsiteX31" fmla="*/ 2592467 w 10662730"/>
                      <a:gd name="connsiteY31" fmla="*/ 88369 h 9310314"/>
                      <a:gd name="connsiteX32" fmla="*/ 7007 w 10662730"/>
                      <a:gd name="connsiteY32" fmla="*/ 4566519 h 9310314"/>
                      <a:gd name="connsiteX33" fmla="*/ 0 w 10662730"/>
                      <a:gd name="connsiteY33" fmla="*/ 4654872 h 9310314"/>
                      <a:gd name="connsiteX34" fmla="*/ 19226 w 10662730"/>
                      <a:gd name="connsiteY34" fmla="*/ 4752080 h 9310314"/>
                      <a:gd name="connsiteX35" fmla="*/ 47712 w 10662730"/>
                      <a:gd name="connsiteY35" fmla="*/ 4814300 h 9310314"/>
                      <a:gd name="connsiteX36" fmla="*/ 47734 w 10662730"/>
                      <a:gd name="connsiteY36" fmla="*/ 4814337 h 9310314"/>
                      <a:gd name="connsiteX37" fmla="*/ 72983 w 10662730"/>
                      <a:gd name="connsiteY37" fmla="*/ 4849401 h 9310314"/>
                      <a:gd name="connsiteX38" fmla="*/ 74462 w 10662730"/>
                      <a:gd name="connsiteY38" fmla="*/ 4851964 h 9310314"/>
                      <a:gd name="connsiteX39" fmla="*/ 51078 w 10662730"/>
                      <a:gd name="connsiteY39" fmla="*/ 4819488 h 9310314"/>
                      <a:gd name="connsiteX40" fmla="*/ 50802 w 10662730"/>
                      <a:gd name="connsiteY40" fmla="*/ 4819652 h 9310314"/>
                      <a:gd name="connsiteX41" fmla="*/ 2548515 w 10662730"/>
                      <a:gd name="connsiteY41" fmla="*/ 9145818 h 9310314"/>
                      <a:gd name="connsiteX42" fmla="*/ 2548795 w 10662730"/>
                      <a:gd name="connsiteY42" fmla="*/ 9145661 h 9310314"/>
                      <a:gd name="connsiteX43" fmla="*/ 2532362 w 10662730"/>
                      <a:gd name="connsiteY43" fmla="*/ 9109172 h 9310314"/>
                      <a:gd name="connsiteX44" fmla="*/ 2533842 w 10662730"/>
                      <a:gd name="connsiteY44" fmla="*/ 9111734 h 9310314"/>
                      <a:gd name="connsiteX45" fmla="*/ 2551584 w 10662730"/>
                      <a:gd name="connsiteY45" fmla="*/ 9151132 h 9310314"/>
                      <a:gd name="connsiteX46" fmla="*/ 2551602 w 10662730"/>
                      <a:gd name="connsiteY46" fmla="*/ 9151165 h 9310314"/>
                      <a:gd name="connsiteX47" fmla="*/ 2606393 w 10662730"/>
                      <a:gd name="connsiteY47" fmla="*/ 9223400 h 9310314"/>
                      <a:gd name="connsiteX48" fmla="*/ 2675020 w 10662730"/>
                      <a:gd name="connsiteY48" fmla="*/ 9278034 h 9310314"/>
                      <a:gd name="connsiteX49" fmla="*/ 2745524 w 10662730"/>
                      <a:gd name="connsiteY49" fmla="*/ 9310314 h 9310314"/>
                      <a:gd name="connsiteX50" fmla="*/ 7916758 w 10662730"/>
                      <a:gd name="connsiteY50" fmla="*/ 9310314 h 9310314"/>
                      <a:gd name="connsiteX51" fmla="*/ 7987262 w 10662730"/>
                      <a:gd name="connsiteY51" fmla="*/ 9278034 h 9310314"/>
                      <a:gd name="connsiteX52" fmla="*/ 8110689 w 10662730"/>
                      <a:gd name="connsiteY52" fmla="*/ 9151151 h 9310314"/>
                      <a:gd name="connsiteX53" fmla="*/ 8128440 w 10662730"/>
                      <a:gd name="connsiteY53" fmla="*/ 9111734 h 9310314"/>
                      <a:gd name="connsiteX54" fmla="*/ 8129920 w 10662730"/>
                      <a:gd name="connsiteY54" fmla="*/ 9109172 h 9310314"/>
                      <a:gd name="connsiteX55" fmla="*/ 8113487 w 10662730"/>
                      <a:gd name="connsiteY55" fmla="*/ 9145661 h 9310314"/>
                      <a:gd name="connsiteX56" fmla="*/ 8113767 w 10662730"/>
                      <a:gd name="connsiteY56" fmla="*/ 9145818 h 9310314"/>
                      <a:gd name="connsiteX57" fmla="*/ 10655433 w 10662730"/>
                      <a:gd name="connsiteY57" fmla="*/ 4743521 h 9310314"/>
                      <a:gd name="connsiteX58" fmla="*/ 10662730 w 10662730"/>
                      <a:gd name="connsiteY58" fmla="*/ 4666328 h 9310314"/>
                      <a:gd name="connsiteX59" fmla="*/ 10649729 w 10662730"/>
                      <a:gd name="connsiteY59" fmla="*/ 4579578 h 9310314"/>
                      <a:gd name="connsiteX60" fmla="*/ 10614566 w 10662730"/>
                      <a:gd name="connsiteY60" fmla="*/ 4496009 h 9310314"/>
                      <a:gd name="connsiteX0" fmla="*/ 2828750 w 10662730"/>
                      <a:gd name="connsiteY0" fmla="*/ 719852 h 9310314"/>
                      <a:gd name="connsiteX1" fmla="*/ 2849659 w 10662730"/>
                      <a:gd name="connsiteY1" fmla="*/ 718043 h 9310314"/>
                      <a:gd name="connsiteX2" fmla="*/ 2830228 w 10662730"/>
                      <a:gd name="connsiteY2" fmla="*/ 720001 h 9310314"/>
                      <a:gd name="connsiteX3" fmla="*/ 2828750 w 10662730"/>
                      <a:gd name="connsiteY3" fmla="*/ 719852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695973 w 10662730"/>
                      <a:gd name="connsiteY0" fmla="*/ 719850 h 9310314"/>
                      <a:gd name="connsiteX1" fmla="*/ 2849659 w 10662730"/>
                      <a:gd name="connsiteY1" fmla="*/ 718043 h 9310314"/>
                      <a:gd name="connsiteX2" fmla="*/ 2830228 w 10662730"/>
                      <a:gd name="connsiteY2" fmla="*/ 720001 h 9310314"/>
                      <a:gd name="connsiteX3" fmla="*/ 2695973 w 10662730"/>
                      <a:gd name="connsiteY3" fmla="*/ 719850 h 9310314"/>
                      <a:gd name="connsiteX4" fmla="*/ 7500300 w 10662730"/>
                      <a:gd name="connsiteY4" fmla="*/ 537424 h 9310314"/>
                      <a:gd name="connsiteX5" fmla="*/ 7500041 w 10662730"/>
                      <a:gd name="connsiteY5" fmla="*/ 537574 h 9310314"/>
                      <a:gd name="connsiteX6" fmla="*/ 7488630 w 10662730"/>
                      <a:gd name="connsiteY6" fmla="*/ 521726 h 9310314"/>
                      <a:gd name="connsiteX7" fmla="*/ 7488020 w 10662730"/>
                      <a:gd name="connsiteY7" fmla="*/ 520371 h 9310314"/>
                      <a:gd name="connsiteX8" fmla="*/ 7500300 w 10662730"/>
                      <a:gd name="connsiteY8" fmla="*/ 537424 h 9310314"/>
                      <a:gd name="connsiteX9" fmla="*/ 10614566 w 10662730"/>
                      <a:gd name="connsiteY9" fmla="*/ 4496009 h 9310314"/>
                      <a:gd name="connsiteX10" fmla="*/ 10614549 w 10662730"/>
                      <a:gd name="connsiteY10" fmla="*/ 4495980 h 9310314"/>
                      <a:gd name="connsiteX11" fmla="*/ 10589299 w 10662730"/>
                      <a:gd name="connsiteY11" fmla="*/ 4460914 h 9310314"/>
                      <a:gd name="connsiteX12" fmla="*/ 10587820 w 10662730"/>
                      <a:gd name="connsiteY12" fmla="*/ 4458351 h 9310314"/>
                      <a:gd name="connsiteX13" fmla="*/ 10611204 w 10662730"/>
                      <a:gd name="connsiteY13" fmla="*/ 4490827 h 9310314"/>
                      <a:gd name="connsiteX14" fmla="*/ 10611480 w 10662730"/>
                      <a:gd name="connsiteY14" fmla="*/ 4490663 h 9310314"/>
                      <a:gd name="connsiteX15" fmla="*/ 8113767 w 10662730"/>
                      <a:gd name="connsiteY15" fmla="*/ 164497 h 9310314"/>
                      <a:gd name="connsiteX16" fmla="*/ 8113487 w 10662730"/>
                      <a:gd name="connsiteY16" fmla="*/ 164654 h 9310314"/>
                      <a:gd name="connsiteX17" fmla="*/ 8129920 w 10662730"/>
                      <a:gd name="connsiteY17" fmla="*/ 201143 h 9310314"/>
                      <a:gd name="connsiteX18" fmla="*/ 8128440 w 10662730"/>
                      <a:gd name="connsiteY18" fmla="*/ 198581 h 9310314"/>
                      <a:gd name="connsiteX19" fmla="*/ 8110697 w 10662730"/>
                      <a:gd name="connsiteY19" fmla="*/ 159181 h 9310314"/>
                      <a:gd name="connsiteX20" fmla="*/ 8110680 w 10662730"/>
                      <a:gd name="connsiteY20" fmla="*/ 159151 h 9310314"/>
                      <a:gd name="connsiteX21" fmla="*/ 8055889 w 10662730"/>
                      <a:gd name="connsiteY21" fmla="*/ 86914 h 9310314"/>
                      <a:gd name="connsiteX22" fmla="*/ 7987262 w 10662730"/>
                      <a:gd name="connsiteY22" fmla="*/ 32281 h 9310314"/>
                      <a:gd name="connsiteX23" fmla="*/ 7916759 w 10662730"/>
                      <a:gd name="connsiteY23" fmla="*/ 2 h 9310314"/>
                      <a:gd name="connsiteX24" fmla="*/ 2833428 w 10662730"/>
                      <a:gd name="connsiteY24" fmla="*/ 3 h 9310314"/>
                      <a:gd name="connsiteX25" fmla="*/ 2833423 w 10662730"/>
                      <a:gd name="connsiteY25" fmla="*/ 323 h 9310314"/>
                      <a:gd name="connsiteX26" fmla="*/ 2873241 w 10662730"/>
                      <a:gd name="connsiteY26" fmla="*/ 4338 h 9310314"/>
                      <a:gd name="connsiteX27" fmla="*/ 2870282 w 10662730"/>
                      <a:gd name="connsiteY27" fmla="*/ 4337 h 9310314"/>
                      <a:gd name="connsiteX28" fmla="*/ 2827270 w 10662730"/>
                      <a:gd name="connsiteY28" fmla="*/ 0 h 9310314"/>
                      <a:gd name="connsiteX29" fmla="*/ 2655672 w 10662730"/>
                      <a:gd name="connsiteY29" fmla="*/ 43450 h 9310314"/>
                      <a:gd name="connsiteX30" fmla="*/ 2592467 w 10662730"/>
                      <a:gd name="connsiteY30" fmla="*/ 88369 h 9310314"/>
                      <a:gd name="connsiteX31" fmla="*/ 7007 w 10662730"/>
                      <a:gd name="connsiteY31" fmla="*/ 4566519 h 9310314"/>
                      <a:gd name="connsiteX32" fmla="*/ 0 w 10662730"/>
                      <a:gd name="connsiteY32" fmla="*/ 4654872 h 9310314"/>
                      <a:gd name="connsiteX33" fmla="*/ 19226 w 10662730"/>
                      <a:gd name="connsiteY33" fmla="*/ 4752080 h 9310314"/>
                      <a:gd name="connsiteX34" fmla="*/ 47712 w 10662730"/>
                      <a:gd name="connsiteY34" fmla="*/ 4814300 h 9310314"/>
                      <a:gd name="connsiteX35" fmla="*/ 47734 w 10662730"/>
                      <a:gd name="connsiteY35" fmla="*/ 4814337 h 9310314"/>
                      <a:gd name="connsiteX36" fmla="*/ 72983 w 10662730"/>
                      <a:gd name="connsiteY36" fmla="*/ 4849401 h 9310314"/>
                      <a:gd name="connsiteX37" fmla="*/ 74462 w 10662730"/>
                      <a:gd name="connsiteY37" fmla="*/ 4851964 h 9310314"/>
                      <a:gd name="connsiteX38" fmla="*/ 51078 w 10662730"/>
                      <a:gd name="connsiteY38" fmla="*/ 4819488 h 9310314"/>
                      <a:gd name="connsiteX39" fmla="*/ 50802 w 10662730"/>
                      <a:gd name="connsiteY39" fmla="*/ 4819652 h 9310314"/>
                      <a:gd name="connsiteX40" fmla="*/ 2548515 w 10662730"/>
                      <a:gd name="connsiteY40" fmla="*/ 9145818 h 9310314"/>
                      <a:gd name="connsiteX41" fmla="*/ 2548795 w 10662730"/>
                      <a:gd name="connsiteY41" fmla="*/ 9145661 h 9310314"/>
                      <a:gd name="connsiteX42" fmla="*/ 2532362 w 10662730"/>
                      <a:gd name="connsiteY42" fmla="*/ 9109172 h 9310314"/>
                      <a:gd name="connsiteX43" fmla="*/ 2533842 w 10662730"/>
                      <a:gd name="connsiteY43" fmla="*/ 9111734 h 9310314"/>
                      <a:gd name="connsiteX44" fmla="*/ 2551584 w 10662730"/>
                      <a:gd name="connsiteY44" fmla="*/ 9151132 h 9310314"/>
                      <a:gd name="connsiteX45" fmla="*/ 2551602 w 10662730"/>
                      <a:gd name="connsiteY45" fmla="*/ 9151165 h 9310314"/>
                      <a:gd name="connsiteX46" fmla="*/ 2606393 w 10662730"/>
                      <a:gd name="connsiteY46" fmla="*/ 9223400 h 9310314"/>
                      <a:gd name="connsiteX47" fmla="*/ 2675020 w 10662730"/>
                      <a:gd name="connsiteY47" fmla="*/ 9278034 h 9310314"/>
                      <a:gd name="connsiteX48" fmla="*/ 2745524 w 10662730"/>
                      <a:gd name="connsiteY48" fmla="*/ 9310314 h 9310314"/>
                      <a:gd name="connsiteX49" fmla="*/ 7916758 w 10662730"/>
                      <a:gd name="connsiteY49" fmla="*/ 9310314 h 9310314"/>
                      <a:gd name="connsiteX50" fmla="*/ 7987262 w 10662730"/>
                      <a:gd name="connsiteY50" fmla="*/ 9278034 h 9310314"/>
                      <a:gd name="connsiteX51" fmla="*/ 8110689 w 10662730"/>
                      <a:gd name="connsiteY51" fmla="*/ 9151151 h 9310314"/>
                      <a:gd name="connsiteX52" fmla="*/ 8128440 w 10662730"/>
                      <a:gd name="connsiteY52" fmla="*/ 9111734 h 9310314"/>
                      <a:gd name="connsiteX53" fmla="*/ 8129920 w 10662730"/>
                      <a:gd name="connsiteY53" fmla="*/ 9109172 h 9310314"/>
                      <a:gd name="connsiteX54" fmla="*/ 8113487 w 10662730"/>
                      <a:gd name="connsiteY54" fmla="*/ 9145661 h 9310314"/>
                      <a:gd name="connsiteX55" fmla="*/ 8113767 w 10662730"/>
                      <a:gd name="connsiteY55" fmla="*/ 9145818 h 9310314"/>
                      <a:gd name="connsiteX56" fmla="*/ 10655433 w 10662730"/>
                      <a:gd name="connsiteY56" fmla="*/ 4743521 h 9310314"/>
                      <a:gd name="connsiteX57" fmla="*/ 10662730 w 10662730"/>
                      <a:gd name="connsiteY57" fmla="*/ 4666328 h 9310314"/>
                      <a:gd name="connsiteX58" fmla="*/ 10649729 w 10662730"/>
                      <a:gd name="connsiteY58" fmla="*/ 4579578 h 9310314"/>
                      <a:gd name="connsiteX59" fmla="*/ 10614566 w 10662730"/>
                      <a:gd name="connsiteY59" fmla="*/ 4496009 h 9310314"/>
                      <a:gd name="connsiteX0" fmla="*/ 2830228 w 10662730"/>
                      <a:gd name="connsiteY0" fmla="*/ 720001 h 9310314"/>
                      <a:gd name="connsiteX1" fmla="*/ 2849659 w 10662730"/>
                      <a:gd name="connsiteY1" fmla="*/ 718043 h 9310314"/>
                      <a:gd name="connsiteX2" fmla="*/ 2830228 w 10662730"/>
                      <a:gd name="connsiteY2" fmla="*/ 720001 h 9310314"/>
                      <a:gd name="connsiteX3" fmla="*/ 7500300 w 10662730"/>
                      <a:gd name="connsiteY3" fmla="*/ 537424 h 9310314"/>
                      <a:gd name="connsiteX4" fmla="*/ 7500041 w 10662730"/>
                      <a:gd name="connsiteY4" fmla="*/ 537574 h 9310314"/>
                      <a:gd name="connsiteX5" fmla="*/ 7488630 w 10662730"/>
                      <a:gd name="connsiteY5" fmla="*/ 521726 h 9310314"/>
                      <a:gd name="connsiteX6" fmla="*/ 7488020 w 10662730"/>
                      <a:gd name="connsiteY6" fmla="*/ 520371 h 9310314"/>
                      <a:gd name="connsiteX7" fmla="*/ 7500300 w 10662730"/>
                      <a:gd name="connsiteY7" fmla="*/ 537424 h 9310314"/>
                      <a:gd name="connsiteX8" fmla="*/ 10614566 w 10662730"/>
                      <a:gd name="connsiteY8" fmla="*/ 4496009 h 9310314"/>
                      <a:gd name="connsiteX9" fmla="*/ 10614549 w 10662730"/>
                      <a:gd name="connsiteY9" fmla="*/ 4495980 h 9310314"/>
                      <a:gd name="connsiteX10" fmla="*/ 10589299 w 10662730"/>
                      <a:gd name="connsiteY10" fmla="*/ 4460914 h 9310314"/>
                      <a:gd name="connsiteX11" fmla="*/ 10587820 w 10662730"/>
                      <a:gd name="connsiteY11" fmla="*/ 4458351 h 9310314"/>
                      <a:gd name="connsiteX12" fmla="*/ 10611204 w 10662730"/>
                      <a:gd name="connsiteY12" fmla="*/ 4490827 h 9310314"/>
                      <a:gd name="connsiteX13" fmla="*/ 10611480 w 10662730"/>
                      <a:gd name="connsiteY13" fmla="*/ 4490663 h 9310314"/>
                      <a:gd name="connsiteX14" fmla="*/ 8113767 w 10662730"/>
                      <a:gd name="connsiteY14" fmla="*/ 164497 h 9310314"/>
                      <a:gd name="connsiteX15" fmla="*/ 8113487 w 10662730"/>
                      <a:gd name="connsiteY15" fmla="*/ 164654 h 9310314"/>
                      <a:gd name="connsiteX16" fmla="*/ 8129920 w 10662730"/>
                      <a:gd name="connsiteY16" fmla="*/ 201143 h 9310314"/>
                      <a:gd name="connsiteX17" fmla="*/ 8128440 w 10662730"/>
                      <a:gd name="connsiteY17" fmla="*/ 198581 h 9310314"/>
                      <a:gd name="connsiteX18" fmla="*/ 8110697 w 10662730"/>
                      <a:gd name="connsiteY18" fmla="*/ 159181 h 9310314"/>
                      <a:gd name="connsiteX19" fmla="*/ 8110680 w 10662730"/>
                      <a:gd name="connsiteY19" fmla="*/ 159151 h 9310314"/>
                      <a:gd name="connsiteX20" fmla="*/ 8055889 w 10662730"/>
                      <a:gd name="connsiteY20" fmla="*/ 86914 h 9310314"/>
                      <a:gd name="connsiteX21" fmla="*/ 7987262 w 10662730"/>
                      <a:gd name="connsiteY21" fmla="*/ 32281 h 9310314"/>
                      <a:gd name="connsiteX22" fmla="*/ 7916759 w 10662730"/>
                      <a:gd name="connsiteY22" fmla="*/ 2 h 9310314"/>
                      <a:gd name="connsiteX23" fmla="*/ 2833428 w 10662730"/>
                      <a:gd name="connsiteY23" fmla="*/ 3 h 9310314"/>
                      <a:gd name="connsiteX24" fmla="*/ 2833423 w 10662730"/>
                      <a:gd name="connsiteY24" fmla="*/ 323 h 9310314"/>
                      <a:gd name="connsiteX25" fmla="*/ 2873241 w 10662730"/>
                      <a:gd name="connsiteY25" fmla="*/ 4338 h 9310314"/>
                      <a:gd name="connsiteX26" fmla="*/ 2870282 w 10662730"/>
                      <a:gd name="connsiteY26" fmla="*/ 4337 h 9310314"/>
                      <a:gd name="connsiteX27" fmla="*/ 2827270 w 10662730"/>
                      <a:gd name="connsiteY27" fmla="*/ 0 h 9310314"/>
                      <a:gd name="connsiteX28" fmla="*/ 2655672 w 10662730"/>
                      <a:gd name="connsiteY28" fmla="*/ 43450 h 9310314"/>
                      <a:gd name="connsiteX29" fmla="*/ 2592467 w 10662730"/>
                      <a:gd name="connsiteY29" fmla="*/ 88369 h 9310314"/>
                      <a:gd name="connsiteX30" fmla="*/ 7007 w 10662730"/>
                      <a:gd name="connsiteY30" fmla="*/ 4566519 h 9310314"/>
                      <a:gd name="connsiteX31" fmla="*/ 0 w 10662730"/>
                      <a:gd name="connsiteY31" fmla="*/ 4654872 h 9310314"/>
                      <a:gd name="connsiteX32" fmla="*/ 19226 w 10662730"/>
                      <a:gd name="connsiteY32" fmla="*/ 4752080 h 9310314"/>
                      <a:gd name="connsiteX33" fmla="*/ 47712 w 10662730"/>
                      <a:gd name="connsiteY33" fmla="*/ 4814300 h 9310314"/>
                      <a:gd name="connsiteX34" fmla="*/ 47734 w 10662730"/>
                      <a:gd name="connsiteY34" fmla="*/ 4814337 h 9310314"/>
                      <a:gd name="connsiteX35" fmla="*/ 72983 w 10662730"/>
                      <a:gd name="connsiteY35" fmla="*/ 4849401 h 9310314"/>
                      <a:gd name="connsiteX36" fmla="*/ 74462 w 10662730"/>
                      <a:gd name="connsiteY36" fmla="*/ 4851964 h 9310314"/>
                      <a:gd name="connsiteX37" fmla="*/ 51078 w 10662730"/>
                      <a:gd name="connsiteY37" fmla="*/ 4819488 h 9310314"/>
                      <a:gd name="connsiteX38" fmla="*/ 50802 w 10662730"/>
                      <a:gd name="connsiteY38" fmla="*/ 4819652 h 9310314"/>
                      <a:gd name="connsiteX39" fmla="*/ 2548515 w 10662730"/>
                      <a:gd name="connsiteY39" fmla="*/ 9145818 h 9310314"/>
                      <a:gd name="connsiteX40" fmla="*/ 2548795 w 10662730"/>
                      <a:gd name="connsiteY40" fmla="*/ 9145661 h 9310314"/>
                      <a:gd name="connsiteX41" fmla="*/ 2532362 w 10662730"/>
                      <a:gd name="connsiteY41" fmla="*/ 9109172 h 9310314"/>
                      <a:gd name="connsiteX42" fmla="*/ 2533842 w 10662730"/>
                      <a:gd name="connsiteY42" fmla="*/ 9111734 h 9310314"/>
                      <a:gd name="connsiteX43" fmla="*/ 2551584 w 10662730"/>
                      <a:gd name="connsiteY43" fmla="*/ 9151132 h 9310314"/>
                      <a:gd name="connsiteX44" fmla="*/ 2551602 w 10662730"/>
                      <a:gd name="connsiteY44" fmla="*/ 9151165 h 9310314"/>
                      <a:gd name="connsiteX45" fmla="*/ 2606393 w 10662730"/>
                      <a:gd name="connsiteY45" fmla="*/ 9223400 h 9310314"/>
                      <a:gd name="connsiteX46" fmla="*/ 2675020 w 10662730"/>
                      <a:gd name="connsiteY46" fmla="*/ 9278034 h 9310314"/>
                      <a:gd name="connsiteX47" fmla="*/ 2745524 w 10662730"/>
                      <a:gd name="connsiteY47" fmla="*/ 9310314 h 9310314"/>
                      <a:gd name="connsiteX48" fmla="*/ 7916758 w 10662730"/>
                      <a:gd name="connsiteY48" fmla="*/ 9310314 h 9310314"/>
                      <a:gd name="connsiteX49" fmla="*/ 7987262 w 10662730"/>
                      <a:gd name="connsiteY49" fmla="*/ 9278034 h 9310314"/>
                      <a:gd name="connsiteX50" fmla="*/ 8110689 w 10662730"/>
                      <a:gd name="connsiteY50" fmla="*/ 9151151 h 9310314"/>
                      <a:gd name="connsiteX51" fmla="*/ 8128440 w 10662730"/>
                      <a:gd name="connsiteY51" fmla="*/ 9111734 h 9310314"/>
                      <a:gd name="connsiteX52" fmla="*/ 8129920 w 10662730"/>
                      <a:gd name="connsiteY52" fmla="*/ 9109172 h 9310314"/>
                      <a:gd name="connsiteX53" fmla="*/ 8113487 w 10662730"/>
                      <a:gd name="connsiteY53" fmla="*/ 9145661 h 9310314"/>
                      <a:gd name="connsiteX54" fmla="*/ 8113767 w 10662730"/>
                      <a:gd name="connsiteY54" fmla="*/ 9145818 h 9310314"/>
                      <a:gd name="connsiteX55" fmla="*/ 10655433 w 10662730"/>
                      <a:gd name="connsiteY55" fmla="*/ 4743521 h 9310314"/>
                      <a:gd name="connsiteX56" fmla="*/ 10662730 w 10662730"/>
                      <a:gd name="connsiteY56" fmla="*/ 4666328 h 9310314"/>
                      <a:gd name="connsiteX57" fmla="*/ 10649729 w 10662730"/>
                      <a:gd name="connsiteY57" fmla="*/ 4579578 h 9310314"/>
                      <a:gd name="connsiteX58" fmla="*/ 10614566 w 10662730"/>
                      <a:gd name="connsiteY58" fmla="*/ 4496009 h 9310314"/>
                      <a:gd name="connsiteX0" fmla="*/ 7500300 w 10662730"/>
                      <a:gd name="connsiteY0" fmla="*/ 537424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7500300 w 10662730"/>
                      <a:gd name="connsiteY4" fmla="*/ 537424 h 9310314"/>
                      <a:gd name="connsiteX5" fmla="*/ 10614566 w 10662730"/>
                      <a:gd name="connsiteY5" fmla="*/ 4496009 h 9310314"/>
                      <a:gd name="connsiteX6" fmla="*/ 10614549 w 10662730"/>
                      <a:gd name="connsiteY6" fmla="*/ 4495980 h 9310314"/>
                      <a:gd name="connsiteX7" fmla="*/ 10589299 w 10662730"/>
                      <a:gd name="connsiteY7" fmla="*/ 4460914 h 9310314"/>
                      <a:gd name="connsiteX8" fmla="*/ 10587820 w 10662730"/>
                      <a:gd name="connsiteY8" fmla="*/ 4458351 h 9310314"/>
                      <a:gd name="connsiteX9" fmla="*/ 10611204 w 10662730"/>
                      <a:gd name="connsiteY9" fmla="*/ 4490827 h 9310314"/>
                      <a:gd name="connsiteX10" fmla="*/ 10611480 w 10662730"/>
                      <a:gd name="connsiteY10" fmla="*/ 4490663 h 9310314"/>
                      <a:gd name="connsiteX11" fmla="*/ 8113767 w 10662730"/>
                      <a:gd name="connsiteY11" fmla="*/ 164497 h 9310314"/>
                      <a:gd name="connsiteX12" fmla="*/ 8113487 w 10662730"/>
                      <a:gd name="connsiteY12" fmla="*/ 164654 h 9310314"/>
                      <a:gd name="connsiteX13" fmla="*/ 8129920 w 10662730"/>
                      <a:gd name="connsiteY13" fmla="*/ 201143 h 9310314"/>
                      <a:gd name="connsiteX14" fmla="*/ 8128440 w 10662730"/>
                      <a:gd name="connsiteY14" fmla="*/ 198581 h 9310314"/>
                      <a:gd name="connsiteX15" fmla="*/ 8110697 w 10662730"/>
                      <a:gd name="connsiteY15" fmla="*/ 159181 h 9310314"/>
                      <a:gd name="connsiteX16" fmla="*/ 8110680 w 10662730"/>
                      <a:gd name="connsiteY16" fmla="*/ 159151 h 9310314"/>
                      <a:gd name="connsiteX17" fmla="*/ 8055889 w 10662730"/>
                      <a:gd name="connsiteY17" fmla="*/ 86914 h 9310314"/>
                      <a:gd name="connsiteX18" fmla="*/ 7987262 w 10662730"/>
                      <a:gd name="connsiteY18" fmla="*/ 32281 h 9310314"/>
                      <a:gd name="connsiteX19" fmla="*/ 7916759 w 10662730"/>
                      <a:gd name="connsiteY19" fmla="*/ 2 h 9310314"/>
                      <a:gd name="connsiteX20" fmla="*/ 2833428 w 10662730"/>
                      <a:gd name="connsiteY20" fmla="*/ 3 h 9310314"/>
                      <a:gd name="connsiteX21" fmla="*/ 2833423 w 10662730"/>
                      <a:gd name="connsiteY21" fmla="*/ 323 h 9310314"/>
                      <a:gd name="connsiteX22" fmla="*/ 2873241 w 10662730"/>
                      <a:gd name="connsiteY22" fmla="*/ 4338 h 9310314"/>
                      <a:gd name="connsiteX23" fmla="*/ 2870282 w 10662730"/>
                      <a:gd name="connsiteY23" fmla="*/ 4337 h 9310314"/>
                      <a:gd name="connsiteX24" fmla="*/ 2827270 w 10662730"/>
                      <a:gd name="connsiteY24" fmla="*/ 0 h 9310314"/>
                      <a:gd name="connsiteX25" fmla="*/ 2655672 w 10662730"/>
                      <a:gd name="connsiteY25" fmla="*/ 43450 h 9310314"/>
                      <a:gd name="connsiteX26" fmla="*/ 2592467 w 10662730"/>
                      <a:gd name="connsiteY26" fmla="*/ 88369 h 9310314"/>
                      <a:gd name="connsiteX27" fmla="*/ 7007 w 10662730"/>
                      <a:gd name="connsiteY27" fmla="*/ 4566519 h 9310314"/>
                      <a:gd name="connsiteX28" fmla="*/ 0 w 10662730"/>
                      <a:gd name="connsiteY28" fmla="*/ 4654872 h 9310314"/>
                      <a:gd name="connsiteX29" fmla="*/ 19226 w 10662730"/>
                      <a:gd name="connsiteY29" fmla="*/ 4752080 h 9310314"/>
                      <a:gd name="connsiteX30" fmla="*/ 47712 w 10662730"/>
                      <a:gd name="connsiteY30" fmla="*/ 4814300 h 9310314"/>
                      <a:gd name="connsiteX31" fmla="*/ 47734 w 10662730"/>
                      <a:gd name="connsiteY31" fmla="*/ 4814337 h 9310314"/>
                      <a:gd name="connsiteX32" fmla="*/ 72983 w 10662730"/>
                      <a:gd name="connsiteY32" fmla="*/ 4849401 h 9310314"/>
                      <a:gd name="connsiteX33" fmla="*/ 74462 w 10662730"/>
                      <a:gd name="connsiteY33" fmla="*/ 4851964 h 9310314"/>
                      <a:gd name="connsiteX34" fmla="*/ 51078 w 10662730"/>
                      <a:gd name="connsiteY34" fmla="*/ 4819488 h 9310314"/>
                      <a:gd name="connsiteX35" fmla="*/ 50802 w 10662730"/>
                      <a:gd name="connsiteY35" fmla="*/ 4819652 h 9310314"/>
                      <a:gd name="connsiteX36" fmla="*/ 2548515 w 10662730"/>
                      <a:gd name="connsiteY36" fmla="*/ 9145818 h 9310314"/>
                      <a:gd name="connsiteX37" fmla="*/ 2548795 w 10662730"/>
                      <a:gd name="connsiteY37" fmla="*/ 9145661 h 9310314"/>
                      <a:gd name="connsiteX38" fmla="*/ 2532362 w 10662730"/>
                      <a:gd name="connsiteY38" fmla="*/ 9109172 h 9310314"/>
                      <a:gd name="connsiteX39" fmla="*/ 2533842 w 10662730"/>
                      <a:gd name="connsiteY39" fmla="*/ 9111734 h 9310314"/>
                      <a:gd name="connsiteX40" fmla="*/ 2551584 w 10662730"/>
                      <a:gd name="connsiteY40" fmla="*/ 9151132 h 9310314"/>
                      <a:gd name="connsiteX41" fmla="*/ 2551602 w 10662730"/>
                      <a:gd name="connsiteY41" fmla="*/ 9151165 h 9310314"/>
                      <a:gd name="connsiteX42" fmla="*/ 2606393 w 10662730"/>
                      <a:gd name="connsiteY42" fmla="*/ 9223400 h 9310314"/>
                      <a:gd name="connsiteX43" fmla="*/ 2675020 w 10662730"/>
                      <a:gd name="connsiteY43" fmla="*/ 9278034 h 9310314"/>
                      <a:gd name="connsiteX44" fmla="*/ 2745524 w 10662730"/>
                      <a:gd name="connsiteY44" fmla="*/ 9310314 h 9310314"/>
                      <a:gd name="connsiteX45" fmla="*/ 7916758 w 10662730"/>
                      <a:gd name="connsiteY45" fmla="*/ 9310314 h 9310314"/>
                      <a:gd name="connsiteX46" fmla="*/ 7987262 w 10662730"/>
                      <a:gd name="connsiteY46" fmla="*/ 9278034 h 9310314"/>
                      <a:gd name="connsiteX47" fmla="*/ 8110689 w 10662730"/>
                      <a:gd name="connsiteY47" fmla="*/ 9151151 h 9310314"/>
                      <a:gd name="connsiteX48" fmla="*/ 8128440 w 10662730"/>
                      <a:gd name="connsiteY48" fmla="*/ 9111734 h 9310314"/>
                      <a:gd name="connsiteX49" fmla="*/ 8129920 w 10662730"/>
                      <a:gd name="connsiteY49" fmla="*/ 9109172 h 9310314"/>
                      <a:gd name="connsiteX50" fmla="*/ 8113487 w 10662730"/>
                      <a:gd name="connsiteY50" fmla="*/ 9145661 h 9310314"/>
                      <a:gd name="connsiteX51" fmla="*/ 8113767 w 10662730"/>
                      <a:gd name="connsiteY51" fmla="*/ 9145818 h 9310314"/>
                      <a:gd name="connsiteX52" fmla="*/ 10655433 w 10662730"/>
                      <a:gd name="connsiteY52" fmla="*/ 4743521 h 9310314"/>
                      <a:gd name="connsiteX53" fmla="*/ 10662730 w 10662730"/>
                      <a:gd name="connsiteY53" fmla="*/ 4666328 h 9310314"/>
                      <a:gd name="connsiteX54" fmla="*/ 10649729 w 10662730"/>
                      <a:gd name="connsiteY54" fmla="*/ 4579578 h 9310314"/>
                      <a:gd name="connsiteX55" fmla="*/ 10614566 w 10662730"/>
                      <a:gd name="connsiteY55" fmla="*/ 4496009 h 9310314"/>
                      <a:gd name="connsiteX0" fmla="*/ 7488020 w 10662730"/>
                      <a:gd name="connsiteY0" fmla="*/ 520371 h 9310314"/>
                      <a:gd name="connsiteX1" fmla="*/ 7500041 w 10662730"/>
                      <a:gd name="connsiteY1" fmla="*/ 537574 h 9310314"/>
                      <a:gd name="connsiteX2" fmla="*/ 7488630 w 10662730"/>
                      <a:gd name="connsiteY2" fmla="*/ 521726 h 9310314"/>
                      <a:gd name="connsiteX3" fmla="*/ 7488020 w 10662730"/>
                      <a:gd name="connsiteY3" fmla="*/ 520371 h 9310314"/>
                      <a:gd name="connsiteX4" fmla="*/ 10614566 w 10662730"/>
                      <a:gd name="connsiteY4" fmla="*/ 4496009 h 9310314"/>
                      <a:gd name="connsiteX5" fmla="*/ 10614549 w 10662730"/>
                      <a:gd name="connsiteY5" fmla="*/ 4495980 h 9310314"/>
                      <a:gd name="connsiteX6" fmla="*/ 10589299 w 10662730"/>
                      <a:gd name="connsiteY6" fmla="*/ 4460914 h 9310314"/>
                      <a:gd name="connsiteX7" fmla="*/ 10587820 w 10662730"/>
                      <a:gd name="connsiteY7" fmla="*/ 4458351 h 9310314"/>
                      <a:gd name="connsiteX8" fmla="*/ 10611204 w 10662730"/>
                      <a:gd name="connsiteY8" fmla="*/ 4490827 h 9310314"/>
                      <a:gd name="connsiteX9" fmla="*/ 10611480 w 10662730"/>
                      <a:gd name="connsiteY9" fmla="*/ 4490663 h 9310314"/>
                      <a:gd name="connsiteX10" fmla="*/ 8113767 w 10662730"/>
                      <a:gd name="connsiteY10" fmla="*/ 164497 h 9310314"/>
                      <a:gd name="connsiteX11" fmla="*/ 8113487 w 10662730"/>
                      <a:gd name="connsiteY11" fmla="*/ 164654 h 9310314"/>
                      <a:gd name="connsiteX12" fmla="*/ 8129920 w 10662730"/>
                      <a:gd name="connsiteY12" fmla="*/ 201143 h 9310314"/>
                      <a:gd name="connsiteX13" fmla="*/ 8128440 w 10662730"/>
                      <a:gd name="connsiteY13" fmla="*/ 198581 h 9310314"/>
                      <a:gd name="connsiteX14" fmla="*/ 8110697 w 10662730"/>
                      <a:gd name="connsiteY14" fmla="*/ 159181 h 9310314"/>
                      <a:gd name="connsiteX15" fmla="*/ 8110680 w 10662730"/>
                      <a:gd name="connsiteY15" fmla="*/ 159151 h 9310314"/>
                      <a:gd name="connsiteX16" fmla="*/ 8055889 w 10662730"/>
                      <a:gd name="connsiteY16" fmla="*/ 86914 h 9310314"/>
                      <a:gd name="connsiteX17" fmla="*/ 7987262 w 10662730"/>
                      <a:gd name="connsiteY17" fmla="*/ 32281 h 9310314"/>
                      <a:gd name="connsiteX18" fmla="*/ 7916759 w 10662730"/>
                      <a:gd name="connsiteY18" fmla="*/ 2 h 9310314"/>
                      <a:gd name="connsiteX19" fmla="*/ 2833428 w 10662730"/>
                      <a:gd name="connsiteY19" fmla="*/ 3 h 9310314"/>
                      <a:gd name="connsiteX20" fmla="*/ 2833423 w 10662730"/>
                      <a:gd name="connsiteY20" fmla="*/ 323 h 9310314"/>
                      <a:gd name="connsiteX21" fmla="*/ 2873241 w 10662730"/>
                      <a:gd name="connsiteY21" fmla="*/ 4338 h 9310314"/>
                      <a:gd name="connsiteX22" fmla="*/ 2870282 w 10662730"/>
                      <a:gd name="connsiteY22" fmla="*/ 4337 h 9310314"/>
                      <a:gd name="connsiteX23" fmla="*/ 2827270 w 10662730"/>
                      <a:gd name="connsiteY23" fmla="*/ 0 h 9310314"/>
                      <a:gd name="connsiteX24" fmla="*/ 2655672 w 10662730"/>
                      <a:gd name="connsiteY24" fmla="*/ 43450 h 9310314"/>
                      <a:gd name="connsiteX25" fmla="*/ 2592467 w 10662730"/>
                      <a:gd name="connsiteY25" fmla="*/ 88369 h 9310314"/>
                      <a:gd name="connsiteX26" fmla="*/ 7007 w 10662730"/>
                      <a:gd name="connsiteY26" fmla="*/ 4566519 h 9310314"/>
                      <a:gd name="connsiteX27" fmla="*/ 0 w 10662730"/>
                      <a:gd name="connsiteY27" fmla="*/ 4654872 h 9310314"/>
                      <a:gd name="connsiteX28" fmla="*/ 19226 w 10662730"/>
                      <a:gd name="connsiteY28" fmla="*/ 4752080 h 9310314"/>
                      <a:gd name="connsiteX29" fmla="*/ 47712 w 10662730"/>
                      <a:gd name="connsiteY29" fmla="*/ 4814300 h 9310314"/>
                      <a:gd name="connsiteX30" fmla="*/ 47734 w 10662730"/>
                      <a:gd name="connsiteY30" fmla="*/ 4814337 h 9310314"/>
                      <a:gd name="connsiteX31" fmla="*/ 72983 w 10662730"/>
                      <a:gd name="connsiteY31" fmla="*/ 4849401 h 9310314"/>
                      <a:gd name="connsiteX32" fmla="*/ 74462 w 10662730"/>
                      <a:gd name="connsiteY32" fmla="*/ 4851964 h 9310314"/>
                      <a:gd name="connsiteX33" fmla="*/ 51078 w 10662730"/>
                      <a:gd name="connsiteY33" fmla="*/ 4819488 h 9310314"/>
                      <a:gd name="connsiteX34" fmla="*/ 50802 w 10662730"/>
                      <a:gd name="connsiteY34" fmla="*/ 4819652 h 9310314"/>
                      <a:gd name="connsiteX35" fmla="*/ 2548515 w 10662730"/>
                      <a:gd name="connsiteY35" fmla="*/ 9145818 h 9310314"/>
                      <a:gd name="connsiteX36" fmla="*/ 2548795 w 10662730"/>
                      <a:gd name="connsiteY36" fmla="*/ 9145661 h 9310314"/>
                      <a:gd name="connsiteX37" fmla="*/ 2532362 w 10662730"/>
                      <a:gd name="connsiteY37" fmla="*/ 9109172 h 9310314"/>
                      <a:gd name="connsiteX38" fmla="*/ 2533842 w 10662730"/>
                      <a:gd name="connsiteY38" fmla="*/ 9111734 h 9310314"/>
                      <a:gd name="connsiteX39" fmla="*/ 2551584 w 10662730"/>
                      <a:gd name="connsiteY39" fmla="*/ 9151132 h 9310314"/>
                      <a:gd name="connsiteX40" fmla="*/ 2551602 w 10662730"/>
                      <a:gd name="connsiteY40" fmla="*/ 9151165 h 9310314"/>
                      <a:gd name="connsiteX41" fmla="*/ 2606393 w 10662730"/>
                      <a:gd name="connsiteY41" fmla="*/ 9223400 h 9310314"/>
                      <a:gd name="connsiteX42" fmla="*/ 2675020 w 10662730"/>
                      <a:gd name="connsiteY42" fmla="*/ 9278034 h 9310314"/>
                      <a:gd name="connsiteX43" fmla="*/ 2745524 w 10662730"/>
                      <a:gd name="connsiteY43" fmla="*/ 9310314 h 9310314"/>
                      <a:gd name="connsiteX44" fmla="*/ 7916758 w 10662730"/>
                      <a:gd name="connsiteY44" fmla="*/ 9310314 h 9310314"/>
                      <a:gd name="connsiteX45" fmla="*/ 7987262 w 10662730"/>
                      <a:gd name="connsiteY45" fmla="*/ 9278034 h 9310314"/>
                      <a:gd name="connsiteX46" fmla="*/ 8110689 w 10662730"/>
                      <a:gd name="connsiteY46" fmla="*/ 9151151 h 9310314"/>
                      <a:gd name="connsiteX47" fmla="*/ 8128440 w 10662730"/>
                      <a:gd name="connsiteY47" fmla="*/ 9111734 h 9310314"/>
                      <a:gd name="connsiteX48" fmla="*/ 8129920 w 10662730"/>
                      <a:gd name="connsiteY48" fmla="*/ 9109172 h 9310314"/>
                      <a:gd name="connsiteX49" fmla="*/ 8113487 w 10662730"/>
                      <a:gd name="connsiteY49" fmla="*/ 9145661 h 9310314"/>
                      <a:gd name="connsiteX50" fmla="*/ 8113767 w 10662730"/>
                      <a:gd name="connsiteY50" fmla="*/ 9145818 h 9310314"/>
                      <a:gd name="connsiteX51" fmla="*/ 10655433 w 10662730"/>
                      <a:gd name="connsiteY51" fmla="*/ 4743521 h 9310314"/>
                      <a:gd name="connsiteX52" fmla="*/ 10662730 w 10662730"/>
                      <a:gd name="connsiteY52" fmla="*/ 4666328 h 9310314"/>
                      <a:gd name="connsiteX53" fmla="*/ 10649729 w 10662730"/>
                      <a:gd name="connsiteY53" fmla="*/ 4579578 h 9310314"/>
                      <a:gd name="connsiteX54" fmla="*/ 10614566 w 10662730"/>
                      <a:gd name="connsiteY54" fmla="*/ 4496009 h 9310314"/>
                      <a:gd name="connsiteX0" fmla="*/ 7488630 w 10662730"/>
                      <a:gd name="connsiteY0" fmla="*/ 521726 h 9310314"/>
                      <a:gd name="connsiteX1" fmla="*/ 7500041 w 10662730"/>
                      <a:gd name="connsiteY1" fmla="*/ 537574 h 9310314"/>
                      <a:gd name="connsiteX2" fmla="*/ 7488630 w 10662730"/>
                      <a:gd name="connsiteY2" fmla="*/ 521726 h 9310314"/>
                      <a:gd name="connsiteX3" fmla="*/ 10614566 w 10662730"/>
                      <a:gd name="connsiteY3" fmla="*/ 4496009 h 9310314"/>
                      <a:gd name="connsiteX4" fmla="*/ 10614549 w 10662730"/>
                      <a:gd name="connsiteY4" fmla="*/ 4495980 h 9310314"/>
                      <a:gd name="connsiteX5" fmla="*/ 10589299 w 10662730"/>
                      <a:gd name="connsiteY5" fmla="*/ 4460914 h 9310314"/>
                      <a:gd name="connsiteX6" fmla="*/ 10587820 w 10662730"/>
                      <a:gd name="connsiteY6" fmla="*/ 4458351 h 9310314"/>
                      <a:gd name="connsiteX7" fmla="*/ 10611204 w 10662730"/>
                      <a:gd name="connsiteY7" fmla="*/ 4490827 h 9310314"/>
                      <a:gd name="connsiteX8" fmla="*/ 10611480 w 10662730"/>
                      <a:gd name="connsiteY8" fmla="*/ 4490663 h 9310314"/>
                      <a:gd name="connsiteX9" fmla="*/ 8113767 w 10662730"/>
                      <a:gd name="connsiteY9" fmla="*/ 164497 h 9310314"/>
                      <a:gd name="connsiteX10" fmla="*/ 8113487 w 10662730"/>
                      <a:gd name="connsiteY10" fmla="*/ 164654 h 9310314"/>
                      <a:gd name="connsiteX11" fmla="*/ 8129920 w 10662730"/>
                      <a:gd name="connsiteY11" fmla="*/ 201143 h 9310314"/>
                      <a:gd name="connsiteX12" fmla="*/ 8128440 w 10662730"/>
                      <a:gd name="connsiteY12" fmla="*/ 198581 h 9310314"/>
                      <a:gd name="connsiteX13" fmla="*/ 8110697 w 10662730"/>
                      <a:gd name="connsiteY13" fmla="*/ 159181 h 9310314"/>
                      <a:gd name="connsiteX14" fmla="*/ 8110680 w 10662730"/>
                      <a:gd name="connsiteY14" fmla="*/ 159151 h 9310314"/>
                      <a:gd name="connsiteX15" fmla="*/ 8055889 w 10662730"/>
                      <a:gd name="connsiteY15" fmla="*/ 86914 h 9310314"/>
                      <a:gd name="connsiteX16" fmla="*/ 7987262 w 10662730"/>
                      <a:gd name="connsiteY16" fmla="*/ 32281 h 9310314"/>
                      <a:gd name="connsiteX17" fmla="*/ 7916759 w 10662730"/>
                      <a:gd name="connsiteY17" fmla="*/ 2 h 9310314"/>
                      <a:gd name="connsiteX18" fmla="*/ 2833428 w 10662730"/>
                      <a:gd name="connsiteY18" fmla="*/ 3 h 9310314"/>
                      <a:gd name="connsiteX19" fmla="*/ 2833423 w 10662730"/>
                      <a:gd name="connsiteY19" fmla="*/ 323 h 9310314"/>
                      <a:gd name="connsiteX20" fmla="*/ 2873241 w 10662730"/>
                      <a:gd name="connsiteY20" fmla="*/ 4338 h 9310314"/>
                      <a:gd name="connsiteX21" fmla="*/ 2870282 w 10662730"/>
                      <a:gd name="connsiteY21" fmla="*/ 4337 h 9310314"/>
                      <a:gd name="connsiteX22" fmla="*/ 2827270 w 10662730"/>
                      <a:gd name="connsiteY22" fmla="*/ 0 h 9310314"/>
                      <a:gd name="connsiteX23" fmla="*/ 2655672 w 10662730"/>
                      <a:gd name="connsiteY23" fmla="*/ 43450 h 9310314"/>
                      <a:gd name="connsiteX24" fmla="*/ 2592467 w 10662730"/>
                      <a:gd name="connsiteY24" fmla="*/ 88369 h 9310314"/>
                      <a:gd name="connsiteX25" fmla="*/ 7007 w 10662730"/>
                      <a:gd name="connsiteY25" fmla="*/ 4566519 h 9310314"/>
                      <a:gd name="connsiteX26" fmla="*/ 0 w 10662730"/>
                      <a:gd name="connsiteY26" fmla="*/ 4654872 h 9310314"/>
                      <a:gd name="connsiteX27" fmla="*/ 19226 w 10662730"/>
                      <a:gd name="connsiteY27" fmla="*/ 4752080 h 9310314"/>
                      <a:gd name="connsiteX28" fmla="*/ 47712 w 10662730"/>
                      <a:gd name="connsiteY28" fmla="*/ 4814300 h 9310314"/>
                      <a:gd name="connsiteX29" fmla="*/ 47734 w 10662730"/>
                      <a:gd name="connsiteY29" fmla="*/ 4814337 h 9310314"/>
                      <a:gd name="connsiteX30" fmla="*/ 72983 w 10662730"/>
                      <a:gd name="connsiteY30" fmla="*/ 4849401 h 9310314"/>
                      <a:gd name="connsiteX31" fmla="*/ 74462 w 10662730"/>
                      <a:gd name="connsiteY31" fmla="*/ 4851964 h 9310314"/>
                      <a:gd name="connsiteX32" fmla="*/ 51078 w 10662730"/>
                      <a:gd name="connsiteY32" fmla="*/ 4819488 h 9310314"/>
                      <a:gd name="connsiteX33" fmla="*/ 50802 w 10662730"/>
                      <a:gd name="connsiteY33" fmla="*/ 4819652 h 9310314"/>
                      <a:gd name="connsiteX34" fmla="*/ 2548515 w 10662730"/>
                      <a:gd name="connsiteY34" fmla="*/ 9145818 h 9310314"/>
                      <a:gd name="connsiteX35" fmla="*/ 2548795 w 10662730"/>
                      <a:gd name="connsiteY35" fmla="*/ 9145661 h 9310314"/>
                      <a:gd name="connsiteX36" fmla="*/ 2532362 w 10662730"/>
                      <a:gd name="connsiteY36" fmla="*/ 9109172 h 9310314"/>
                      <a:gd name="connsiteX37" fmla="*/ 2533842 w 10662730"/>
                      <a:gd name="connsiteY37" fmla="*/ 9111734 h 9310314"/>
                      <a:gd name="connsiteX38" fmla="*/ 2551584 w 10662730"/>
                      <a:gd name="connsiteY38" fmla="*/ 9151132 h 9310314"/>
                      <a:gd name="connsiteX39" fmla="*/ 2551602 w 10662730"/>
                      <a:gd name="connsiteY39" fmla="*/ 9151165 h 9310314"/>
                      <a:gd name="connsiteX40" fmla="*/ 2606393 w 10662730"/>
                      <a:gd name="connsiteY40" fmla="*/ 9223400 h 9310314"/>
                      <a:gd name="connsiteX41" fmla="*/ 2675020 w 10662730"/>
                      <a:gd name="connsiteY41" fmla="*/ 9278034 h 9310314"/>
                      <a:gd name="connsiteX42" fmla="*/ 2745524 w 10662730"/>
                      <a:gd name="connsiteY42" fmla="*/ 9310314 h 9310314"/>
                      <a:gd name="connsiteX43" fmla="*/ 7916758 w 10662730"/>
                      <a:gd name="connsiteY43" fmla="*/ 9310314 h 9310314"/>
                      <a:gd name="connsiteX44" fmla="*/ 7987262 w 10662730"/>
                      <a:gd name="connsiteY44" fmla="*/ 9278034 h 9310314"/>
                      <a:gd name="connsiteX45" fmla="*/ 8110689 w 10662730"/>
                      <a:gd name="connsiteY45" fmla="*/ 9151151 h 9310314"/>
                      <a:gd name="connsiteX46" fmla="*/ 8128440 w 10662730"/>
                      <a:gd name="connsiteY46" fmla="*/ 9111734 h 9310314"/>
                      <a:gd name="connsiteX47" fmla="*/ 8129920 w 10662730"/>
                      <a:gd name="connsiteY47" fmla="*/ 9109172 h 9310314"/>
                      <a:gd name="connsiteX48" fmla="*/ 8113487 w 10662730"/>
                      <a:gd name="connsiteY48" fmla="*/ 9145661 h 9310314"/>
                      <a:gd name="connsiteX49" fmla="*/ 8113767 w 10662730"/>
                      <a:gd name="connsiteY49" fmla="*/ 9145818 h 9310314"/>
                      <a:gd name="connsiteX50" fmla="*/ 10655433 w 10662730"/>
                      <a:gd name="connsiteY50" fmla="*/ 4743521 h 9310314"/>
                      <a:gd name="connsiteX51" fmla="*/ 10662730 w 10662730"/>
                      <a:gd name="connsiteY51" fmla="*/ 4666328 h 9310314"/>
                      <a:gd name="connsiteX52" fmla="*/ 10649729 w 10662730"/>
                      <a:gd name="connsiteY52" fmla="*/ 4579578 h 9310314"/>
                      <a:gd name="connsiteX53" fmla="*/ 10614566 w 10662730"/>
                      <a:gd name="connsiteY53" fmla="*/ 4496009 h 9310314"/>
                      <a:gd name="connsiteX0" fmla="*/ 10614566 w 10662730"/>
                      <a:gd name="connsiteY0" fmla="*/ 4496009 h 9310314"/>
                      <a:gd name="connsiteX1" fmla="*/ 10614549 w 10662730"/>
                      <a:gd name="connsiteY1" fmla="*/ 4495980 h 9310314"/>
                      <a:gd name="connsiteX2" fmla="*/ 10589299 w 10662730"/>
                      <a:gd name="connsiteY2" fmla="*/ 4460914 h 9310314"/>
                      <a:gd name="connsiteX3" fmla="*/ 10587820 w 10662730"/>
                      <a:gd name="connsiteY3" fmla="*/ 4458351 h 9310314"/>
                      <a:gd name="connsiteX4" fmla="*/ 10611204 w 10662730"/>
                      <a:gd name="connsiteY4" fmla="*/ 4490827 h 9310314"/>
                      <a:gd name="connsiteX5" fmla="*/ 10611480 w 10662730"/>
                      <a:gd name="connsiteY5" fmla="*/ 4490663 h 9310314"/>
                      <a:gd name="connsiteX6" fmla="*/ 8113767 w 10662730"/>
                      <a:gd name="connsiteY6" fmla="*/ 164497 h 9310314"/>
                      <a:gd name="connsiteX7" fmla="*/ 8113487 w 10662730"/>
                      <a:gd name="connsiteY7" fmla="*/ 164654 h 9310314"/>
                      <a:gd name="connsiteX8" fmla="*/ 8129920 w 10662730"/>
                      <a:gd name="connsiteY8" fmla="*/ 201143 h 9310314"/>
                      <a:gd name="connsiteX9" fmla="*/ 8128440 w 10662730"/>
                      <a:gd name="connsiteY9" fmla="*/ 198581 h 9310314"/>
                      <a:gd name="connsiteX10" fmla="*/ 8110697 w 10662730"/>
                      <a:gd name="connsiteY10" fmla="*/ 159181 h 9310314"/>
                      <a:gd name="connsiteX11" fmla="*/ 8110680 w 10662730"/>
                      <a:gd name="connsiteY11" fmla="*/ 159151 h 9310314"/>
                      <a:gd name="connsiteX12" fmla="*/ 8055889 w 10662730"/>
                      <a:gd name="connsiteY12" fmla="*/ 86914 h 9310314"/>
                      <a:gd name="connsiteX13" fmla="*/ 7987262 w 10662730"/>
                      <a:gd name="connsiteY13" fmla="*/ 32281 h 9310314"/>
                      <a:gd name="connsiteX14" fmla="*/ 7916759 w 10662730"/>
                      <a:gd name="connsiteY14" fmla="*/ 2 h 9310314"/>
                      <a:gd name="connsiteX15" fmla="*/ 2833428 w 10662730"/>
                      <a:gd name="connsiteY15" fmla="*/ 3 h 9310314"/>
                      <a:gd name="connsiteX16" fmla="*/ 2833423 w 10662730"/>
                      <a:gd name="connsiteY16" fmla="*/ 323 h 9310314"/>
                      <a:gd name="connsiteX17" fmla="*/ 2873241 w 10662730"/>
                      <a:gd name="connsiteY17" fmla="*/ 4338 h 9310314"/>
                      <a:gd name="connsiteX18" fmla="*/ 2870282 w 10662730"/>
                      <a:gd name="connsiteY18" fmla="*/ 4337 h 9310314"/>
                      <a:gd name="connsiteX19" fmla="*/ 2827270 w 10662730"/>
                      <a:gd name="connsiteY19" fmla="*/ 0 h 9310314"/>
                      <a:gd name="connsiteX20" fmla="*/ 2655672 w 10662730"/>
                      <a:gd name="connsiteY20" fmla="*/ 43450 h 9310314"/>
                      <a:gd name="connsiteX21" fmla="*/ 2592467 w 10662730"/>
                      <a:gd name="connsiteY21" fmla="*/ 88369 h 9310314"/>
                      <a:gd name="connsiteX22" fmla="*/ 7007 w 10662730"/>
                      <a:gd name="connsiteY22" fmla="*/ 4566519 h 9310314"/>
                      <a:gd name="connsiteX23" fmla="*/ 0 w 10662730"/>
                      <a:gd name="connsiteY23" fmla="*/ 4654872 h 9310314"/>
                      <a:gd name="connsiteX24" fmla="*/ 19226 w 10662730"/>
                      <a:gd name="connsiteY24" fmla="*/ 4752080 h 9310314"/>
                      <a:gd name="connsiteX25" fmla="*/ 47712 w 10662730"/>
                      <a:gd name="connsiteY25" fmla="*/ 4814300 h 9310314"/>
                      <a:gd name="connsiteX26" fmla="*/ 47734 w 10662730"/>
                      <a:gd name="connsiteY26" fmla="*/ 4814337 h 9310314"/>
                      <a:gd name="connsiteX27" fmla="*/ 72983 w 10662730"/>
                      <a:gd name="connsiteY27" fmla="*/ 4849401 h 9310314"/>
                      <a:gd name="connsiteX28" fmla="*/ 74462 w 10662730"/>
                      <a:gd name="connsiteY28" fmla="*/ 4851964 h 9310314"/>
                      <a:gd name="connsiteX29" fmla="*/ 51078 w 10662730"/>
                      <a:gd name="connsiteY29" fmla="*/ 4819488 h 9310314"/>
                      <a:gd name="connsiteX30" fmla="*/ 50802 w 10662730"/>
                      <a:gd name="connsiteY30" fmla="*/ 4819652 h 9310314"/>
                      <a:gd name="connsiteX31" fmla="*/ 2548515 w 10662730"/>
                      <a:gd name="connsiteY31" fmla="*/ 9145818 h 9310314"/>
                      <a:gd name="connsiteX32" fmla="*/ 2548795 w 10662730"/>
                      <a:gd name="connsiteY32" fmla="*/ 9145661 h 9310314"/>
                      <a:gd name="connsiteX33" fmla="*/ 2532362 w 10662730"/>
                      <a:gd name="connsiteY33" fmla="*/ 9109172 h 9310314"/>
                      <a:gd name="connsiteX34" fmla="*/ 2533842 w 10662730"/>
                      <a:gd name="connsiteY34" fmla="*/ 9111734 h 9310314"/>
                      <a:gd name="connsiteX35" fmla="*/ 2551584 w 10662730"/>
                      <a:gd name="connsiteY35" fmla="*/ 9151132 h 9310314"/>
                      <a:gd name="connsiteX36" fmla="*/ 2551602 w 10662730"/>
                      <a:gd name="connsiteY36" fmla="*/ 9151165 h 9310314"/>
                      <a:gd name="connsiteX37" fmla="*/ 2606393 w 10662730"/>
                      <a:gd name="connsiteY37" fmla="*/ 9223400 h 9310314"/>
                      <a:gd name="connsiteX38" fmla="*/ 2675020 w 10662730"/>
                      <a:gd name="connsiteY38" fmla="*/ 9278034 h 9310314"/>
                      <a:gd name="connsiteX39" fmla="*/ 2745524 w 10662730"/>
                      <a:gd name="connsiteY39" fmla="*/ 9310314 h 9310314"/>
                      <a:gd name="connsiteX40" fmla="*/ 7916758 w 10662730"/>
                      <a:gd name="connsiteY40" fmla="*/ 9310314 h 9310314"/>
                      <a:gd name="connsiteX41" fmla="*/ 7987262 w 10662730"/>
                      <a:gd name="connsiteY41" fmla="*/ 9278034 h 9310314"/>
                      <a:gd name="connsiteX42" fmla="*/ 8110689 w 10662730"/>
                      <a:gd name="connsiteY42" fmla="*/ 9151151 h 9310314"/>
                      <a:gd name="connsiteX43" fmla="*/ 8128440 w 10662730"/>
                      <a:gd name="connsiteY43" fmla="*/ 9111734 h 9310314"/>
                      <a:gd name="connsiteX44" fmla="*/ 8129920 w 10662730"/>
                      <a:gd name="connsiteY44" fmla="*/ 9109172 h 9310314"/>
                      <a:gd name="connsiteX45" fmla="*/ 8113487 w 10662730"/>
                      <a:gd name="connsiteY45" fmla="*/ 9145661 h 9310314"/>
                      <a:gd name="connsiteX46" fmla="*/ 8113767 w 10662730"/>
                      <a:gd name="connsiteY46" fmla="*/ 9145818 h 9310314"/>
                      <a:gd name="connsiteX47" fmla="*/ 10655433 w 10662730"/>
                      <a:gd name="connsiteY47" fmla="*/ 4743521 h 9310314"/>
                      <a:gd name="connsiteX48" fmla="*/ 10662730 w 10662730"/>
                      <a:gd name="connsiteY48" fmla="*/ 4666328 h 9310314"/>
                      <a:gd name="connsiteX49" fmla="*/ 10649729 w 10662730"/>
                      <a:gd name="connsiteY49" fmla="*/ 4579578 h 9310314"/>
                      <a:gd name="connsiteX50" fmla="*/ 10614566 w 10662730"/>
                      <a:gd name="connsiteY50" fmla="*/ 4496009 h 9310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662730" h="9310314">
                        <a:moveTo>
                          <a:pt x="10614566" y="4496009"/>
                        </a:moveTo>
                        <a:cubicBezTo>
                          <a:pt x="10614560" y="4495999"/>
                          <a:pt x="10614555" y="4495990"/>
                          <a:pt x="10614549" y="4495980"/>
                        </a:cubicBezTo>
                        <a:lnTo>
                          <a:pt x="10589299" y="4460914"/>
                        </a:lnTo>
                        <a:lnTo>
                          <a:pt x="10587820" y="4458351"/>
                        </a:lnTo>
                        <a:lnTo>
                          <a:pt x="10611204" y="4490827"/>
                        </a:lnTo>
                        <a:lnTo>
                          <a:pt x="10611480" y="4490663"/>
                        </a:lnTo>
                        <a:lnTo>
                          <a:pt x="8113767" y="164497"/>
                        </a:lnTo>
                        <a:lnTo>
                          <a:pt x="8113487" y="164654"/>
                        </a:lnTo>
                        <a:lnTo>
                          <a:pt x="8129920" y="201143"/>
                        </a:lnTo>
                        <a:lnTo>
                          <a:pt x="8128440" y="198581"/>
                        </a:lnTo>
                        <a:lnTo>
                          <a:pt x="8110697" y="159181"/>
                        </a:lnTo>
                        <a:cubicBezTo>
                          <a:pt x="8110691" y="159171"/>
                          <a:pt x="8110686" y="159161"/>
                          <a:pt x="8110680" y="159151"/>
                        </a:cubicBezTo>
                        <a:lnTo>
                          <a:pt x="8055889" y="86914"/>
                        </a:lnTo>
                        <a:cubicBezTo>
                          <a:pt x="8035103" y="65710"/>
                          <a:pt x="8012013" y="47441"/>
                          <a:pt x="7987262" y="32281"/>
                        </a:cubicBezTo>
                        <a:lnTo>
                          <a:pt x="7916759" y="2"/>
                        </a:lnTo>
                        <a:lnTo>
                          <a:pt x="2833428" y="3"/>
                        </a:lnTo>
                        <a:cubicBezTo>
                          <a:pt x="2833426" y="110"/>
                          <a:pt x="2833425" y="216"/>
                          <a:pt x="2833423" y="323"/>
                        </a:cubicBezTo>
                        <a:lnTo>
                          <a:pt x="2873241" y="4338"/>
                        </a:lnTo>
                        <a:lnTo>
                          <a:pt x="2870282" y="4337"/>
                        </a:lnTo>
                        <a:lnTo>
                          <a:pt x="2827270" y="0"/>
                        </a:lnTo>
                        <a:cubicBezTo>
                          <a:pt x="2765138" y="0"/>
                          <a:pt x="2706682" y="15741"/>
                          <a:pt x="2655672" y="43450"/>
                        </a:cubicBezTo>
                        <a:lnTo>
                          <a:pt x="2592467" y="88369"/>
                        </a:lnTo>
                        <a:lnTo>
                          <a:pt x="7007" y="4566519"/>
                        </a:lnTo>
                        <a:lnTo>
                          <a:pt x="0" y="4654872"/>
                        </a:lnTo>
                        <a:cubicBezTo>
                          <a:pt x="1842" y="4687536"/>
                          <a:pt x="8168" y="4720244"/>
                          <a:pt x="19226" y="4752080"/>
                        </a:cubicBezTo>
                        <a:lnTo>
                          <a:pt x="47712" y="4814300"/>
                        </a:lnTo>
                        <a:cubicBezTo>
                          <a:pt x="47719" y="4814312"/>
                          <a:pt x="47727" y="4814325"/>
                          <a:pt x="47734" y="4814337"/>
                        </a:cubicBezTo>
                        <a:lnTo>
                          <a:pt x="72983" y="4849401"/>
                        </a:lnTo>
                        <a:lnTo>
                          <a:pt x="74462" y="4851964"/>
                        </a:lnTo>
                        <a:lnTo>
                          <a:pt x="51078" y="4819488"/>
                        </a:lnTo>
                        <a:lnTo>
                          <a:pt x="50802" y="4819652"/>
                        </a:lnTo>
                        <a:lnTo>
                          <a:pt x="2548515" y="9145818"/>
                        </a:lnTo>
                        <a:lnTo>
                          <a:pt x="2548795" y="9145661"/>
                        </a:lnTo>
                        <a:lnTo>
                          <a:pt x="2532362" y="9109172"/>
                        </a:lnTo>
                        <a:lnTo>
                          <a:pt x="2533842" y="9111734"/>
                        </a:lnTo>
                        <a:lnTo>
                          <a:pt x="2551584" y="9151132"/>
                        </a:lnTo>
                        <a:lnTo>
                          <a:pt x="2551602" y="9151165"/>
                        </a:lnTo>
                        <a:lnTo>
                          <a:pt x="2606393" y="9223400"/>
                        </a:lnTo>
                        <a:cubicBezTo>
                          <a:pt x="2627179" y="9244605"/>
                          <a:pt x="2650269" y="9262874"/>
                          <a:pt x="2675020" y="9278034"/>
                        </a:cubicBezTo>
                        <a:lnTo>
                          <a:pt x="2745524" y="9310314"/>
                        </a:lnTo>
                        <a:lnTo>
                          <a:pt x="7916758" y="9310314"/>
                        </a:lnTo>
                        <a:lnTo>
                          <a:pt x="7987262" y="9278034"/>
                        </a:lnTo>
                        <a:cubicBezTo>
                          <a:pt x="8036764" y="9247714"/>
                          <a:pt x="8079623" y="9204959"/>
                          <a:pt x="8110689" y="9151151"/>
                        </a:cubicBezTo>
                        <a:lnTo>
                          <a:pt x="8128440" y="9111734"/>
                        </a:lnTo>
                        <a:lnTo>
                          <a:pt x="8129920" y="9109172"/>
                        </a:lnTo>
                        <a:lnTo>
                          <a:pt x="8113487" y="9145661"/>
                        </a:lnTo>
                        <a:lnTo>
                          <a:pt x="8113767" y="9145818"/>
                        </a:lnTo>
                        <a:lnTo>
                          <a:pt x="10655433" y="4743521"/>
                        </a:lnTo>
                        <a:lnTo>
                          <a:pt x="10662730" y="4666328"/>
                        </a:lnTo>
                        <a:cubicBezTo>
                          <a:pt x="10661976" y="4637312"/>
                          <a:pt x="10657700" y="4608181"/>
                          <a:pt x="10649729" y="4579578"/>
                        </a:cubicBezTo>
                        <a:lnTo>
                          <a:pt x="10614566" y="4496009"/>
                        </a:lnTo>
                        <a:close/>
                      </a:path>
                    </a:pathLst>
                  </a:custGeom>
                  <a:solidFill>
                    <a:srgbClr val="1C1C1C"/>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3" name="Freeform 1662"/>
                  <p:cNvSpPr>
                    <a:spLocks noChangeAspect="1"/>
                  </p:cNvSpPr>
                  <p:nvPr/>
                </p:nvSpPr>
                <p:spPr>
                  <a:xfrm rot="7200000" flipH="1">
                    <a:off x="6578146" y="631165"/>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C4400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4" name="Freeform 1663"/>
                  <p:cNvSpPr>
                    <a:spLocks noChangeAspect="1"/>
                  </p:cNvSpPr>
                  <p:nvPr/>
                </p:nvSpPr>
                <p:spPr>
                  <a:xfrm rot="14400000" flipH="1">
                    <a:off x="7172621" y="1336594"/>
                    <a:ext cx="1360302"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5" name="Freeform 1664"/>
                  <p:cNvSpPr>
                    <a:spLocks noChangeAspect="1"/>
                  </p:cNvSpPr>
                  <p:nvPr/>
                </p:nvSpPr>
                <p:spPr>
                  <a:xfrm rot="14413248" flipH="1">
                    <a:off x="9491661" y="4113736"/>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6" name="Freeform 1665"/>
                  <p:cNvSpPr>
                    <a:spLocks noChangeAspect="1"/>
                  </p:cNvSpPr>
                  <p:nvPr/>
                </p:nvSpPr>
                <p:spPr>
                  <a:xfrm rot="7200000" flipH="1">
                    <a:off x="7748001" y="4114832"/>
                    <a:ext cx="1392660"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7" name="Freeform 1666"/>
                  <p:cNvSpPr>
                    <a:spLocks noChangeAspect="1"/>
                  </p:cNvSpPr>
                  <p:nvPr/>
                </p:nvSpPr>
                <p:spPr>
                  <a:xfrm rot="3617945" flipH="1">
                    <a:off x="9730656" y="3079994"/>
                    <a:ext cx="1360307" cy="609663"/>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sp>
                <p:nvSpPr>
                  <p:cNvPr id="1668" name="Freeform 1667"/>
                  <p:cNvSpPr>
                    <a:spLocks noChangeAspect="1"/>
                  </p:cNvSpPr>
                  <p:nvPr/>
                </p:nvSpPr>
                <p:spPr>
                  <a:xfrm rot="3600000" flipH="1">
                    <a:off x="7748982" y="2370605"/>
                    <a:ext cx="1392661" cy="595497"/>
                  </a:xfrm>
                  <a:custGeom>
                    <a:avLst/>
                    <a:gdLst>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3440667 w 10284933"/>
                      <a:gd name="connsiteY21" fmla="*/ 4609507 h 4609507"/>
                      <a:gd name="connsiteX22" fmla="*/ 1231566 w 10284933"/>
                      <a:gd name="connsiteY22" fmla="*/ 4609507 h 4609507"/>
                      <a:gd name="connsiteX23" fmla="*/ 420376 w 10284933"/>
                      <a:gd name="connsiteY23" fmla="*/ 4609507 h 4609507"/>
                      <a:gd name="connsiteX24" fmla="*/ 360001 w 10284933"/>
                      <a:gd name="connsiteY24" fmla="*/ 4609507 h 4609507"/>
                      <a:gd name="connsiteX25" fmla="*/ 360000 w 10284933"/>
                      <a:gd name="connsiteY25" fmla="*/ 4609507 h 4609507"/>
                      <a:gd name="connsiteX26" fmla="*/ 349924 w 10284933"/>
                      <a:gd name="connsiteY26" fmla="*/ 4609507 h 4609507"/>
                      <a:gd name="connsiteX27" fmla="*/ 349321 w 10284933"/>
                      <a:gd name="connsiteY27" fmla="*/ 4608430 h 4609507"/>
                      <a:gd name="connsiteX28" fmla="*/ 287448 w 10284933"/>
                      <a:gd name="connsiteY28" fmla="*/ 4602193 h 4609507"/>
                      <a:gd name="connsiteX29" fmla="*/ 0 w 10284933"/>
                      <a:gd name="connsiteY29" fmla="*/ 4249507 h 4609507"/>
                      <a:gd name="connsiteX30" fmla="*/ 61482 w 10284933"/>
                      <a:gd name="connsiteY30" fmla="*/ 4048227 h 4609507"/>
                      <a:gd name="connsiteX31" fmla="*/ 67330 w 10284933"/>
                      <a:gd name="connsiteY31" fmla="*/ 4041140 h 4609507"/>
                      <a:gd name="connsiteX32" fmla="*/ 2288537 w 10284933"/>
                      <a:gd name="connsiteY32" fmla="*/ 196826 h 4609507"/>
                      <a:gd name="connsiteX33" fmla="*/ 2309219 w 10284933"/>
                      <a:gd name="connsiteY33" fmla="*/ 158721 h 4609507"/>
                      <a:gd name="connsiteX34" fmla="*/ 2607737 w 10284933"/>
                      <a:gd name="connsiteY34"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5917167 w 10284933"/>
                      <a:gd name="connsiteY20" fmla="*/ 4609507 h 4609507"/>
                      <a:gd name="connsiteX21" fmla="*/ 1231566 w 10284933"/>
                      <a:gd name="connsiteY21" fmla="*/ 4609507 h 4609507"/>
                      <a:gd name="connsiteX22" fmla="*/ 420376 w 10284933"/>
                      <a:gd name="connsiteY22" fmla="*/ 4609507 h 4609507"/>
                      <a:gd name="connsiteX23" fmla="*/ 360001 w 10284933"/>
                      <a:gd name="connsiteY23" fmla="*/ 4609507 h 4609507"/>
                      <a:gd name="connsiteX24" fmla="*/ 360000 w 10284933"/>
                      <a:gd name="connsiteY24" fmla="*/ 4609507 h 4609507"/>
                      <a:gd name="connsiteX25" fmla="*/ 349924 w 10284933"/>
                      <a:gd name="connsiteY25" fmla="*/ 4609507 h 4609507"/>
                      <a:gd name="connsiteX26" fmla="*/ 349321 w 10284933"/>
                      <a:gd name="connsiteY26" fmla="*/ 4608430 h 4609507"/>
                      <a:gd name="connsiteX27" fmla="*/ 287448 w 10284933"/>
                      <a:gd name="connsiteY27" fmla="*/ 4602193 h 4609507"/>
                      <a:gd name="connsiteX28" fmla="*/ 0 w 10284933"/>
                      <a:gd name="connsiteY28" fmla="*/ 4249507 h 4609507"/>
                      <a:gd name="connsiteX29" fmla="*/ 61482 w 10284933"/>
                      <a:gd name="connsiteY29" fmla="*/ 4048227 h 4609507"/>
                      <a:gd name="connsiteX30" fmla="*/ 67330 w 10284933"/>
                      <a:gd name="connsiteY30" fmla="*/ 4041140 h 4609507"/>
                      <a:gd name="connsiteX31" fmla="*/ 2288537 w 10284933"/>
                      <a:gd name="connsiteY31" fmla="*/ 196826 h 4609507"/>
                      <a:gd name="connsiteX32" fmla="*/ 2309219 w 10284933"/>
                      <a:gd name="connsiteY32" fmla="*/ 158721 h 4609507"/>
                      <a:gd name="connsiteX33" fmla="*/ 2607737 w 10284933"/>
                      <a:gd name="connsiteY33"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9053367 w 10284933"/>
                      <a:gd name="connsiteY19" fmla="*/ 4609507 h 4609507"/>
                      <a:gd name="connsiteX20" fmla="*/ 1231566 w 10284933"/>
                      <a:gd name="connsiteY20" fmla="*/ 4609507 h 4609507"/>
                      <a:gd name="connsiteX21" fmla="*/ 420376 w 10284933"/>
                      <a:gd name="connsiteY21" fmla="*/ 4609507 h 4609507"/>
                      <a:gd name="connsiteX22" fmla="*/ 360001 w 10284933"/>
                      <a:gd name="connsiteY22" fmla="*/ 4609507 h 4609507"/>
                      <a:gd name="connsiteX23" fmla="*/ 360000 w 10284933"/>
                      <a:gd name="connsiteY23" fmla="*/ 4609507 h 4609507"/>
                      <a:gd name="connsiteX24" fmla="*/ 349924 w 10284933"/>
                      <a:gd name="connsiteY24" fmla="*/ 4609507 h 4609507"/>
                      <a:gd name="connsiteX25" fmla="*/ 349321 w 10284933"/>
                      <a:gd name="connsiteY25" fmla="*/ 4608430 h 4609507"/>
                      <a:gd name="connsiteX26" fmla="*/ 287448 w 10284933"/>
                      <a:gd name="connsiteY26" fmla="*/ 4602193 h 4609507"/>
                      <a:gd name="connsiteX27" fmla="*/ 0 w 10284933"/>
                      <a:gd name="connsiteY27" fmla="*/ 4249507 h 4609507"/>
                      <a:gd name="connsiteX28" fmla="*/ 61482 w 10284933"/>
                      <a:gd name="connsiteY28" fmla="*/ 4048227 h 4609507"/>
                      <a:gd name="connsiteX29" fmla="*/ 67330 w 10284933"/>
                      <a:gd name="connsiteY29" fmla="*/ 4041140 h 4609507"/>
                      <a:gd name="connsiteX30" fmla="*/ 2288537 w 10284933"/>
                      <a:gd name="connsiteY30" fmla="*/ 196826 h 4609507"/>
                      <a:gd name="connsiteX31" fmla="*/ 2309219 w 10284933"/>
                      <a:gd name="connsiteY31" fmla="*/ 158721 h 4609507"/>
                      <a:gd name="connsiteX32" fmla="*/ 2607737 w 10284933"/>
                      <a:gd name="connsiteY32"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1231566 w 10284933"/>
                      <a:gd name="connsiteY19" fmla="*/ 4609507 h 4609507"/>
                      <a:gd name="connsiteX20" fmla="*/ 420376 w 10284933"/>
                      <a:gd name="connsiteY20" fmla="*/ 4609507 h 4609507"/>
                      <a:gd name="connsiteX21" fmla="*/ 360001 w 10284933"/>
                      <a:gd name="connsiteY21" fmla="*/ 4609507 h 4609507"/>
                      <a:gd name="connsiteX22" fmla="*/ 360000 w 10284933"/>
                      <a:gd name="connsiteY22" fmla="*/ 4609507 h 4609507"/>
                      <a:gd name="connsiteX23" fmla="*/ 349924 w 10284933"/>
                      <a:gd name="connsiteY23" fmla="*/ 4609507 h 4609507"/>
                      <a:gd name="connsiteX24" fmla="*/ 349321 w 10284933"/>
                      <a:gd name="connsiteY24" fmla="*/ 4608430 h 4609507"/>
                      <a:gd name="connsiteX25" fmla="*/ 287448 w 10284933"/>
                      <a:gd name="connsiteY25" fmla="*/ 4602193 h 4609507"/>
                      <a:gd name="connsiteX26" fmla="*/ 0 w 10284933"/>
                      <a:gd name="connsiteY26" fmla="*/ 4249507 h 4609507"/>
                      <a:gd name="connsiteX27" fmla="*/ 61482 w 10284933"/>
                      <a:gd name="connsiteY27" fmla="*/ 4048227 h 4609507"/>
                      <a:gd name="connsiteX28" fmla="*/ 67330 w 10284933"/>
                      <a:gd name="connsiteY28" fmla="*/ 4041140 h 4609507"/>
                      <a:gd name="connsiteX29" fmla="*/ 2288537 w 10284933"/>
                      <a:gd name="connsiteY29" fmla="*/ 196826 h 4609507"/>
                      <a:gd name="connsiteX30" fmla="*/ 2309219 w 10284933"/>
                      <a:gd name="connsiteY30" fmla="*/ 158721 h 4609507"/>
                      <a:gd name="connsiteX31" fmla="*/ 2607737 w 10284933"/>
                      <a:gd name="connsiteY31"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3440667 w 10284933"/>
                      <a:gd name="connsiteY3" fmla="*/ 0 h 4609507"/>
                      <a:gd name="connsiteX4" fmla="*/ 5917167 w 10284933"/>
                      <a:gd name="connsiteY4" fmla="*/ 0 h 4609507"/>
                      <a:gd name="connsiteX5" fmla="*/ 7676210 w 10284933"/>
                      <a:gd name="connsiteY5" fmla="*/ 0 h 4609507"/>
                      <a:gd name="connsiteX6" fmla="*/ 7676188 w 10284933"/>
                      <a:gd name="connsiteY6" fmla="*/ 102 h 4609507"/>
                      <a:gd name="connsiteX7" fmla="*/ 7677196 w 10284933"/>
                      <a:gd name="connsiteY7" fmla="*/ 0 h 4609507"/>
                      <a:gd name="connsiteX8" fmla="*/ 7975714 w 10284933"/>
                      <a:gd name="connsiteY8" fmla="*/ 158721 h 4609507"/>
                      <a:gd name="connsiteX9" fmla="*/ 7996396 w 10284933"/>
                      <a:gd name="connsiteY9" fmla="*/ 196826 h 4609507"/>
                      <a:gd name="connsiteX10" fmla="*/ 10217603 w 10284933"/>
                      <a:gd name="connsiteY10" fmla="*/ 4041140 h 4609507"/>
                      <a:gd name="connsiteX11" fmla="*/ 10223451 w 10284933"/>
                      <a:gd name="connsiteY11" fmla="*/ 4048227 h 4609507"/>
                      <a:gd name="connsiteX12" fmla="*/ 10284933 w 10284933"/>
                      <a:gd name="connsiteY12" fmla="*/ 4249507 h 4609507"/>
                      <a:gd name="connsiteX13" fmla="*/ 9997485 w 10284933"/>
                      <a:gd name="connsiteY13" fmla="*/ 4602193 h 4609507"/>
                      <a:gd name="connsiteX14" fmla="*/ 9935612 w 10284933"/>
                      <a:gd name="connsiteY14" fmla="*/ 4608430 h 4609507"/>
                      <a:gd name="connsiteX15" fmla="*/ 9935009 w 10284933"/>
                      <a:gd name="connsiteY15" fmla="*/ 4609507 h 4609507"/>
                      <a:gd name="connsiteX16" fmla="*/ 9924933 w 10284933"/>
                      <a:gd name="connsiteY16" fmla="*/ 4609507 h 4609507"/>
                      <a:gd name="connsiteX17" fmla="*/ 9924932 w 10284933"/>
                      <a:gd name="connsiteY17" fmla="*/ 4609507 h 4609507"/>
                      <a:gd name="connsiteX18" fmla="*/ 9864557 w 10284933"/>
                      <a:gd name="connsiteY18" fmla="*/ 4609507 h 4609507"/>
                      <a:gd name="connsiteX19" fmla="*/ 420376 w 10284933"/>
                      <a:gd name="connsiteY19" fmla="*/ 4609507 h 4609507"/>
                      <a:gd name="connsiteX20" fmla="*/ 360001 w 10284933"/>
                      <a:gd name="connsiteY20" fmla="*/ 4609507 h 4609507"/>
                      <a:gd name="connsiteX21" fmla="*/ 360000 w 10284933"/>
                      <a:gd name="connsiteY21" fmla="*/ 4609507 h 4609507"/>
                      <a:gd name="connsiteX22" fmla="*/ 349924 w 10284933"/>
                      <a:gd name="connsiteY22" fmla="*/ 4609507 h 4609507"/>
                      <a:gd name="connsiteX23" fmla="*/ 349321 w 10284933"/>
                      <a:gd name="connsiteY23" fmla="*/ 4608430 h 4609507"/>
                      <a:gd name="connsiteX24" fmla="*/ 287448 w 10284933"/>
                      <a:gd name="connsiteY24" fmla="*/ 4602193 h 4609507"/>
                      <a:gd name="connsiteX25" fmla="*/ 0 w 10284933"/>
                      <a:gd name="connsiteY25" fmla="*/ 4249507 h 4609507"/>
                      <a:gd name="connsiteX26" fmla="*/ 61482 w 10284933"/>
                      <a:gd name="connsiteY26" fmla="*/ 4048227 h 4609507"/>
                      <a:gd name="connsiteX27" fmla="*/ 67330 w 10284933"/>
                      <a:gd name="connsiteY27" fmla="*/ 4041140 h 4609507"/>
                      <a:gd name="connsiteX28" fmla="*/ 2288537 w 10284933"/>
                      <a:gd name="connsiteY28" fmla="*/ 196826 h 4609507"/>
                      <a:gd name="connsiteX29" fmla="*/ 2309219 w 10284933"/>
                      <a:gd name="connsiteY29" fmla="*/ 158721 h 4609507"/>
                      <a:gd name="connsiteX30" fmla="*/ 2607737 w 10284933"/>
                      <a:gd name="connsiteY30"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5917167 w 10284933"/>
                      <a:gd name="connsiteY3" fmla="*/ 0 h 4609507"/>
                      <a:gd name="connsiteX4" fmla="*/ 7676210 w 10284933"/>
                      <a:gd name="connsiteY4" fmla="*/ 0 h 4609507"/>
                      <a:gd name="connsiteX5" fmla="*/ 7676188 w 10284933"/>
                      <a:gd name="connsiteY5" fmla="*/ 102 h 4609507"/>
                      <a:gd name="connsiteX6" fmla="*/ 7677196 w 10284933"/>
                      <a:gd name="connsiteY6" fmla="*/ 0 h 4609507"/>
                      <a:gd name="connsiteX7" fmla="*/ 7975714 w 10284933"/>
                      <a:gd name="connsiteY7" fmla="*/ 158721 h 4609507"/>
                      <a:gd name="connsiteX8" fmla="*/ 7996396 w 10284933"/>
                      <a:gd name="connsiteY8" fmla="*/ 196826 h 4609507"/>
                      <a:gd name="connsiteX9" fmla="*/ 10217603 w 10284933"/>
                      <a:gd name="connsiteY9" fmla="*/ 4041140 h 4609507"/>
                      <a:gd name="connsiteX10" fmla="*/ 10223451 w 10284933"/>
                      <a:gd name="connsiteY10" fmla="*/ 4048227 h 4609507"/>
                      <a:gd name="connsiteX11" fmla="*/ 10284933 w 10284933"/>
                      <a:gd name="connsiteY11" fmla="*/ 4249507 h 4609507"/>
                      <a:gd name="connsiteX12" fmla="*/ 9997485 w 10284933"/>
                      <a:gd name="connsiteY12" fmla="*/ 4602193 h 4609507"/>
                      <a:gd name="connsiteX13" fmla="*/ 9935612 w 10284933"/>
                      <a:gd name="connsiteY13" fmla="*/ 4608430 h 4609507"/>
                      <a:gd name="connsiteX14" fmla="*/ 9935009 w 10284933"/>
                      <a:gd name="connsiteY14" fmla="*/ 4609507 h 4609507"/>
                      <a:gd name="connsiteX15" fmla="*/ 9924933 w 10284933"/>
                      <a:gd name="connsiteY15" fmla="*/ 4609507 h 4609507"/>
                      <a:gd name="connsiteX16" fmla="*/ 9924932 w 10284933"/>
                      <a:gd name="connsiteY16" fmla="*/ 4609507 h 4609507"/>
                      <a:gd name="connsiteX17" fmla="*/ 9864557 w 10284933"/>
                      <a:gd name="connsiteY17" fmla="*/ 4609507 h 4609507"/>
                      <a:gd name="connsiteX18" fmla="*/ 420376 w 10284933"/>
                      <a:gd name="connsiteY18" fmla="*/ 4609507 h 4609507"/>
                      <a:gd name="connsiteX19" fmla="*/ 360001 w 10284933"/>
                      <a:gd name="connsiteY19" fmla="*/ 4609507 h 4609507"/>
                      <a:gd name="connsiteX20" fmla="*/ 360000 w 10284933"/>
                      <a:gd name="connsiteY20" fmla="*/ 4609507 h 4609507"/>
                      <a:gd name="connsiteX21" fmla="*/ 349924 w 10284933"/>
                      <a:gd name="connsiteY21" fmla="*/ 4609507 h 4609507"/>
                      <a:gd name="connsiteX22" fmla="*/ 349321 w 10284933"/>
                      <a:gd name="connsiteY22" fmla="*/ 4608430 h 4609507"/>
                      <a:gd name="connsiteX23" fmla="*/ 287448 w 10284933"/>
                      <a:gd name="connsiteY23" fmla="*/ 4602193 h 4609507"/>
                      <a:gd name="connsiteX24" fmla="*/ 0 w 10284933"/>
                      <a:gd name="connsiteY24" fmla="*/ 4249507 h 4609507"/>
                      <a:gd name="connsiteX25" fmla="*/ 61482 w 10284933"/>
                      <a:gd name="connsiteY25" fmla="*/ 4048227 h 4609507"/>
                      <a:gd name="connsiteX26" fmla="*/ 67330 w 10284933"/>
                      <a:gd name="connsiteY26" fmla="*/ 4041140 h 4609507"/>
                      <a:gd name="connsiteX27" fmla="*/ 2288537 w 10284933"/>
                      <a:gd name="connsiteY27" fmla="*/ 196826 h 4609507"/>
                      <a:gd name="connsiteX28" fmla="*/ 2309219 w 10284933"/>
                      <a:gd name="connsiteY28" fmla="*/ 158721 h 4609507"/>
                      <a:gd name="connsiteX29" fmla="*/ 2607737 w 10284933"/>
                      <a:gd name="connsiteY29" fmla="*/ 0 h 4609507"/>
                      <a:gd name="connsiteX0" fmla="*/ 2607737 w 10284933"/>
                      <a:gd name="connsiteY0" fmla="*/ 0 h 4609507"/>
                      <a:gd name="connsiteX1" fmla="*/ 2608745 w 10284933"/>
                      <a:gd name="connsiteY1" fmla="*/ 102 h 4609507"/>
                      <a:gd name="connsiteX2" fmla="*/ 2608723 w 10284933"/>
                      <a:gd name="connsiteY2" fmla="*/ 0 h 4609507"/>
                      <a:gd name="connsiteX3" fmla="*/ 7676210 w 10284933"/>
                      <a:gd name="connsiteY3" fmla="*/ 0 h 4609507"/>
                      <a:gd name="connsiteX4" fmla="*/ 7676188 w 10284933"/>
                      <a:gd name="connsiteY4" fmla="*/ 102 h 4609507"/>
                      <a:gd name="connsiteX5" fmla="*/ 7677196 w 10284933"/>
                      <a:gd name="connsiteY5" fmla="*/ 0 h 4609507"/>
                      <a:gd name="connsiteX6" fmla="*/ 7975714 w 10284933"/>
                      <a:gd name="connsiteY6" fmla="*/ 158721 h 4609507"/>
                      <a:gd name="connsiteX7" fmla="*/ 7996396 w 10284933"/>
                      <a:gd name="connsiteY7" fmla="*/ 196826 h 4609507"/>
                      <a:gd name="connsiteX8" fmla="*/ 10217603 w 10284933"/>
                      <a:gd name="connsiteY8" fmla="*/ 4041140 h 4609507"/>
                      <a:gd name="connsiteX9" fmla="*/ 10223451 w 10284933"/>
                      <a:gd name="connsiteY9" fmla="*/ 4048227 h 4609507"/>
                      <a:gd name="connsiteX10" fmla="*/ 10284933 w 10284933"/>
                      <a:gd name="connsiteY10" fmla="*/ 4249507 h 4609507"/>
                      <a:gd name="connsiteX11" fmla="*/ 9997485 w 10284933"/>
                      <a:gd name="connsiteY11" fmla="*/ 4602193 h 4609507"/>
                      <a:gd name="connsiteX12" fmla="*/ 9935612 w 10284933"/>
                      <a:gd name="connsiteY12" fmla="*/ 4608430 h 4609507"/>
                      <a:gd name="connsiteX13" fmla="*/ 9935009 w 10284933"/>
                      <a:gd name="connsiteY13" fmla="*/ 4609507 h 4609507"/>
                      <a:gd name="connsiteX14" fmla="*/ 9924933 w 10284933"/>
                      <a:gd name="connsiteY14" fmla="*/ 4609507 h 4609507"/>
                      <a:gd name="connsiteX15" fmla="*/ 9924932 w 10284933"/>
                      <a:gd name="connsiteY15" fmla="*/ 4609507 h 4609507"/>
                      <a:gd name="connsiteX16" fmla="*/ 9864557 w 10284933"/>
                      <a:gd name="connsiteY16" fmla="*/ 4609507 h 4609507"/>
                      <a:gd name="connsiteX17" fmla="*/ 420376 w 10284933"/>
                      <a:gd name="connsiteY17" fmla="*/ 4609507 h 4609507"/>
                      <a:gd name="connsiteX18" fmla="*/ 360001 w 10284933"/>
                      <a:gd name="connsiteY18" fmla="*/ 4609507 h 4609507"/>
                      <a:gd name="connsiteX19" fmla="*/ 360000 w 10284933"/>
                      <a:gd name="connsiteY19" fmla="*/ 4609507 h 4609507"/>
                      <a:gd name="connsiteX20" fmla="*/ 349924 w 10284933"/>
                      <a:gd name="connsiteY20" fmla="*/ 4609507 h 4609507"/>
                      <a:gd name="connsiteX21" fmla="*/ 349321 w 10284933"/>
                      <a:gd name="connsiteY21" fmla="*/ 4608430 h 4609507"/>
                      <a:gd name="connsiteX22" fmla="*/ 287448 w 10284933"/>
                      <a:gd name="connsiteY22" fmla="*/ 4602193 h 4609507"/>
                      <a:gd name="connsiteX23" fmla="*/ 0 w 10284933"/>
                      <a:gd name="connsiteY23" fmla="*/ 4249507 h 4609507"/>
                      <a:gd name="connsiteX24" fmla="*/ 61482 w 10284933"/>
                      <a:gd name="connsiteY24" fmla="*/ 4048227 h 4609507"/>
                      <a:gd name="connsiteX25" fmla="*/ 67330 w 10284933"/>
                      <a:gd name="connsiteY25" fmla="*/ 4041140 h 4609507"/>
                      <a:gd name="connsiteX26" fmla="*/ 2288537 w 10284933"/>
                      <a:gd name="connsiteY26" fmla="*/ 196826 h 4609507"/>
                      <a:gd name="connsiteX27" fmla="*/ 2309219 w 10284933"/>
                      <a:gd name="connsiteY27" fmla="*/ 158721 h 4609507"/>
                      <a:gd name="connsiteX28" fmla="*/ 2607737 w 10284933"/>
                      <a:gd name="connsiteY28" fmla="*/ 0 h 4609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4933" h="4609507">
                        <a:moveTo>
                          <a:pt x="2607737" y="0"/>
                        </a:moveTo>
                        <a:lnTo>
                          <a:pt x="2608745" y="102"/>
                        </a:lnTo>
                        <a:cubicBezTo>
                          <a:pt x="2608738" y="68"/>
                          <a:pt x="2608730" y="34"/>
                          <a:pt x="2608723" y="0"/>
                        </a:cubicBezTo>
                        <a:lnTo>
                          <a:pt x="7676210" y="0"/>
                        </a:lnTo>
                        <a:cubicBezTo>
                          <a:pt x="7676203" y="34"/>
                          <a:pt x="7676195" y="68"/>
                          <a:pt x="7676188" y="102"/>
                        </a:cubicBezTo>
                        <a:lnTo>
                          <a:pt x="7677196" y="0"/>
                        </a:lnTo>
                        <a:cubicBezTo>
                          <a:pt x="7801460" y="0"/>
                          <a:pt x="7911019" y="62960"/>
                          <a:pt x="7975714" y="158721"/>
                        </a:cubicBezTo>
                        <a:lnTo>
                          <a:pt x="7996396" y="196826"/>
                        </a:lnTo>
                        <a:lnTo>
                          <a:pt x="10217603" y="4041140"/>
                        </a:lnTo>
                        <a:lnTo>
                          <a:pt x="10223451" y="4048227"/>
                        </a:lnTo>
                        <a:cubicBezTo>
                          <a:pt x="10262267" y="4105684"/>
                          <a:pt x="10284933" y="4174948"/>
                          <a:pt x="10284933" y="4249507"/>
                        </a:cubicBezTo>
                        <a:cubicBezTo>
                          <a:pt x="10284933" y="4423477"/>
                          <a:pt x="10161532" y="4568625"/>
                          <a:pt x="9997485" y="4602193"/>
                        </a:cubicBezTo>
                        <a:lnTo>
                          <a:pt x="9935612" y="4608430"/>
                        </a:lnTo>
                        <a:lnTo>
                          <a:pt x="9935009" y="4609507"/>
                        </a:lnTo>
                        <a:lnTo>
                          <a:pt x="9924933" y="4609507"/>
                        </a:lnTo>
                        <a:lnTo>
                          <a:pt x="9924932" y="4609507"/>
                        </a:lnTo>
                        <a:lnTo>
                          <a:pt x="9864557" y="4609507"/>
                        </a:lnTo>
                        <a:lnTo>
                          <a:pt x="420376" y="4609507"/>
                        </a:lnTo>
                        <a:lnTo>
                          <a:pt x="360001" y="4609507"/>
                        </a:lnTo>
                        <a:lnTo>
                          <a:pt x="360000" y="4609507"/>
                        </a:lnTo>
                        <a:lnTo>
                          <a:pt x="349924" y="4609507"/>
                        </a:lnTo>
                        <a:lnTo>
                          <a:pt x="349321" y="4608430"/>
                        </a:lnTo>
                        <a:lnTo>
                          <a:pt x="287448" y="4602193"/>
                        </a:lnTo>
                        <a:cubicBezTo>
                          <a:pt x="123401" y="4568625"/>
                          <a:pt x="0" y="4423477"/>
                          <a:pt x="0" y="4249507"/>
                        </a:cubicBezTo>
                        <a:cubicBezTo>
                          <a:pt x="0" y="4174948"/>
                          <a:pt x="22666" y="4105684"/>
                          <a:pt x="61482" y="4048227"/>
                        </a:cubicBezTo>
                        <a:lnTo>
                          <a:pt x="67330" y="4041140"/>
                        </a:lnTo>
                        <a:lnTo>
                          <a:pt x="2288537" y="196826"/>
                        </a:lnTo>
                        <a:lnTo>
                          <a:pt x="2309219" y="158721"/>
                        </a:lnTo>
                        <a:cubicBezTo>
                          <a:pt x="2373914" y="62960"/>
                          <a:pt x="2483473" y="0"/>
                          <a:pt x="2607737"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143672" eaLnBrk="1" fontAlgn="auto" latinLnBrk="0" hangingPunct="1">
                      <a:lnSpc>
                        <a:spcPct val="100000"/>
                      </a:lnSpc>
                      <a:spcBef>
                        <a:spcPts val="0"/>
                      </a:spcBef>
                      <a:spcAft>
                        <a:spcPts val="0"/>
                      </a:spcAft>
                      <a:buClrTx/>
                      <a:buSzTx/>
                      <a:buFontTx/>
                      <a:buNone/>
                      <a:tabLst/>
                      <a:defRPr/>
                    </a:pPr>
                    <a:endParaRPr kumimoji="0" lang="en-GB" sz="202" b="0" i="0" u="none" strike="noStrike" kern="0" cap="none" spc="0" normalizeH="0" baseline="0" noProof="0">
                      <a:ln>
                        <a:noFill/>
                      </a:ln>
                      <a:solidFill>
                        <a:prstClr val="white"/>
                      </a:solidFill>
                      <a:effectLst/>
                      <a:uLnTx/>
                      <a:uFillTx/>
                    </a:endParaRPr>
                  </a:p>
                </p:txBody>
              </p:sp>
            </p:grpSp>
          </p:grpSp>
          <p:grpSp>
            <p:nvGrpSpPr>
              <p:cNvPr id="1538" name="Group 1537"/>
              <p:cNvGrpSpPr/>
              <p:nvPr/>
            </p:nvGrpSpPr>
            <p:grpSpPr>
              <a:xfrm>
                <a:off x="2272124" y="2040404"/>
                <a:ext cx="3019292" cy="2896757"/>
                <a:chOff x="720000" y="1017587"/>
                <a:chExt cx="14004000" cy="13435666"/>
              </a:xfrm>
            </p:grpSpPr>
            <p:grpSp>
              <p:nvGrpSpPr>
                <p:cNvPr id="1539" name="Group 1538"/>
                <p:cNvGrpSpPr/>
                <p:nvPr/>
              </p:nvGrpSpPr>
              <p:grpSpPr>
                <a:xfrm>
                  <a:off x="720000" y="6678000"/>
                  <a:ext cx="2664000" cy="2124445"/>
                  <a:chOff x="720000" y="6678000"/>
                  <a:chExt cx="2664000" cy="2124445"/>
                </a:xfrm>
              </p:grpSpPr>
              <p:grpSp>
                <p:nvGrpSpPr>
                  <p:cNvPr id="1641" name="Group 1640"/>
                  <p:cNvGrpSpPr/>
                  <p:nvPr/>
                </p:nvGrpSpPr>
                <p:grpSpPr>
                  <a:xfrm>
                    <a:off x="862305" y="6678445"/>
                    <a:ext cx="2377695" cy="2124000"/>
                    <a:chOff x="3623668" y="9499761"/>
                    <a:chExt cx="2377695" cy="2124000"/>
                  </a:xfrm>
                </p:grpSpPr>
                <p:sp>
                  <p:nvSpPr>
                    <p:cNvPr id="1643" name="TextBox 1642"/>
                    <p:cNvSpPr txBox="1"/>
                    <p:nvPr/>
                  </p:nvSpPr>
                  <p:spPr>
                    <a:xfrm>
                      <a:off x="3625363" y="11335761"/>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Stakeholder Needs</a:t>
                      </a:r>
                    </a:p>
                  </p:txBody>
                </p:sp>
                <p:grpSp>
                  <p:nvGrpSpPr>
                    <p:cNvPr id="1644" name="Group 1643"/>
                    <p:cNvGrpSpPr>
                      <a:grpSpLocks noChangeAspect="1"/>
                    </p:cNvGrpSpPr>
                    <p:nvPr/>
                  </p:nvGrpSpPr>
                  <p:grpSpPr>
                    <a:xfrm>
                      <a:off x="3623668" y="9499761"/>
                      <a:ext cx="2375292" cy="1656000"/>
                      <a:chOff x="3201117" y="9232113"/>
                      <a:chExt cx="3185015" cy="2221878"/>
                    </a:xfrm>
                  </p:grpSpPr>
                  <p:sp>
                    <p:nvSpPr>
                      <p:cNvPr id="1645" name="Rectangle 1644"/>
                      <p:cNvSpPr/>
                      <p:nvPr/>
                    </p:nvSpPr>
                    <p:spPr>
                      <a:xfrm>
                        <a:off x="3201437" y="9232114"/>
                        <a:ext cx="3184695" cy="2221877"/>
                      </a:xfrm>
                      <a:prstGeom prst="rect">
                        <a:avLst/>
                      </a:prstGeom>
                      <a:solidFill>
                        <a:sysClr val="window" lastClr="FFFFFF"/>
                      </a:solidFill>
                      <a:ln w="6286" cap="flat" cmpd="sng" algn="ctr">
                        <a:solidFill>
                          <a:srgbClr val="C4410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46" name="Rectangle 1645"/>
                      <p:cNvSpPr/>
                      <p:nvPr/>
                    </p:nvSpPr>
                    <p:spPr bwMode="auto">
                      <a:xfrm>
                        <a:off x="3201117" y="9232113"/>
                        <a:ext cx="3185015" cy="229781"/>
                      </a:xfrm>
                      <a:prstGeom prst="rect">
                        <a:avLst/>
                      </a:prstGeom>
                      <a:solidFill>
                        <a:srgbClr val="C4410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cxnSp>
                    <p:nvCxnSpPr>
                      <p:cNvPr id="1647" name="Straight Connector 1646"/>
                      <p:cNvCxnSpPr/>
                      <p:nvPr/>
                    </p:nvCxnSpPr>
                    <p:spPr>
                      <a:xfrm flipV="1">
                        <a:off x="3353096" y="9657249"/>
                        <a:ext cx="2896680" cy="0"/>
                      </a:xfrm>
                      <a:prstGeom prst="line">
                        <a:avLst/>
                      </a:prstGeom>
                      <a:noFill/>
                      <a:ln w="809" cap="flat" cmpd="sng" algn="ctr">
                        <a:solidFill>
                          <a:srgbClr val="C44101"/>
                        </a:solidFill>
                        <a:prstDash val="solid"/>
                        <a:miter lim="800000"/>
                      </a:ln>
                      <a:effectLst/>
                    </p:spPr>
                  </p:cxnSp>
                  <p:cxnSp>
                    <p:nvCxnSpPr>
                      <p:cNvPr id="1648" name="Straight Connector 1647"/>
                      <p:cNvCxnSpPr/>
                      <p:nvPr/>
                    </p:nvCxnSpPr>
                    <p:spPr>
                      <a:xfrm flipV="1">
                        <a:off x="3353096" y="9796337"/>
                        <a:ext cx="2896680" cy="0"/>
                      </a:xfrm>
                      <a:prstGeom prst="line">
                        <a:avLst/>
                      </a:prstGeom>
                      <a:noFill/>
                      <a:ln w="359" cap="flat" cmpd="sng" algn="ctr">
                        <a:solidFill>
                          <a:sysClr val="window" lastClr="FFFFFF">
                            <a:lumMod val="85000"/>
                          </a:sysClr>
                        </a:solidFill>
                        <a:prstDash val="solid"/>
                        <a:miter lim="800000"/>
                      </a:ln>
                      <a:effectLst/>
                    </p:spPr>
                  </p:cxnSp>
                  <p:cxnSp>
                    <p:nvCxnSpPr>
                      <p:cNvPr id="1649" name="Straight Connector 1648"/>
                      <p:cNvCxnSpPr/>
                      <p:nvPr/>
                    </p:nvCxnSpPr>
                    <p:spPr>
                      <a:xfrm flipV="1">
                        <a:off x="3353096" y="9935426"/>
                        <a:ext cx="2896680" cy="0"/>
                      </a:xfrm>
                      <a:prstGeom prst="line">
                        <a:avLst/>
                      </a:prstGeom>
                      <a:noFill/>
                      <a:ln w="359" cap="flat" cmpd="sng" algn="ctr">
                        <a:solidFill>
                          <a:sysClr val="window" lastClr="FFFFFF">
                            <a:lumMod val="85000"/>
                          </a:sysClr>
                        </a:solidFill>
                        <a:prstDash val="solid"/>
                        <a:miter lim="800000"/>
                      </a:ln>
                      <a:effectLst/>
                    </p:spPr>
                  </p:cxnSp>
                  <p:cxnSp>
                    <p:nvCxnSpPr>
                      <p:cNvPr id="1650" name="Straight Connector 1649"/>
                      <p:cNvCxnSpPr/>
                      <p:nvPr/>
                    </p:nvCxnSpPr>
                    <p:spPr>
                      <a:xfrm flipV="1">
                        <a:off x="3353096" y="10074515"/>
                        <a:ext cx="2896680" cy="0"/>
                      </a:xfrm>
                      <a:prstGeom prst="line">
                        <a:avLst/>
                      </a:prstGeom>
                      <a:noFill/>
                      <a:ln w="359" cap="flat" cmpd="sng" algn="ctr">
                        <a:solidFill>
                          <a:sysClr val="window" lastClr="FFFFFF">
                            <a:lumMod val="85000"/>
                          </a:sysClr>
                        </a:solidFill>
                        <a:prstDash val="solid"/>
                        <a:miter lim="800000"/>
                      </a:ln>
                      <a:effectLst/>
                    </p:spPr>
                  </p:cxnSp>
                  <p:cxnSp>
                    <p:nvCxnSpPr>
                      <p:cNvPr id="1651" name="Straight Connector 1650"/>
                      <p:cNvCxnSpPr/>
                      <p:nvPr/>
                    </p:nvCxnSpPr>
                    <p:spPr>
                      <a:xfrm flipV="1">
                        <a:off x="3353096" y="10213604"/>
                        <a:ext cx="2896680" cy="0"/>
                      </a:xfrm>
                      <a:prstGeom prst="line">
                        <a:avLst/>
                      </a:prstGeom>
                      <a:noFill/>
                      <a:ln w="359" cap="flat" cmpd="sng" algn="ctr">
                        <a:solidFill>
                          <a:sysClr val="window" lastClr="FFFFFF">
                            <a:lumMod val="85000"/>
                          </a:sysClr>
                        </a:solidFill>
                        <a:prstDash val="solid"/>
                        <a:miter lim="800000"/>
                      </a:ln>
                      <a:effectLst/>
                    </p:spPr>
                  </p:cxnSp>
                  <p:cxnSp>
                    <p:nvCxnSpPr>
                      <p:cNvPr id="1652" name="Straight Connector 1651"/>
                      <p:cNvCxnSpPr/>
                      <p:nvPr/>
                    </p:nvCxnSpPr>
                    <p:spPr>
                      <a:xfrm flipV="1">
                        <a:off x="3353096" y="10352692"/>
                        <a:ext cx="2896680" cy="0"/>
                      </a:xfrm>
                      <a:prstGeom prst="line">
                        <a:avLst/>
                      </a:prstGeom>
                      <a:noFill/>
                      <a:ln w="359" cap="flat" cmpd="sng" algn="ctr">
                        <a:solidFill>
                          <a:sysClr val="window" lastClr="FFFFFF">
                            <a:lumMod val="85000"/>
                          </a:sysClr>
                        </a:solidFill>
                        <a:prstDash val="solid"/>
                        <a:miter lim="800000"/>
                      </a:ln>
                      <a:effectLst/>
                    </p:spPr>
                  </p:cxnSp>
                  <p:cxnSp>
                    <p:nvCxnSpPr>
                      <p:cNvPr id="1653" name="Straight Connector 1652"/>
                      <p:cNvCxnSpPr/>
                      <p:nvPr/>
                    </p:nvCxnSpPr>
                    <p:spPr>
                      <a:xfrm flipV="1">
                        <a:off x="3353096" y="10491781"/>
                        <a:ext cx="2896680" cy="0"/>
                      </a:xfrm>
                      <a:prstGeom prst="line">
                        <a:avLst/>
                      </a:prstGeom>
                      <a:noFill/>
                      <a:ln w="359" cap="flat" cmpd="sng" algn="ctr">
                        <a:solidFill>
                          <a:sysClr val="window" lastClr="FFFFFF">
                            <a:lumMod val="85000"/>
                          </a:sysClr>
                        </a:solidFill>
                        <a:prstDash val="solid"/>
                        <a:miter lim="800000"/>
                      </a:ln>
                      <a:effectLst/>
                    </p:spPr>
                  </p:cxnSp>
                  <p:cxnSp>
                    <p:nvCxnSpPr>
                      <p:cNvPr id="1654" name="Straight Connector 1653"/>
                      <p:cNvCxnSpPr/>
                      <p:nvPr/>
                    </p:nvCxnSpPr>
                    <p:spPr>
                      <a:xfrm flipV="1">
                        <a:off x="3353096" y="10630869"/>
                        <a:ext cx="2896680" cy="0"/>
                      </a:xfrm>
                      <a:prstGeom prst="line">
                        <a:avLst/>
                      </a:prstGeom>
                      <a:noFill/>
                      <a:ln w="359" cap="flat" cmpd="sng" algn="ctr">
                        <a:solidFill>
                          <a:sysClr val="window" lastClr="FFFFFF">
                            <a:lumMod val="85000"/>
                          </a:sysClr>
                        </a:solidFill>
                        <a:prstDash val="solid"/>
                        <a:miter lim="800000"/>
                      </a:ln>
                      <a:effectLst/>
                    </p:spPr>
                  </p:cxnSp>
                  <p:cxnSp>
                    <p:nvCxnSpPr>
                      <p:cNvPr id="1655" name="Straight Connector 1654"/>
                      <p:cNvCxnSpPr/>
                      <p:nvPr/>
                    </p:nvCxnSpPr>
                    <p:spPr>
                      <a:xfrm flipV="1">
                        <a:off x="3353096" y="10769957"/>
                        <a:ext cx="2896680" cy="0"/>
                      </a:xfrm>
                      <a:prstGeom prst="line">
                        <a:avLst/>
                      </a:prstGeom>
                      <a:noFill/>
                      <a:ln w="359" cap="flat" cmpd="sng" algn="ctr">
                        <a:solidFill>
                          <a:sysClr val="window" lastClr="FFFFFF">
                            <a:lumMod val="85000"/>
                          </a:sysClr>
                        </a:solidFill>
                        <a:prstDash val="solid"/>
                        <a:miter lim="800000"/>
                      </a:ln>
                      <a:effectLst/>
                    </p:spPr>
                  </p:cxnSp>
                  <p:cxnSp>
                    <p:nvCxnSpPr>
                      <p:cNvPr id="1656" name="Straight Connector 1655"/>
                      <p:cNvCxnSpPr/>
                      <p:nvPr/>
                    </p:nvCxnSpPr>
                    <p:spPr>
                      <a:xfrm flipV="1">
                        <a:off x="3353096" y="10909046"/>
                        <a:ext cx="2896680" cy="0"/>
                      </a:xfrm>
                      <a:prstGeom prst="line">
                        <a:avLst/>
                      </a:prstGeom>
                      <a:noFill/>
                      <a:ln w="359" cap="flat" cmpd="sng" algn="ctr">
                        <a:solidFill>
                          <a:sysClr val="window" lastClr="FFFFFF">
                            <a:lumMod val="85000"/>
                          </a:sysClr>
                        </a:solidFill>
                        <a:prstDash val="solid"/>
                        <a:miter lim="800000"/>
                      </a:ln>
                      <a:effectLst/>
                    </p:spPr>
                  </p:cxnSp>
                  <p:cxnSp>
                    <p:nvCxnSpPr>
                      <p:cNvPr id="1657" name="Straight Connector 1656"/>
                      <p:cNvCxnSpPr/>
                      <p:nvPr/>
                    </p:nvCxnSpPr>
                    <p:spPr>
                      <a:xfrm flipV="1">
                        <a:off x="3353096" y="11048134"/>
                        <a:ext cx="2896680" cy="0"/>
                      </a:xfrm>
                      <a:prstGeom prst="line">
                        <a:avLst/>
                      </a:prstGeom>
                      <a:noFill/>
                      <a:ln w="359" cap="flat" cmpd="sng" algn="ctr">
                        <a:solidFill>
                          <a:sysClr val="window" lastClr="FFFFFF">
                            <a:lumMod val="85000"/>
                          </a:sysClr>
                        </a:solidFill>
                        <a:prstDash val="solid"/>
                        <a:miter lim="800000"/>
                      </a:ln>
                      <a:effectLst/>
                    </p:spPr>
                  </p:cxnSp>
                  <p:cxnSp>
                    <p:nvCxnSpPr>
                      <p:cNvPr id="1658" name="Straight Connector 1657"/>
                      <p:cNvCxnSpPr/>
                      <p:nvPr/>
                    </p:nvCxnSpPr>
                    <p:spPr>
                      <a:xfrm flipV="1">
                        <a:off x="3353096" y="11187223"/>
                        <a:ext cx="2896680" cy="0"/>
                      </a:xfrm>
                      <a:prstGeom prst="line">
                        <a:avLst/>
                      </a:prstGeom>
                      <a:noFill/>
                      <a:ln w="359" cap="flat" cmpd="sng" algn="ctr">
                        <a:solidFill>
                          <a:sysClr val="window" lastClr="FFFFFF">
                            <a:lumMod val="85000"/>
                          </a:sysClr>
                        </a:solidFill>
                        <a:prstDash val="solid"/>
                        <a:miter lim="800000"/>
                      </a:ln>
                      <a:effectLst/>
                    </p:spPr>
                  </p:cxnSp>
                  <p:sp>
                    <p:nvSpPr>
                      <p:cNvPr id="1659" name="Rounded Rectangle 1658">
                        <a:extLst>
                          <a:ext uri="{FF2B5EF4-FFF2-40B4-BE49-F238E27FC236}">
                            <a16:creationId xmlns:a16="http://schemas.microsoft.com/office/drawing/2014/main" id="{52F74A05-C249-8C4F-A7EC-3501ED98CBAD}"/>
                          </a:ext>
                        </a:extLst>
                      </p:cNvPr>
                      <p:cNvSpPr>
                        <a:spLocks/>
                      </p:cNvSpPr>
                      <p:nvPr/>
                    </p:nvSpPr>
                    <p:spPr bwMode="auto">
                      <a:xfrm>
                        <a:off x="3353095" y="9530006"/>
                        <a:ext cx="2896680" cy="1795487"/>
                      </a:xfrm>
                      <a:prstGeom prst="roundRect">
                        <a:avLst>
                          <a:gd name="adj" fmla="val 2003"/>
                        </a:avLst>
                      </a:prstGeom>
                      <a:no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grpSp>
              <p:sp>
                <p:nvSpPr>
                  <p:cNvPr id="1642" name="Rectangle 1641"/>
                  <p:cNvSpPr/>
                  <p:nvPr/>
                </p:nvSpPr>
                <p:spPr>
                  <a:xfrm>
                    <a:off x="72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0" name="Group 1539"/>
                <p:cNvGrpSpPr/>
                <p:nvPr/>
              </p:nvGrpSpPr>
              <p:grpSpPr>
                <a:xfrm>
                  <a:off x="6390000" y="12329253"/>
                  <a:ext cx="2664000" cy="2124000"/>
                  <a:chOff x="6390000" y="12329253"/>
                  <a:chExt cx="2664000" cy="2124000"/>
                </a:xfrm>
              </p:grpSpPr>
              <p:grpSp>
                <p:nvGrpSpPr>
                  <p:cNvPr id="1597" name="Group 1596"/>
                  <p:cNvGrpSpPr/>
                  <p:nvPr/>
                </p:nvGrpSpPr>
                <p:grpSpPr>
                  <a:xfrm>
                    <a:off x="6534000" y="12330445"/>
                    <a:ext cx="2376000" cy="2122807"/>
                    <a:chOff x="11922875" y="6717171"/>
                    <a:chExt cx="2376000" cy="2122807"/>
                  </a:xfrm>
                </p:grpSpPr>
                <p:sp>
                  <p:nvSpPr>
                    <p:cNvPr id="1599" name="TextBox 1598"/>
                    <p:cNvSpPr txBox="1"/>
                    <p:nvPr/>
                  </p:nvSpPr>
                  <p:spPr>
                    <a:xfrm>
                      <a:off x="11922875" y="8551978"/>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Stage Plan</a:t>
                      </a:r>
                    </a:p>
                  </p:txBody>
                </p:sp>
                <p:grpSp>
                  <p:nvGrpSpPr>
                    <p:cNvPr id="1600" name="Group 1599"/>
                    <p:cNvGrpSpPr>
                      <a:grpSpLocks noChangeAspect="1"/>
                    </p:cNvGrpSpPr>
                    <p:nvPr/>
                  </p:nvGrpSpPr>
                  <p:grpSpPr>
                    <a:xfrm>
                      <a:off x="11923229" y="6717171"/>
                      <a:ext cx="2375292" cy="1656000"/>
                      <a:chOff x="11500731" y="6449523"/>
                      <a:chExt cx="3184908" cy="2221875"/>
                    </a:xfrm>
                  </p:grpSpPr>
                  <p:sp>
                    <p:nvSpPr>
                      <p:cNvPr id="1601" name="Rectangle 1600"/>
                      <p:cNvSpPr/>
                      <p:nvPr/>
                    </p:nvSpPr>
                    <p:spPr>
                      <a:xfrm>
                        <a:off x="11500944" y="6449523"/>
                        <a:ext cx="3184695"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2" name="Rectangle 1601"/>
                      <p:cNvSpPr/>
                      <p:nvPr/>
                    </p:nvSpPr>
                    <p:spPr bwMode="auto">
                      <a:xfrm>
                        <a:off x="11500731" y="6449523"/>
                        <a:ext cx="3184908"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603" name="Group 1602"/>
                      <p:cNvGrpSpPr/>
                      <p:nvPr/>
                    </p:nvGrpSpPr>
                    <p:grpSpPr>
                      <a:xfrm>
                        <a:off x="11500944" y="6449523"/>
                        <a:ext cx="3184695" cy="2221875"/>
                        <a:chOff x="0" y="0"/>
                        <a:chExt cx="15119350" cy="10691813"/>
                      </a:xfrm>
                    </p:grpSpPr>
                    <p:sp>
                      <p:nvSpPr>
                        <p:cNvPr id="1604" name="Rectangle 1603"/>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605" name="Rounded Rectangle 1604">
                          <a:extLst>
                            <a:ext uri="{FF2B5EF4-FFF2-40B4-BE49-F238E27FC236}">
                              <a16:creationId xmlns:a16="http://schemas.microsoft.com/office/drawing/2014/main" id="{52F74A05-C249-8C4F-A7EC-3501ED98CBAD}"/>
                            </a:ext>
                          </a:extLst>
                        </p:cNvPr>
                        <p:cNvSpPr/>
                        <p:nvPr/>
                      </p:nvSpPr>
                      <p:spPr bwMode="auto">
                        <a:xfrm>
                          <a:off x="4145524" y="6279108"/>
                          <a:ext cx="74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6" name="Rounded Rectangle 1605">
                          <a:extLst>
                            <a:ext uri="{FF2B5EF4-FFF2-40B4-BE49-F238E27FC236}">
                              <a16:creationId xmlns:a16="http://schemas.microsoft.com/office/drawing/2014/main" id="{52F74A05-C249-8C4F-A7EC-3501ED98CBAD}"/>
                            </a:ext>
                          </a:extLst>
                        </p:cNvPr>
                        <p:cNvSpPr/>
                        <p:nvPr/>
                      </p:nvSpPr>
                      <p:spPr bwMode="auto">
                        <a:xfrm>
                          <a:off x="4145524" y="5004000"/>
                          <a:ext cx="74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133" tIns="66" rIns="133" bIns="66"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r>
                            <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rPr>
                            <a:t>-</a:t>
                          </a:r>
                        </a:p>
                      </p:txBody>
                    </p:sp>
                    <p:sp>
                      <p:nvSpPr>
                        <p:cNvPr id="1607" name="Rounded Rectangle 1606">
                          <a:extLst>
                            <a:ext uri="{FF2B5EF4-FFF2-40B4-BE49-F238E27FC236}">
                              <a16:creationId xmlns:a16="http://schemas.microsoft.com/office/drawing/2014/main" id="{52F74A05-C249-8C4F-A7EC-3501ED98CBAD}"/>
                            </a:ext>
                          </a:extLst>
                        </p:cNvPr>
                        <p:cNvSpPr/>
                        <p:nvPr/>
                      </p:nvSpPr>
                      <p:spPr bwMode="auto">
                        <a:xfrm>
                          <a:off x="4145524" y="3651009"/>
                          <a:ext cx="74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8" name="Rounded Rectangle 1607">
                          <a:extLst>
                            <a:ext uri="{FF2B5EF4-FFF2-40B4-BE49-F238E27FC236}">
                              <a16:creationId xmlns:a16="http://schemas.microsoft.com/office/drawing/2014/main" id="{52F74A05-C249-8C4F-A7EC-3501ED98CBAD}"/>
                            </a:ext>
                          </a:extLst>
                        </p:cNvPr>
                        <p:cNvSpPr/>
                        <p:nvPr/>
                      </p:nvSpPr>
                      <p:spPr bwMode="auto">
                        <a:xfrm>
                          <a:off x="4145524" y="2337277"/>
                          <a:ext cx="74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09" name="Rounded Rectangle 1608">
                          <a:extLst>
                            <a:ext uri="{FF2B5EF4-FFF2-40B4-BE49-F238E27FC236}">
                              <a16:creationId xmlns:a16="http://schemas.microsoft.com/office/drawing/2014/main" id="{52F74A05-C249-8C4F-A7EC-3501ED98CBAD}"/>
                            </a:ext>
                          </a:extLst>
                        </p:cNvPr>
                        <p:cNvSpPr/>
                        <p:nvPr/>
                      </p:nvSpPr>
                      <p:spPr bwMode="auto">
                        <a:xfrm>
                          <a:off x="4145524" y="7593108"/>
                          <a:ext cx="74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0" name="Rounded Rectangle 1609">
                          <a:extLst>
                            <a:ext uri="{FF2B5EF4-FFF2-40B4-BE49-F238E27FC236}">
                              <a16:creationId xmlns:a16="http://schemas.microsoft.com/office/drawing/2014/main" id="{52F74A05-C249-8C4F-A7EC-3501ED98CBAD}"/>
                            </a:ext>
                          </a:extLst>
                        </p:cNvPr>
                        <p:cNvSpPr/>
                        <p:nvPr/>
                      </p:nvSpPr>
                      <p:spPr bwMode="auto">
                        <a:xfrm>
                          <a:off x="4145524" y="8907108"/>
                          <a:ext cx="74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11" name="Rounded Rectangle 1610">
                          <a:extLst>
                            <a:ext uri="{FF2B5EF4-FFF2-40B4-BE49-F238E27FC236}">
                              <a16:creationId xmlns:a16="http://schemas.microsoft.com/office/drawing/2014/main" id="{52F74A05-C249-8C4F-A7EC-3501ED98CBAD}"/>
                            </a:ext>
                          </a:extLst>
                        </p:cNvPr>
                        <p:cNvSpPr/>
                        <p:nvPr/>
                      </p:nvSpPr>
                      <p:spPr bwMode="auto">
                        <a:xfrm>
                          <a:off x="11816062" y="6279108"/>
                          <a:ext cx="1134000" cy="1134000"/>
                        </a:xfrm>
                        <a:prstGeom prst="roundRect">
                          <a:avLst>
                            <a:gd name="adj" fmla="val 9380"/>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612D70"/>
                            </a:solidFill>
                            <a:effectLst/>
                            <a:uLnTx/>
                            <a:uFillTx/>
                            <a:ea typeface="Verdana" panose="020B0604030504040204" pitchFamily="34" charset="0"/>
                            <a:cs typeface="Arial" panose="020B0604020202020204" pitchFamily="34" charset="0"/>
                          </a:endParaRPr>
                        </a:p>
                      </p:txBody>
                    </p:sp>
                    <p:sp>
                      <p:nvSpPr>
                        <p:cNvPr id="1612" name="Rounded Rectangle 1611">
                          <a:extLst>
                            <a:ext uri="{FF2B5EF4-FFF2-40B4-BE49-F238E27FC236}">
                              <a16:creationId xmlns:a16="http://schemas.microsoft.com/office/drawing/2014/main" id="{52F74A05-C249-8C4F-A7EC-3501ED98CBAD}"/>
                            </a:ext>
                          </a:extLst>
                        </p:cNvPr>
                        <p:cNvSpPr/>
                        <p:nvPr/>
                      </p:nvSpPr>
                      <p:spPr bwMode="auto">
                        <a:xfrm>
                          <a:off x="11816062" y="4964741"/>
                          <a:ext cx="1134000" cy="1134000"/>
                        </a:xfrm>
                        <a:prstGeom prst="roundRect">
                          <a:avLst>
                            <a:gd name="adj" fmla="val 9380"/>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51739"/>
                            </a:solidFill>
                            <a:effectLst/>
                            <a:uLnTx/>
                            <a:uFillTx/>
                            <a:ea typeface="Verdana" panose="020B0604030504040204" pitchFamily="34" charset="0"/>
                            <a:cs typeface="Arial" panose="020B0604020202020204" pitchFamily="34" charset="0"/>
                          </a:endParaRPr>
                        </a:p>
                      </p:txBody>
                    </p:sp>
                    <p:sp>
                      <p:nvSpPr>
                        <p:cNvPr id="1613" name="Rounded Rectangle 1612">
                          <a:extLst>
                            <a:ext uri="{FF2B5EF4-FFF2-40B4-BE49-F238E27FC236}">
                              <a16:creationId xmlns:a16="http://schemas.microsoft.com/office/drawing/2014/main" id="{52F74A05-C249-8C4F-A7EC-3501ED98CBAD}"/>
                            </a:ext>
                          </a:extLst>
                        </p:cNvPr>
                        <p:cNvSpPr/>
                        <p:nvPr/>
                      </p:nvSpPr>
                      <p:spPr bwMode="auto">
                        <a:xfrm>
                          <a:off x="11816062" y="3651009"/>
                          <a:ext cx="1134000" cy="1134000"/>
                        </a:xfrm>
                        <a:prstGeom prst="roundRect">
                          <a:avLst>
                            <a:gd name="adj" fmla="val 9380"/>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9662F"/>
                            </a:solidFill>
                            <a:effectLst/>
                            <a:uLnTx/>
                            <a:uFillTx/>
                            <a:ea typeface="Verdana" panose="020B0604030504040204" pitchFamily="34" charset="0"/>
                            <a:cs typeface="Arial" panose="020B0604020202020204" pitchFamily="34" charset="0"/>
                          </a:endParaRPr>
                        </a:p>
                      </p:txBody>
                    </p:sp>
                    <p:sp>
                      <p:nvSpPr>
                        <p:cNvPr id="1614" name="Rounded Rectangle 1613">
                          <a:extLst>
                            <a:ext uri="{FF2B5EF4-FFF2-40B4-BE49-F238E27FC236}">
                              <a16:creationId xmlns:a16="http://schemas.microsoft.com/office/drawing/2014/main" id="{52F74A05-C249-8C4F-A7EC-3501ED98CBAD}"/>
                            </a:ext>
                          </a:extLst>
                        </p:cNvPr>
                        <p:cNvSpPr/>
                        <p:nvPr/>
                      </p:nvSpPr>
                      <p:spPr bwMode="auto">
                        <a:xfrm>
                          <a:off x="11816062" y="2337277"/>
                          <a:ext cx="1134000" cy="1134000"/>
                        </a:xfrm>
                        <a:prstGeom prst="roundRect">
                          <a:avLst>
                            <a:gd name="adj" fmla="val 9380"/>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2357" rIns="0"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C44001"/>
                            </a:solidFill>
                            <a:effectLst/>
                            <a:uLnTx/>
                            <a:uFillTx/>
                            <a:ea typeface="Verdana" panose="020B0604030504040204" pitchFamily="34" charset="0"/>
                            <a:cs typeface="Arial" panose="020B0604020202020204" pitchFamily="34" charset="0"/>
                          </a:endParaRPr>
                        </a:p>
                      </p:txBody>
                    </p:sp>
                    <p:sp>
                      <p:nvSpPr>
                        <p:cNvPr id="1615" name="Rounded Rectangle 1614">
                          <a:extLst>
                            <a:ext uri="{FF2B5EF4-FFF2-40B4-BE49-F238E27FC236}">
                              <a16:creationId xmlns:a16="http://schemas.microsoft.com/office/drawing/2014/main" id="{52F74A05-C249-8C4F-A7EC-3501ED98CBAD}"/>
                            </a:ext>
                          </a:extLst>
                        </p:cNvPr>
                        <p:cNvSpPr/>
                        <p:nvPr/>
                      </p:nvSpPr>
                      <p:spPr bwMode="auto">
                        <a:xfrm rot="5400000">
                          <a:off x="-284915"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grpSp>
                      <p:nvGrpSpPr>
                        <p:cNvPr id="1616" name="Group 1615"/>
                        <p:cNvGrpSpPr/>
                        <p:nvPr/>
                      </p:nvGrpSpPr>
                      <p:grpSpPr>
                        <a:xfrm>
                          <a:off x="2607963" y="1440000"/>
                          <a:ext cx="11145004" cy="620779"/>
                          <a:chOff x="5216002" y="3065785"/>
                          <a:chExt cx="22290008" cy="1241558"/>
                        </a:xfrm>
                      </p:grpSpPr>
                      <p:sp>
                        <p:nvSpPr>
                          <p:cNvPr id="1638" name="Rounded Rectangle 1637">
                            <a:extLst>
                              <a:ext uri="{FF2B5EF4-FFF2-40B4-BE49-F238E27FC236}">
                                <a16:creationId xmlns:a16="http://schemas.microsoft.com/office/drawing/2014/main" id="{52F74A05-C249-8C4F-A7EC-3501ED98CBAD}"/>
                              </a:ext>
                            </a:extLst>
                          </p:cNvPr>
                          <p:cNvSpPr/>
                          <p:nvPr/>
                        </p:nvSpPr>
                        <p:spPr bwMode="auto">
                          <a:xfrm>
                            <a:off x="23638659" y="3065785"/>
                            <a:ext cx="3867351"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39" name="Rounded Rectangle 1638">
                            <a:extLst>
                              <a:ext uri="{FF2B5EF4-FFF2-40B4-BE49-F238E27FC236}">
                                <a16:creationId xmlns:a16="http://schemas.microsoft.com/office/drawing/2014/main" id="{52F74A05-C249-8C4F-A7EC-3501ED98CBAD}"/>
                              </a:ext>
                            </a:extLst>
                          </p:cNvPr>
                          <p:cNvSpPr/>
                          <p:nvPr/>
                        </p:nvSpPr>
                        <p:spPr bwMode="auto">
                          <a:xfrm>
                            <a:off x="5216002" y="3075230"/>
                            <a:ext cx="2572833"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sp>
                        <p:nvSpPr>
                          <p:cNvPr id="1640" name="Rounded Rectangle 1639">
                            <a:extLst>
                              <a:ext uri="{FF2B5EF4-FFF2-40B4-BE49-F238E27FC236}">
                                <a16:creationId xmlns:a16="http://schemas.microsoft.com/office/drawing/2014/main" id="{52F74A05-C249-8C4F-A7EC-3501ED98CBAD}"/>
                              </a:ext>
                            </a:extLst>
                          </p:cNvPr>
                          <p:cNvSpPr/>
                          <p:nvPr/>
                        </p:nvSpPr>
                        <p:spPr bwMode="auto">
                          <a:xfrm>
                            <a:off x="8288927" y="3065785"/>
                            <a:ext cx="14849182" cy="1232113"/>
                          </a:xfrm>
                          <a:prstGeom prst="roundRect">
                            <a:avLst>
                              <a:gd name="adj" fmla="val 10232"/>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4714" tIns="2357" rIns="4714" bIns="2357"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black">
                                  <a:lumMod val="75000"/>
                                  <a:lumOff val="25000"/>
                                </a:prstClr>
                              </a:solidFill>
                              <a:effectLst/>
                              <a:uLnTx/>
                              <a:uFillTx/>
                              <a:ea typeface="Verdana" panose="020B0604030504040204" pitchFamily="34" charset="0"/>
                              <a:cs typeface="Arial" panose="020B0604020202020204" pitchFamily="34" charset="0"/>
                            </a:endParaRPr>
                          </a:p>
                        </p:txBody>
                      </p:sp>
                    </p:grpSp>
                    <p:sp>
                      <p:nvSpPr>
                        <p:cNvPr id="1617" name="Rounded Rectangle 1616">
                          <a:extLst>
                            <a:ext uri="{FF2B5EF4-FFF2-40B4-BE49-F238E27FC236}">
                              <a16:creationId xmlns:a16="http://schemas.microsoft.com/office/drawing/2014/main" id="{52F74A05-C249-8C4F-A7EC-3501ED98CBAD}"/>
                            </a:ext>
                          </a:extLst>
                        </p:cNvPr>
                        <p:cNvSpPr/>
                        <p:nvPr/>
                      </p:nvSpPr>
                      <p:spPr bwMode="auto">
                        <a:xfrm>
                          <a:off x="11816062" y="7593108"/>
                          <a:ext cx="1134000" cy="1134000"/>
                        </a:xfrm>
                        <a:prstGeom prst="roundRect">
                          <a:avLst>
                            <a:gd name="adj" fmla="val 9380"/>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sp>
                      <p:nvSpPr>
                        <p:cNvPr id="1618" name="Freeform 15"/>
                        <p:cNvSpPr>
                          <a:spLocks/>
                        </p:cNvSpPr>
                        <p:nvPr/>
                      </p:nvSpPr>
                      <p:spPr bwMode="auto">
                        <a:xfrm>
                          <a:off x="2603561" y="6315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612D70"/>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19" name="Rounded Rectangle 1618">
                          <a:extLst>
                            <a:ext uri="{FF2B5EF4-FFF2-40B4-BE49-F238E27FC236}">
                              <a16:creationId xmlns:a16="http://schemas.microsoft.com/office/drawing/2014/main" id="{52F74A05-C249-8C4F-A7EC-3501ED98CBAD}"/>
                            </a:ext>
                          </a:extLst>
                        </p:cNvPr>
                        <p:cNvSpPr/>
                        <p:nvPr/>
                      </p:nvSpPr>
                      <p:spPr bwMode="auto">
                        <a:xfrm>
                          <a:off x="720000" y="6549108"/>
                          <a:ext cx="1732661" cy="594237"/>
                        </a:xfrm>
                        <a:prstGeom prst="roundRect">
                          <a:avLst/>
                        </a:prstGeom>
                        <a:solidFill>
                          <a:srgbClr val="612D70"/>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0" name="Freeform 14"/>
                        <p:cNvSpPr>
                          <a:spLocks/>
                        </p:cNvSpPr>
                        <p:nvPr/>
                      </p:nvSpPr>
                      <p:spPr bwMode="auto">
                        <a:xfrm rot="10800000">
                          <a:off x="2603561" y="5001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A51739"/>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srgbClr val="A51739"/>
                            </a:solidFill>
                            <a:effectLst/>
                            <a:uLnTx/>
                            <a:uFillTx/>
                            <a:ea typeface="Verdana" panose="020B0604030504040204" pitchFamily="34" charset="0"/>
                          </a:endParaRPr>
                        </a:p>
                      </p:txBody>
                    </p:sp>
                    <p:sp>
                      <p:nvSpPr>
                        <p:cNvPr id="1621" name="Rounded Rectangle 1620">
                          <a:extLst>
                            <a:ext uri="{FF2B5EF4-FFF2-40B4-BE49-F238E27FC236}">
                              <a16:creationId xmlns:a16="http://schemas.microsoft.com/office/drawing/2014/main" id="{52F74A05-C249-8C4F-A7EC-3501ED98CBAD}"/>
                            </a:ext>
                          </a:extLst>
                        </p:cNvPr>
                        <p:cNvSpPr/>
                        <p:nvPr/>
                      </p:nvSpPr>
                      <p:spPr bwMode="auto">
                        <a:xfrm>
                          <a:off x="720000" y="5235108"/>
                          <a:ext cx="1732661" cy="594237"/>
                        </a:xfrm>
                        <a:prstGeom prst="roundRect">
                          <a:avLst/>
                        </a:prstGeom>
                        <a:solidFill>
                          <a:srgbClr val="A51739"/>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2" name="Freeform 14"/>
                        <p:cNvSpPr>
                          <a:spLocks/>
                        </p:cNvSpPr>
                        <p:nvPr/>
                      </p:nvSpPr>
                      <p:spPr bwMode="auto">
                        <a:xfrm rot="10800000">
                          <a:off x="2603561" y="3687109"/>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9662F"/>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3" name="Rounded Rectangle 1622">
                          <a:extLst>
                            <a:ext uri="{FF2B5EF4-FFF2-40B4-BE49-F238E27FC236}">
                              <a16:creationId xmlns:a16="http://schemas.microsoft.com/office/drawing/2014/main" id="{52F74A05-C249-8C4F-A7EC-3501ED98CBAD}"/>
                            </a:ext>
                          </a:extLst>
                        </p:cNvPr>
                        <p:cNvSpPr/>
                        <p:nvPr/>
                      </p:nvSpPr>
                      <p:spPr bwMode="auto">
                        <a:xfrm>
                          <a:off x="720000" y="3921108"/>
                          <a:ext cx="1732661" cy="594237"/>
                        </a:xfrm>
                        <a:prstGeom prst="roundRect">
                          <a:avLst/>
                        </a:prstGeom>
                        <a:solidFill>
                          <a:srgbClr val="09662F"/>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4" name="Freeform 14"/>
                        <p:cNvSpPr>
                          <a:spLocks/>
                        </p:cNvSpPr>
                        <p:nvPr/>
                      </p:nvSpPr>
                      <p:spPr bwMode="auto">
                        <a:xfrm rot="10800000">
                          <a:off x="2603561" y="2373108"/>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C44001"/>
                          </a:solidFill>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5" name="Rounded Rectangle 1624">
                          <a:extLst>
                            <a:ext uri="{FF2B5EF4-FFF2-40B4-BE49-F238E27FC236}">
                              <a16:creationId xmlns:a16="http://schemas.microsoft.com/office/drawing/2014/main" id="{52F74A05-C249-8C4F-A7EC-3501ED98CBAD}"/>
                            </a:ext>
                          </a:extLst>
                        </p:cNvPr>
                        <p:cNvSpPr/>
                        <p:nvPr/>
                      </p:nvSpPr>
                      <p:spPr bwMode="auto">
                        <a:xfrm>
                          <a:off x="720000" y="2607108"/>
                          <a:ext cx="1732661" cy="594237"/>
                        </a:xfrm>
                        <a:prstGeom prst="roundRect">
                          <a:avLst/>
                        </a:prstGeom>
                        <a:solidFill>
                          <a:srgbClr val="C4410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6" name="Rounded Rectangle 1625">
                          <a:extLst>
                            <a:ext uri="{FF2B5EF4-FFF2-40B4-BE49-F238E27FC236}">
                              <a16:creationId xmlns:a16="http://schemas.microsoft.com/office/drawing/2014/main" id="{52F74A05-C249-8C4F-A7EC-3501ED98CBAD}"/>
                            </a:ext>
                          </a:extLst>
                        </p:cNvPr>
                        <p:cNvSpPr/>
                        <p:nvPr/>
                      </p:nvSpPr>
                      <p:spPr bwMode="auto">
                        <a:xfrm>
                          <a:off x="720000" y="7863108"/>
                          <a:ext cx="1732661" cy="594237"/>
                        </a:xfrm>
                        <a:prstGeom prst="roundRect">
                          <a:avLst/>
                        </a:prstGeom>
                        <a:solidFill>
                          <a:srgbClr val="005DAB"/>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27" name="Freeform 15"/>
                        <p:cNvSpPr>
                          <a:spLocks/>
                        </p:cNvSpPr>
                        <p:nvPr/>
                      </p:nvSpPr>
                      <p:spPr bwMode="auto">
                        <a:xfrm>
                          <a:off x="2603561" y="7629110"/>
                          <a:ext cx="475196" cy="1062425"/>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ysClr val="window" lastClr="FFFFFF"/>
                        </a:solidFill>
                        <a:ln w="809">
                          <a:solidFill>
                            <a:srgbClr val="005DAB"/>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8" name="Freeform 14"/>
                        <p:cNvSpPr>
                          <a:spLocks/>
                        </p:cNvSpPr>
                        <p:nvPr/>
                      </p:nvSpPr>
                      <p:spPr bwMode="auto">
                        <a:xfrm rot="10800000">
                          <a:off x="2603561" y="8943111"/>
                          <a:ext cx="475196" cy="1062425"/>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ysClr val="window" lastClr="FFFFFF"/>
                        </a:solidFill>
                        <a:ln w="809">
                          <a:solidFill>
                            <a:srgbClr val="003B71"/>
                          </a:solidFill>
                          <a:round/>
                          <a:headEnd/>
                          <a:tailEnd/>
                        </a:ln>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29" name="Rounded Rectangle 1628">
                          <a:extLst>
                            <a:ext uri="{FF2B5EF4-FFF2-40B4-BE49-F238E27FC236}">
                              <a16:creationId xmlns:a16="http://schemas.microsoft.com/office/drawing/2014/main" id="{52F74A05-C249-8C4F-A7EC-3501ED98CBAD}"/>
                            </a:ext>
                          </a:extLst>
                        </p:cNvPr>
                        <p:cNvSpPr/>
                        <p:nvPr/>
                      </p:nvSpPr>
                      <p:spPr bwMode="auto">
                        <a:xfrm>
                          <a:off x="720000" y="9177108"/>
                          <a:ext cx="1732661" cy="594237"/>
                        </a:xfrm>
                        <a:prstGeom prst="roundRect">
                          <a:avLst/>
                        </a:prstGeom>
                        <a:solidFill>
                          <a:srgbClr val="003B71"/>
                        </a:solidFill>
                        <a:ln w="809" cap="flat" cmpd="sng" algn="ctr">
                          <a:solidFill>
                            <a:sysClr val="window" lastClr="FFFF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0" name="Freeform 15"/>
                        <p:cNvSpPr>
                          <a:spLocks/>
                        </p:cNvSpPr>
                        <p:nvPr/>
                      </p:nvSpPr>
                      <p:spPr bwMode="auto">
                        <a:xfrm flipH="1">
                          <a:off x="13925525" y="6315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612D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1" name="Freeform 14"/>
                        <p:cNvSpPr>
                          <a:spLocks/>
                        </p:cNvSpPr>
                        <p:nvPr/>
                      </p:nvSpPr>
                      <p:spPr bwMode="auto">
                        <a:xfrm rot="10800000" flipH="1">
                          <a:off x="13925525" y="5001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A517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2" name="Freeform 14"/>
                        <p:cNvSpPr>
                          <a:spLocks/>
                        </p:cNvSpPr>
                        <p:nvPr/>
                      </p:nvSpPr>
                      <p:spPr bwMode="auto">
                        <a:xfrm rot="10800000" flipH="1">
                          <a:off x="13925525" y="3687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9662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3" name="Freeform 14"/>
                        <p:cNvSpPr>
                          <a:spLocks/>
                        </p:cNvSpPr>
                        <p:nvPr/>
                      </p:nvSpPr>
                      <p:spPr bwMode="auto">
                        <a:xfrm rot="10800000" flipH="1">
                          <a:off x="13925525" y="237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C440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4" name="Rounded Rectangle 1633">
                          <a:extLst>
                            <a:ext uri="{FF2B5EF4-FFF2-40B4-BE49-F238E27FC236}">
                              <a16:creationId xmlns:a16="http://schemas.microsoft.com/office/drawing/2014/main" id="{52F74A05-C249-8C4F-A7EC-3501ED98CBAD}"/>
                            </a:ext>
                          </a:extLst>
                        </p:cNvPr>
                        <p:cNvSpPr/>
                        <p:nvPr/>
                      </p:nvSpPr>
                      <p:spPr bwMode="auto">
                        <a:xfrm rot="5400000">
                          <a:off x="9573676" y="5883108"/>
                          <a:ext cx="7742719" cy="615869"/>
                        </a:xfrm>
                        <a:prstGeom prst="roundRect">
                          <a:avLst>
                            <a:gd name="adj" fmla="val 10232"/>
                          </a:avLst>
                        </a:prstGeom>
                        <a:solidFill>
                          <a:sysClr val="windowText" lastClr="000000"/>
                        </a:solidFill>
                        <a:ln w="809" cap="flat" cmpd="sng" algn="ctr">
                          <a:solidFill>
                            <a:srgbClr val="1C1C1C"/>
                          </a:solidFill>
                          <a:prstDash val="solid"/>
                          <a:round/>
                          <a:headEnd type="none" w="med" len="med"/>
                          <a:tailEnd type="none" w="med" len="med"/>
                        </a:ln>
                        <a:effectLst/>
                      </p:spPr>
                      <p:txBody>
                        <a:bodyPr vert="horz" wrap="square" lIns="943" tIns="471" rIns="943" bIns="471" numCol="1" rtlCol="0" anchor="ctr" anchorCtr="0"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635" name="Freeform 15"/>
                        <p:cNvSpPr>
                          <a:spLocks/>
                        </p:cNvSpPr>
                        <p:nvPr/>
                      </p:nvSpPr>
                      <p:spPr bwMode="auto">
                        <a:xfrm flipH="1">
                          <a:off x="13925525" y="7629108"/>
                          <a:ext cx="475193" cy="1062424"/>
                        </a:xfrm>
                        <a:custGeom>
                          <a:avLst/>
                          <a:gdLst>
                            <a:gd name="T0" fmla="*/ 135 w 144"/>
                            <a:gd name="T1" fmla="*/ 321 h 322"/>
                            <a:gd name="T2" fmla="*/ 136 w 144"/>
                            <a:gd name="T3" fmla="*/ 321 h 322"/>
                            <a:gd name="T4" fmla="*/ 143 w 144"/>
                            <a:gd name="T5" fmla="*/ 316 h 322"/>
                            <a:gd name="T6" fmla="*/ 144 w 144"/>
                            <a:gd name="T7" fmla="*/ 310 h 322"/>
                            <a:gd name="T8" fmla="*/ 144 w 144"/>
                            <a:gd name="T9" fmla="*/ 308 h 322"/>
                            <a:gd name="T10" fmla="*/ 144 w 144"/>
                            <a:gd name="T11" fmla="*/ 14 h 322"/>
                            <a:gd name="T12" fmla="*/ 144 w 144"/>
                            <a:gd name="T13" fmla="*/ 11 h 322"/>
                            <a:gd name="T14" fmla="*/ 143 w 144"/>
                            <a:gd name="T15" fmla="*/ 6 h 322"/>
                            <a:gd name="T16" fmla="*/ 136 w 144"/>
                            <a:gd name="T17" fmla="*/ 1 h 322"/>
                            <a:gd name="T18" fmla="*/ 133 w 144"/>
                            <a:gd name="T19" fmla="*/ 1 h 322"/>
                            <a:gd name="T20" fmla="*/ 12 w 144"/>
                            <a:gd name="T21" fmla="*/ 71 h 322"/>
                            <a:gd name="T22" fmla="*/ 0 w 144"/>
                            <a:gd name="T23" fmla="*/ 91 h 322"/>
                            <a:gd name="T24" fmla="*/ 0 w 144"/>
                            <a:gd name="T25" fmla="*/ 91 h 322"/>
                            <a:gd name="T26" fmla="*/ 0 w 144"/>
                            <a:gd name="T27" fmla="*/ 231 h 322"/>
                            <a:gd name="T28" fmla="*/ 0 w 144"/>
                            <a:gd name="T29" fmla="*/ 231 h 322"/>
                            <a:gd name="T30" fmla="*/ 12 w 144"/>
                            <a:gd name="T31" fmla="*/ 251 h 322"/>
                            <a:gd name="T32" fmla="*/ 133 w 144"/>
                            <a:gd name="T33" fmla="*/ 321 h 322"/>
                            <a:gd name="T34" fmla="*/ 135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135" y="321"/>
                              </a:moveTo>
                              <a:cubicBezTo>
                                <a:pt x="136" y="321"/>
                                <a:pt x="136" y="321"/>
                                <a:pt x="136" y="321"/>
                              </a:cubicBezTo>
                              <a:cubicBezTo>
                                <a:pt x="140" y="322"/>
                                <a:pt x="142" y="319"/>
                                <a:pt x="143" y="316"/>
                              </a:cubicBezTo>
                              <a:cubicBezTo>
                                <a:pt x="144" y="315"/>
                                <a:pt x="144" y="313"/>
                                <a:pt x="144" y="310"/>
                              </a:cubicBezTo>
                              <a:cubicBezTo>
                                <a:pt x="144" y="308"/>
                                <a:pt x="144" y="308"/>
                                <a:pt x="144" y="308"/>
                              </a:cubicBezTo>
                              <a:cubicBezTo>
                                <a:pt x="144" y="14"/>
                                <a:pt x="144" y="14"/>
                                <a:pt x="144" y="14"/>
                              </a:cubicBezTo>
                              <a:cubicBezTo>
                                <a:pt x="144" y="11"/>
                                <a:pt x="144" y="11"/>
                                <a:pt x="144" y="11"/>
                              </a:cubicBezTo>
                              <a:cubicBezTo>
                                <a:pt x="144" y="9"/>
                                <a:pt x="144" y="7"/>
                                <a:pt x="143" y="6"/>
                              </a:cubicBezTo>
                              <a:cubicBezTo>
                                <a:pt x="142" y="3"/>
                                <a:pt x="140" y="0"/>
                                <a:pt x="136" y="1"/>
                              </a:cubicBezTo>
                              <a:cubicBezTo>
                                <a:pt x="135" y="1"/>
                                <a:pt x="134" y="1"/>
                                <a:pt x="133" y="1"/>
                              </a:cubicBezTo>
                              <a:cubicBezTo>
                                <a:pt x="92" y="25"/>
                                <a:pt x="52" y="48"/>
                                <a:pt x="12" y="71"/>
                              </a:cubicBezTo>
                              <a:cubicBezTo>
                                <a:pt x="5" y="75"/>
                                <a:pt x="0" y="83"/>
                                <a:pt x="0" y="91"/>
                              </a:cubicBezTo>
                              <a:cubicBezTo>
                                <a:pt x="0" y="91"/>
                                <a:pt x="0" y="91"/>
                                <a:pt x="0" y="91"/>
                              </a:cubicBezTo>
                              <a:cubicBezTo>
                                <a:pt x="0" y="231"/>
                                <a:pt x="0" y="231"/>
                                <a:pt x="0" y="231"/>
                              </a:cubicBezTo>
                              <a:cubicBezTo>
                                <a:pt x="0" y="231"/>
                                <a:pt x="0" y="231"/>
                                <a:pt x="0" y="231"/>
                              </a:cubicBezTo>
                              <a:cubicBezTo>
                                <a:pt x="0" y="239"/>
                                <a:pt x="5" y="247"/>
                                <a:pt x="12" y="251"/>
                              </a:cubicBezTo>
                              <a:cubicBezTo>
                                <a:pt x="52" y="274"/>
                                <a:pt x="92" y="297"/>
                                <a:pt x="133" y="321"/>
                              </a:cubicBezTo>
                              <a:cubicBezTo>
                                <a:pt x="133" y="321"/>
                                <a:pt x="134" y="321"/>
                                <a:pt x="135" y="321"/>
                              </a:cubicBezTo>
                              <a:close/>
                            </a:path>
                          </a:pathLst>
                        </a:custGeom>
                        <a:solidFill>
                          <a:srgbClr val="005D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6" name="Freeform 14"/>
                        <p:cNvSpPr>
                          <a:spLocks/>
                        </p:cNvSpPr>
                        <p:nvPr/>
                      </p:nvSpPr>
                      <p:spPr bwMode="auto">
                        <a:xfrm rot="10800000" flipH="1">
                          <a:off x="13925525" y="8943108"/>
                          <a:ext cx="475193" cy="1062424"/>
                        </a:xfrm>
                        <a:custGeom>
                          <a:avLst/>
                          <a:gdLst>
                            <a:gd name="T0" fmla="*/ 9 w 144"/>
                            <a:gd name="T1" fmla="*/ 321 h 322"/>
                            <a:gd name="T2" fmla="*/ 8 w 144"/>
                            <a:gd name="T3" fmla="*/ 321 h 322"/>
                            <a:gd name="T4" fmla="*/ 1 w 144"/>
                            <a:gd name="T5" fmla="*/ 316 h 322"/>
                            <a:gd name="T6" fmla="*/ 0 w 144"/>
                            <a:gd name="T7" fmla="*/ 310 h 322"/>
                            <a:gd name="T8" fmla="*/ 0 w 144"/>
                            <a:gd name="T9" fmla="*/ 308 h 322"/>
                            <a:gd name="T10" fmla="*/ 0 w 144"/>
                            <a:gd name="T11" fmla="*/ 14 h 322"/>
                            <a:gd name="T12" fmla="*/ 0 w 144"/>
                            <a:gd name="T13" fmla="*/ 11 h 322"/>
                            <a:gd name="T14" fmla="*/ 1 w 144"/>
                            <a:gd name="T15" fmla="*/ 6 h 322"/>
                            <a:gd name="T16" fmla="*/ 8 w 144"/>
                            <a:gd name="T17" fmla="*/ 1 h 322"/>
                            <a:gd name="T18" fmla="*/ 11 w 144"/>
                            <a:gd name="T19" fmla="*/ 1 h 322"/>
                            <a:gd name="T20" fmla="*/ 132 w 144"/>
                            <a:gd name="T21" fmla="*/ 71 h 322"/>
                            <a:gd name="T22" fmla="*/ 144 w 144"/>
                            <a:gd name="T23" fmla="*/ 91 h 322"/>
                            <a:gd name="T24" fmla="*/ 144 w 144"/>
                            <a:gd name="T25" fmla="*/ 91 h 322"/>
                            <a:gd name="T26" fmla="*/ 144 w 144"/>
                            <a:gd name="T27" fmla="*/ 231 h 322"/>
                            <a:gd name="T28" fmla="*/ 144 w 144"/>
                            <a:gd name="T29" fmla="*/ 231 h 322"/>
                            <a:gd name="T30" fmla="*/ 132 w 144"/>
                            <a:gd name="T31" fmla="*/ 251 h 322"/>
                            <a:gd name="T32" fmla="*/ 11 w 144"/>
                            <a:gd name="T33" fmla="*/ 321 h 322"/>
                            <a:gd name="T34" fmla="*/ 9 w 144"/>
                            <a:gd name="T35" fmla="*/ 32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322">
                              <a:moveTo>
                                <a:pt x="9" y="321"/>
                              </a:moveTo>
                              <a:cubicBezTo>
                                <a:pt x="9" y="321"/>
                                <a:pt x="8" y="321"/>
                                <a:pt x="8" y="321"/>
                              </a:cubicBezTo>
                              <a:cubicBezTo>
                                <a:pt x="4" y="322"/>
                                <a:pt x="2" y="319"/>
                                <a:pt x="1" y="316"/>
                              </a:cubicBezTo>
                              <a:cubicBezTo>
                                <a:pt x="0" y="315"/>
                                <a:pt x="0" y="313"/>
                                <a:pt x="0" y="310"/>
                              </a:cubicBezTo>
                              <a:cubicBezTo>
                                <a:pt x="0" y="308"/>
                                <a:pt x="0" y="308"/>
                                <a:pt x="0" y="308"/>
                              </a:cubicBezTo>
                              <a:cubicBezTo>
                                <a:pt x="0" y="14"/>
                                <a:pt x="0" y="14"/>
                                <a:pt x="0" y="14"/>
                              </a:cubicBezTo>
                              <a:cubicBezTo>
                                <a:pt x="0" y="11"/>
                                <a:pt x="0" y="11"/>
                                <a:pt x="0" y="11"/>
                              </a:cubicBezTo>
                              <a:cubicBezTo>
                                <a:pt x="0" y="9"/>
                                <a:pt x="0" y="7"/>
                                <a:pt x="1" y="6"/>
                              </a:cubicBezTo>
                              <a:cubicBezTo>
                                <a:pt x="2" y="3"/>
                                <a:pt x="4" y="0"/>
                                <a:pt x="8" y="1"/>
                              </a:cubicBezTo>
                              <a:cubicBezTo>
                                <a:pt x="9" y="1"/>
                                <a:pt x="10" y="1"/>
                                <a:pt x="11" y="1"/>
                              </a:cubicBezTo>
                              <a:cubicBezTo>
                                <a:pt x="52" y="25"/>
                                <a:pt x="92" y="48"/>
                                <a:pt x="132" y="71"/>
                              </a:cubicBezTo>
                              <a:cubicBezTo>
                                <a:pt x="139" y="75"/>
                                <a:pt x="144" y="83"/>
                                <a:pt x="144" y="91"/>
                              </a:cubicBezTo>
                              <a:cubicBezTo>
                                <a:pt x="144" y="91"/>
                                <a:pt x="144" y="91"/>
                                <a:pt x="144" y="91"/>
                              </a:cubicBezTo>
                              <a:cubicBezTo>
                                <a:pt x="144" y="231"/>
                                <a:pt x="144" y="231"/>
                                <a:pt x="144" y="231"/>
                              </a:cubicBezTo>
                              <a:cubicBezTo>
                                <a:pt x="144" y="231"/>
                                <a:pt x="144" y="231"/>
                                <a:pt x="144" y="231"/>
                              </a:cubicBezTo>
                              <a:cubicBezTo>
                                <a:pt x="144" y="239"/>
                                <a:pt x="139" y="247"/>
                                <a:pt x="132" y="251"/>
                              </a:cubicBezTo>
                              <a:cubicBezTo>
                                <a:pt x="92" y="274"/>
                                <a:pt x="52" y="297"/>
                                <a:pt x="11" y="321"/>
                              </a:cubicBezTo>
                              <a:cubicBezTo>
                                <a:pt x="11" y="321"/>
                                <a:pt x="10" y="321"/>
                                <a:pt x="9" y="321"/>
                              </a:cubicBezTo>
                              <a:close/>
                            </a:path>
                          </a:pathLst>
                        </a:custGeom>
                        <a:solidFill>
                          <a:srgbClr val="003B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3335" tIns="1668" rIns="3335" bIns="1668" numCol="1" anchor="t" anchorCtr="0" compatLnSpc="1">
                          <a:prstTxWarp prst="textNoShape">
                            <a:avLst/>
                          </a:prstTxWarp>
                        </a:bodyPr>
                        <a:lstStyle/>
                        <a:p>
                          <a:pPr marL="0" marR="0" lvl="0" indent="0"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black"/>
                            </a:solidFill>
                            <a:effectLst/>
                            <a:uLnTx/>
                            <a:uFillTx/>
                            <a:ea typeface="Verdana" panose="020B0604030504040204" pitchFamily="34" charset="0"/>
                          </a:endParaRPr>
                        </a:p>
                      </p:txBody>
                    </p:sp>
                    <p:sp>
                      <p:nvSpPr>
                        <p:cNvPr id="1637" name="Rounded Rectangle 1636">
                          <a:extLst>
                            <a:ext uri="{FF2B5EF4-FFF2-40B4-BE49-F238E27FC236}">
                              <a16:creationId xmlns:a16="http://schemas.microsoft.com/office/drawing/2014/main" id="{52F74A05-C249-8C4F-A7EC-3501ED98CBAD}"/>
                            </a:ext>
                          </a:extLst>
                        </p:cNvPr>
                        <p:cNvSpPr/>
                        <p:nvPr/>
                      </p:nvSpPr>
                      <p:spPr bwMode="auto">
                        <a:xfrm>
                          <a:off x="11816062" y="8907108"/>
                          <a:ext cx="1134000" cy="1134000"/>
                        </a:xfrm>
                        <a:prstGeom prst="roundRect">
                          <a:avLst>
                            <a:gd name="adj" fmla="val 9380"/>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lvl="0" indent="0" algn="ctr" defTabSz="5131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005DAB"/>
                            </a:solidFill>
                            <a:effectLst/>
                            <a:uLnTx/>
                            <a:uFillTx/>
                            <a:ea typeface="Verdana" panose="020B0604030504040204" pitchFamily="34" charset="0"/>
                            <a:cs typeface="Arial" panose="020B0604020202020204" pitchFamily="34" charset="0"/>
                          </a:endParaRPr>
                        </a:p>
                      </p:txBody>
                    </p:sp>
                  </p:grpSp>
                </p:grpSp>
              </p:grpSp>
              <p:sp>
                <p:nvSpPr>
                  <p:cNvPr id="1598" name="Rectangle 1597"/>
                  <p:cNvSpPr/>
                  <p:nvPr/>
                </p:nvSpPr>
                <p:spPr>
                  <a:xfrm>
                    <a:off x="6390000" y="12329253"/>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grpSp>
              <p:nvGrpSpPr>
                <p:cNvPr id="1541" name="Group 1540"/>
                <p:cNvGrpSpPr/>
                <p:nvPr/>
              </p:nvGrpSpPr>
              <p:grpSpPr>
                <a:xfrm>
                  <a:off x="6390000" y="1017587"/>
                  <a:ext cx="2664000" cy="2132368"/>
                  <a:chOff x="6390000" y="1017587"/>
                  <a:chExt cx="2664000" cy="2132368"/>
                </a:xfrm>
              </p:grpSpPr>
              <p:grpSp>
                <p:nvGrpSpPr>
                  <p:cNvPr id="1580" name="Group 1579"/>
                  <p:cNvGrpSpPr/>
                  <p:nvPr/>
                </p:nvGrpSpPr>
                <p:grpSpPr>
                  <a:xfrm>
                    <a:off x="6442638" y="1017587"/>
                    <a:ext cx="2554154" cy="2122807"/>
                    <a:chOff x="757231" y="6717171"/>
                    <a:chExt cx="2554154" cy="2122807"/>
                  </a:xfrm>
                </p:grpSpPr>
                <p:sp>
                  <p:nvSpPr>
                    <p:cNvPr id="1582" name="TextBox 1581"/>
                    <p:cNvSpPr txBox="1"/>
                    <p:nvPr/>
                  </p:nvSpPr>
                  <p:spPr>
                    <a:xfrm>
                      <a:off x="757231" y="8551978"/>
                      <a:ext cx="2554154"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Improvement Canvas</a:t>
                      </a:r>
                    </a:p>
                  </p:txBody>
                </p:sp>
                <p:grpSp>
                  <p:nvGrpSpPr>
                    <p:cNvPr id="1583" name="Group 1582"/>
                    <p:cNvGrpSpPr>
                      <a:grpSpLocks noChangeAspect="1"/>
                    </p:cNvGrpSpPr>
                    <p:nvPr/>
                  </p:nvGrpSpPr>
                  <p:grpSpPr>
                    <a:xfrm>
                      <a:off x="846662" y="6717171"/>
                      <a:ext cx="2391803" cy="1656000"/>
                      <a:chOff x="413606" y="6449523"/>
                      <a:chExt cx="3228312" cy="2221875"/>
                    </a:xfrm>
                  </p:grpSpPr>
                  <p:sp>
                    <p:nvSpPr>
                      <p:cNvPr id="1584" name="Rectangle 1583"/>
                      <p:cNvSpPr/>
                      <p:nvPr/>
                    </p:nvSpPr>
                    <p:spPr>
                      <a:xfrm>
                        <a:off x="434936" y="6449523"/>
                        <a:ext cx="3206982" cy="2221875"/>
                      </a:xfrm>
                      <a:prstGeom prst="rect">
                        <a:avLst/>
                      </a:prstGeom>
                      <a:solidFill>
                        <a:sysClr val="window" lastClr="FFFFFF"/>
                      </a:solidFill>
                      <a:ln w="6286"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5" name="Rectangle 1584"/>
                      <p:cNvSpPr/>
                      <p:nvPr/>
                    </p:nvSpPr>
                    <p:spPr bwMode="auto">
                      <a:xfrm>
                        <a:off x="413606" y="6449523"/>
                        <a:ext cx="3206026" cy="229781"/>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86" name="Group 1585"/>
                      <p:cNvGrpSpPr/>
                      <p:nvPr/>
                    </p:nvGrpSpPr>
                    <p:grpSpPr>
                      <a:xfrm>
                        <a:off x="434936" y="6449523"/>
                        <a:ext cx="3184695" cy="2221875"/>
                        <a:chOff x="0" y="0"/>
                        <a:chExt cx="15119350" cy="10691813"/>
                      </a:xfrm>
                    </p:grpSpPr>
                    <p:sp>
                      <p:nvSpPr>
                        <p:cNvPr id="1587" name="Rectangle 1586"/>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88" name="Rounded Rectangle 1587">
                          <a:extLst>
                            <a:ext uri="{FF2B5EF4-FFF2-40B4-BE49-F238E27FC236}">
                              <a16:creationId xmlns:a16="http://schemas.microsoft.com/office/drawing/2014/main" id="{52F74A05-C249-8C4F-A7EC-3501ED98CBAD}"/>
                            </a:ext>
                          </a:extLst>
                        </p:cNvPr>
                        <p:cNvSpPr>
                          <a:spLocks noChangeAspect="1"/>
                        </p:cNvSpPr>
                        <p:nvPr/>
                      </p:nvSpPr>
                      <p:spPr bwMode="auto">
                        <a:xfrm>
                          <a:off x="4175999" y="1440002"/>
                          <a:ext cx="5040002" cy="3239999"/>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89" name="Rounded Rectangle 1588">
                          <a:extLst>
                            <a:ext uri="{FF2B5EF4-FFF2-40B4-BE49-F238E27FC236}">
                              <a16:creationId xmlns:a16="http://schemas.microsoft.com/office/drawing/2014/main" id="{52F74A05-C249-8C4F-A7EC-3501ED98CBAD}"/>
                            </a:ext>
                          </a:extLst>
                        </p:cNvPr>
                        <p:cNvSpPr>
                          <a:spLocks noChangeAspect="1"/>
                        </p:cNvSpPr>
                        <p:nvPr/>
                      </p:nvSpPr>
                      <p:spPr bwMode="auto">
                        <a:xfrm>
                          <a:off x="9431998" y="1440002"/>
                          <a:ext cx="5040002" cy="3239999"/>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0" name="Rounded Rectangle 1589">
                          <a:extLst>
                            <a:ext uri="{FF2B5EF4-FFF2-40B4-BE49-F238E27FC236}">
                              <a16:creationId xmlns:a16="http://schemas.microsoft.com/office/drawing/2014/main" id="{52F74A05-C249-8C4F-A7EC-3501ED98CBAD}"/>
                            </a:ext>
                          </a:extLst>
                        </p:cNvPr>
                        <p:cNvSpPr>
                          <a:spLocks noChangeAspect="1"/>
                        </p:cNvSpPr>
                        <p:nvPr/>
                      </p:nvSpPr>
                      <p:spPr bwMode="auto">
                        <a:xfrm>
                          <a:off x="4175999" y="4896000"/>
                          <a:ext cx="5040002"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1" name="Rounded Rectangle 1590">
                          <a:extLst>
                            <a:ext uri="{FF2B5EF4-FFF2-40B4-BE49-F238E27FC236}">
                              <a16:creationId xmlns:a16="http://schemas.microsoft.com/office/drawing/2014/main" id="{52F74A05-C249-8C4F-A7EC-3501ED98CBAD}"/>
                            </a:ext>
                          </a:extLst>
                        </p:cNvPr>
                        <p:cNvSpPr>
                          <a:spLocks noChangeAspect="1"/>
                        </p:cNvSpPr>
                        <p:nvPr/>
                      </p:nvSpPr>
                      <p:spPr bwMode="auto">
                        <a:xfrm>
                          <a:off x="9431998" y="4896000"/>
                          <a:ext cx="5040002" cy="3239999"/>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2" name="Rounded Rectangle 1591">
                          <a:extLst>
                            <a:ext uri="{FF2B5EF4-FFF2-40B4-BE49-F238E27FC236}">
                              <a16:creationId xmlns:a16="http://schemas.microsoft.com/office/drawing/2014/main" id="{52F74A05-C249-8C4F-A7EC-3501ED98CBAD}"/>
                            </a:ext>
                          </a:extLst>
                        </p:cNvPr>
                        <p:cNvSpPr>
                          <a:spLocks/>
                        </p:cNvSpPr>
                        <p:nvPr/>
                      </p:nvSpPr>
                      <p:spPr bwMode="auto">
                        <a:xfrm>
                          <a:off x="9431998" y="8351998"/>
                          <a:ext cx="5040002"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3" name="Rounded Rectangle 1592">
                          <a:extLst>
                            <a:ext uri="{FF2B5EF4-FFF2-40B4-BE49-F238E27FC236}">
                              <a16:creationId xmlns:a16="http://schemas.microsoft.com/office/drawing/2014/main" id="{52F74A05-C249-8C4F-A7EC-3501ED98CBAD}"/>
                            </a:ext>
                          </a:extLst>
                        </p:cNvPr>
                        <p:cNvSpPr>
                          <a:spLocks/>
                        </p:cNvSpPr>
                        <p:nvPr/>
                      </p:nvSpPr>
                      <p:spPr bwMode="auto">
                        <a:xfrm>
                          <a:off x="4175999" y="8352003"/>
                          <a:ext cx="5039997" cy="1727999"/>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4" name="Rounded Rectangle 1593">
                          <a:extLst>
                            <a:ext uri="{FF2B5EF4-FFF2-40B4-BE49-F238E27FC236}">
                              <a16:creationId xmlns:a16="http://schemas.microsoft.com/office/drawing/2014/main" id="{52F74A05-C249-8C4F-A7EC-3501ED98CBAD}"/>
                            </a:ext>
                          </a:extLst>
                        </p:cNvPr>
                        <p:cNvSpPr>
                          <a:spLocks/>
                        </p:cNvSpPr>
                        <p:nvPr/>
                      </p:nvSpPr>
                      <p:spPr bwMode="auto">
                        <a:xfrm>
                          <a:off x="720002" y="8351998"/>
                          <a:ext cx="3240000" cy="1727999"/>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5" name="Rounded Rectangle 1594">
                          <a:extLst>
                            <a:ext uri="{FF2B5EF4-FFF2-40B4-BE49-F238E27FC236}">
                              <a16:creationId xmlns:a16="http://schemas.microsoft.com/office/drawing/2014/main" id="{52F74A05-C249-8C4F-A7EC-3501ED98CBAD}"/>
                            </a:ext>
                          </a:extLst>
                        </p:cNvPr>
                        <p:cNvSpPr>
                          <a:spLocks/>
                        </p:cNvSpPr>
                        <p:nvPr/>
                      </p:nvSpPr>
                      <p:spPr bwMode="auto">
                        <a:xfrm>
                          <a:off x="720002" y="1440002"/>
                          <a:ext cx="3240000" cy="3239999"/>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96" name="Rounded Rectangle 1595">
                          <a:extLst>
                            <a:ext uri="{FF2B5EF4-FFF2-40B4-BE49-F238E27FC236}">
                              <a16:creationId xmlns:a16="http://schemas.microsoft.com/office/drawing/2014/main" id="{52F74A05-C249-8C4F-A7EC-3501ED98CBAD}"/>
                            </a:ext>
                          </a:extLst>
                        </p:cNvPr>
                        <p:cNvSpPr>
                          <a:spLocks/>
                        </p:cNvSpPr>
                        <p:nvPr/>
                      </p:nvSpPr>
                      <p:spPr bwMode="auto">
                        <a:xfrm>
                          <a:off x="720002" y="4896000"/>
                          <a:ext cx="3240000" cy="3239999"/>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grpSp>
              <p:sp>
                <p:nvSpPr>
                  <p:cNvPr id="1581" name="Rectangle 1580"/>
                  <p:cNvSpPr/>
                  <p:nvPr/>
                </p:nvSpPr>
                <p:spPr>
                  <a:xfrm>
                    <a:off x="6390000" y="102595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sp>
              <p:nvSpPr>
                <p:cNvPr id="1542" name="Rectangle 1541"/>
                <p:cNvSpPr/>
                <p:nvPr/>
              </p:nvSpPr>
              <p:spPr>
                <a:xfrm>
                  <a:off x="9225000" y="385197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3" name="Rectangle 1542"/>
                <p:cNvSpPr/>
                <p:nvPr/>
              </p:nvSpPr>
              <p:spPr>
                <a:xfrm>
                  <a:off x="922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4" name="Rectangle 1543"/>
                <p:cNvSpPr/>
                <p:nvPr/>
              </p:nvSpPr>
              <p:spPr>
                <a:xfrm>
                  <a:off x="3555000" y="9503627"/>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5" name="Rectangle 1544"/>
                <p:cNvSpPr/>
                <p:nvPr/>
              </p:nvSpPr>
              <p:spPr>
                <a:xfrm>
                  <a:off x="3555000" y="3849698"/>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6" name="Group 1545"/>
                <p:cNvGrpSpPr/>
                <p:nvPr/>
              </p:nvGrpSpPr>
              <p:grpSpPr>
                <a:xfrm>
                  <a:off x="12060000" y="6678000"/>
                  <a:ext cx="2664000" cy="2124445"/>
                  <a:chOff x="12060000" y="6678000"/>
                  <a:chExt cx="2664000" cy="2124445"/>
                </a:xfrm>
              </p:grpSpPr>
              <p:sp>
                <p:nvSpPr>
                  <p:cNvPr id="1547" name="Rectangle 1546"/>
                  <p:cNvSpPr/>
                  <p:nvPr/>
                </p:nvSpPr>
                <p:spPr>
                  <a:xfrm>
                    <a:off x="12060000" y="6678445"/>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sp>
                <p:nvSpPr>
                  <p:cNvPr id="1548" name="Rectangle 1547"/>
                  <p:cNvSpPr/>
                  <p:nvPr/>
                </p:nvSpPr>
                <p:spPr>
                  <a:xfrm>
                    <a:off x="12060000" y="6678000"/>
                    <a:ext cx="2664000" cy="2124000"/>
                  </a:xfrm>
                  <a:prstGeom prst="rect">
                    <a:avLst/>
                  </a:prstGeom>
                  <a:noFill/>
                  <a:ln w="12700" cap="flat" cmpd="sng" algn="ctr">
                    <a:noFill/>
                    <a:prstDash val="solid"/>
                    <a:miter lim="800000"/>
                  </a:ln>
                  <a:effectLst/>
                </p:spPr>
                <p:txBody>
                  <a:bodyPr rtlCol="0" anchor="ctr"/>
                  <a:lstStyle/>
                  <a:p>
                    <a:pPr marL="0" marR="0" lvl="0" indent="0" algn="ctr" defTabSz="205254" eaLnBrk="1" fontAlgn="auto" latinLnBrk="0" hangingPunct="1">
                      <a:lnSpc>
                        <a:spcPct val="100000"/>
                      </a:lnSpc>
                      <a:spcBef>
                        <a:spcPts val="0"/>
                      </a:spcBef>
                      <a:spcAft>
                        <a:spcPts val="0"/>
                      </a:spcAft>
                      <a:buClrTx/>
                      <a:buSzTx/>
                      <a:buFontTx/>
                      <a:buNone/>
                      <a:tabLst/>
                      <a:defRPr/>
                    </a:pPr>
                    <a:endParaRPr kumimoji="0" lang="en-GB" sz="404" b="0" i="0" u="none" strike="noStrike" kern="0" cap="none" spc="0" normalizeH="0" baseline="0" noProof="0">
                      <a:ln>
                        <a:noFill/>
                      </a:ln>
                      <a:solidFill>
                        <a:prstClr val="white"/>
                      </a:solidFill>
                      <a:effectLst/>
                      <a:uLnTx/>
                      <a:uFillTx/>
                      <a:latin typeface="Calibri" panose="020F0502020204030204"/>
                    </a:endParaRPr>
                  </a:p>
                </p:txBody>
              </p:sp>
              <p:grpSp>
                <p:nvGrpSpPr>
                  <p:cNvPr id="1549" name="Group 1548"/>
                  <p:cNvGrpSpPr/>
                  <p:nvPr/>
                </p:nvGrpSpPr>
                <p:grpSpPr>
                  <a:xfrm>
                    <a:off x="12201950" y="6678445"/>
                    <a:ext cx="2376000" cy="2124000"/>
                    <a:chOff x="12201950" y="6678445"/>
                    <a:chExt cx="2376000" cy="2124000"/>
                  </a:xfrm>
                </p:grpSpPr>
                <p:sp>
                  <p:nvSpPr>
                    <p:cNvPr id="1550" name="TextBox 1549"/>
                    <p:cNvSpPr txBox="1"/>
                    <p:nvPr/>
                  </p:nvSpPr>
                  <p:spPr>
                    <a:xfrm>
                      <a:off x="12201950" y="8514445"/>
                      <a:ext cx="2376000" cy="288000"/>
                    </a:xfrm>
                    <a:prstGeom prst="rect">
                      <a:avLst/>
                    </a:prstGeom>
                    <a:noFill/>
                  </p:spPr>
                  <p:txBody>
                    <a:bodyPr wrap="square" lIns="0" tIns="0" rIns="0" bIns="0" rtlCol="0">
                      <a:noAutofit/>
                    </a:bodyPr>
                    <a:lstStyle/>
                    <a:p>
                      <a:pPr marL="0" marR="0" lvl="0" indent="0" algn="ctr" defTabSz="41057" eaLnBrk="1" fontAlgn="auto" latinLnBrk="0" hangingPunct="1">
                        <a:lnSpc>
                          <a:spcPct val="10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1C1C1C"/>
                          </a:solidFill>
                          <a:effectLst/>
                          <a:uLnTx/>
                          <a:uFillTx/>
                          <a:ea typeface="Verdana" panose="020B0604030504040204" pitchFamily="34" charset="0"/>
                        </a:rPr>
                        <a:t>Theory of Change</a:t>
                      </a:r>
                    </a:p>
                  </p:txBody>
                </p:sp>
                <p:grpSp>
                  <p:nvGrpSpPr>
                    <p:cNvPr id="1551" name="Group 1550"/>
                    <p:cNvGrpSpPr/>
                    <p:nvPr/>
                  </p:nvGrpSpPr>
                  <p:grpSpPr>
                    <a:xfrm>
                      <a:off x="12202305" y="6678445"/>
                      <a:ext cx="2375291" cy="1655999"/>
                      <a:chOff x="22660657" y="12103599"/>
                      <a:chExt cx="3096000" cy="2160000"/>
                    </a:xfrm>
                  </p:grpSpPr>
                  <p:grpSp>
                    <p:nvGrpSpPr>
                      <p:cNvPr id="1564" name="Group 1563"/>
                      <p:cNvGrpSpPr/>
                      <p:nvPr/>
                    </p:nvGrpSpPr>
                    <p:grpSpPr>
                      <a:xfrm>
                        <a:off x="22660657" y="12103599"/>
                        <a:ext cx="3096000" cy="2160000"/>
                        <a:chOff x="24565689" y="18483251"/>
                        <a:chExt cx="3096000" cy="2160000"/>
                      </a:xfrm>
                    </p:grpSpPr>
                    <p:sp>
                      <p:nvSpPr>
                        <p:cNvPr id="1577" name="Rectangle 1576"/>
                        <p:cNvSpPr/>
                        <p:nvPr/>
                      </p:nvSpPr>
                      <p:spPr>
                        <a:xfrm>
                          <a:off x="24565689" y="18483251"/>
                          <a:ext cx="3096000" cy="2160000"/>
                        </a:xfrm>
                        <a:prstGeom prst="rect">
                          <a:avLst/>
                        </a:prstGeom>
                        <a:solidFill>
                          <a:sysClr val="window" lastClr="FFFFFF"/>
                        </a:solidFill>
                        <a:ln w="2245" cap="flat" cmpd="sng" algn="ctr">
                          <a:solidFill>
                            <a:srgbClr val="003B71"/>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78" name="TextBox 1577"/>
                        <p:cNvSpPr txBox="1"/>
                        <p:nvPr/>
                      </p:nvSpPr>
                      <p:spPr>
                        <a:xfrm>
                          <a:off x="24713124" y="18581435"/>
                          <a:ext cx="1253197" cy="74910"/>
                        </a:xfrm>
                        <a:prstGeom prst="rect">
                          <a:avLst/>
                        </a:prstGeom>
                        <a:noFill/>
                      </p:spPr>
                      <p:txBody>
                        <a:bodyPr wrap="square" lIns="0" tIns="0" rIns="0" bIns="0" rtlCol="0">
                          <a:noAutofit/>
                        </a:bodyPr>
                        <a:lstStyle/>
                        <a:p>
                          <a:pPr marL="0" marR="0" lvl="0" indent="0" defTabSz="41057" eaLnBrk="1" fontAlgn="auto" latinLnBrk="0" hangingPunct="1">
                            <a:lnSpc>
                              <a:spcPct val="90000"/>
                            </a:lnSpc>
                            <a:spcBef>
                              <a:spcPts val="31"/>
                            </a:spcBef>
                            <a:spcAft>
                              <a:spcPts val="0"/>
                            </a:spcAft>
                            <a:buClrTx/>
                            <a:buSzTx/>
                            <a:buFontTx/>
                            <a:buNone/>
                            <a:tabLst/>
                            <a:defRPr/>
                          </a:pPr>
                          <a:r>
                            <a:rPr kumimoji="0" lang="en-GB" sz="254" b="0" i="0" u="none" strike="noStrike" kern="0" cap="none" spc="0" normalizeH="0" baseline="0" noProof="0" dirty="0">
                              <a:ln>
                                <a:noFill/>
                              </a:ln>
                              <a:solidFill>
                                <a:srgbClr val="003B71"/>
                              </a:solidFill>
                              <a:effectLst/>
                              <a:uLnTx/>
                              <a:uFillTx/>
                              <a:ea typeface="Verdana" panose="020B0604030504040204" pitchFamily="34" charset="0"/>
                            </a:rPr>
                            <a:t>Improvement Canvas</a:t>
                          </a:r>
                        </a:p>
                      </p:txBody>
                    </p:sp>
                    <p:sp>
                      <p:nvSpPr>
                        <p:cNvPr id="1579" name="Rectangle 1578"/>
                        <p:cNvSpPr/>
                        <p:nvPr/>
                      </p:nvSpPr>
                      <p:spPr bwMode="auto">
                        <a:xfrm>
                          <a:off x="27580600" y="18483251"/>
                          <a:ext cx="81089" cy="235494"/>
                        </a:xfrm>
                        <a:prstGeom prst="rect">
                          <a:avLst/>
                        </a:prstGeom>
                        <a:solidFill>
                          <a:srgbClr val="003B71"/>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grpSp>
                    <p:nvGrpSpPr>
                      <p:cNvPr id="1565" name="Group 1564"/>
                      <p:cNvGrpSpPr/>
                      <p:nvPr/>
                    </p:nvGrpSpPr>
                    <p:grpSpPr>
                      <a:xfrm>
                        <a:off x="22660657" y="12103599"/>
                        <a:ext cx="3096000" cy="2160000"/>
                        <a:chOff x="0" y="0"/>
                        <a:chExt cx="15119350" cy="10691813"/>
                      </a:xfrm>
                    </p:grpSpPr>
                    <p:sp>
                      <p:nvSpPr>
                        <p:cNvPr id="1566" name="Rectangle 1565"/>
                        <p:cNvSpPr/>
                        <p:nvPr/>
                      </p:nvSpPr>
                      <p:spPr>
                        <a:xfrm>
                          <a:off x="0" y="0"/>
                          <a:ext cx="15119350" cy="10691813"/>
                        </a:xfrm>
                        <a:prstGeom prst="rect">
                          <a:avLst/>
                        </a:prstGeom>
                        <a:noFill/>
                        <a:ln w="12700" cap="flat" cmpd="sng" algn="ctr">
                          <a:noFill/>
                          <a:prstDash val="solid"/>
                          <a:miter lim="800000"/>
                        </a:ln>
                        <a:effectLst/>
                      </p:spPr>
                      <p:txBody>
                        <a:bodyPr rtlCol="0" anchor="ctr"/>
                        <a:lstStyle/>
                        <a:p>
                          <a:pPr marL="0" marR="0" lvl="0" indent="0" algn="ctr" defTabSz="24531"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67" name="Rounded Rectangle 1566">
                          <a:extLst>
                            <a:ext uri="{FF2B5EF4-FFF2-40B4-BE49-F238E27FC236}">
                              <a16:creationId xmlns:a16="http://schemas.microsoft.com/office/drawing/2014/main" id="{52F74A05-C249-8C4F-A7EC-3501ED98CBAD}"/>
                            </a:ext>
                          </a:extLst>
                        </p:cNvPr>
                        <p:cNvSpPr>
                          <a:spLocks noChangeAspect="1"/>
                        </p:cNvSpPr>
                        <p:nvPr/>
                      </p:nvSpPr>
                      <p:spPr bwMode="auto">
                        <a:xfrm>
                          <a:off x="4175998" y="1440000"/>
                          <a:ext cx="5040000" cy="3240000"/>
                        </a:xfrm>
                        <a:prstGeom prst="roundRect">
                          <a:avLst>
                            <a:gd name="adj" fmla="val 5258"/>
                          </a:avLst>
                        </a:prstGeom>
                        <a:solidFill>
                          <a:sysClr val="window" lastClr="FFFFFF"/>
                        </a:solidFill>
                        <a:ln w="809" cap="flat" cmpd="sng" algn="ctr">
                          <a:solidFill>
                            <a:srgbClr val="C441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8" name="Rounded Rectangle 1567">
                          <a:extLst>
                            <a:ext uri="{FF2B5EF4-FFF2-40B4-BE49-F238E27FC236}">
                              <a16:creationId xmlns:a16="http://schemas.microsoft.com/office/drawing/2014/main" id="{52F74A05-C249-8C4F-A7EC-3501ED98CBAD}"/>
                            </a:ext>
                          </a:extLst>
                        </p:cNvPr>
                        <p:cNvSpPr>
                          <a:spLocks noChangeAspect="1"/>
                        </p:cNvSpPr>
                        <p:nvPr/>
                      </p:nvSpPr>
                      <p:spPr bwMode="auto">
                        <a:xfrm>
                          <a:off x="9432000" y="1440000"/>
                          <a:ext cx="5040000" cy="3240000"/>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69" name="Rounded Rectangle 1568">
                          <a:extLst>
                            <a:ext uri="{FF2B5EF4-FFF2-40B4-BE49-F238E27FC236}">
                              <a16:creationId xmlns:a16="http://schemas.microsoft.com/office/drawing/2014/main" id="{52F74A05-C249-8C4F-A7EC-3501ED98CBAD}"/>
                            </a:ext>
                          </a:extLst>
                        </p:cNvPr>
                        <p:cNvSpPr>
                          <a:spLocks noChangeAspect="1"/>
                        </p:cNvSpPr>
                        <p:nvPr/>
                      </p:nvSpPr>
                      <p:spPr bwMode="auto">
                        <a:xfrm>
                          <a:off x="4176000" y="4896001"/>
                          <a:ext cx="5040000" cy="3239999"/>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0" name="Rounded Rectangle 1569">
                          <a:extLst>
                            <a:ext uri="{FF2B5EF4-FFF2-40B4-BE49-F238E27FC236}">
                              <a16:creationId xmlns:a16="http://schemas.microsoft.com/office/drawing/2014/main" id="{52F74A05-C249-8C4F-A7EC-3501ED98CBAD}"/>
                            </a:ext>
                          </a:extLst>
                        </p:cNvPr>
                        <p:cNvSpPr>
                          <a:spLocks noChangeAspect="1"/>
                        </p:cNvSpPr>
                        <p:nvPr/>
                      </p:nvSpPr>
                      <p:spPr bwMode="auto">
                        <a:xfrm>
                          <a:off x="9432000" y="4896000"/>
                          <a:ext cx="5040000" cy="3240000"/>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1" name="Rounded Rectangle 1570">
                          <a:extLst>
                            <a:ext uri="{FF2B5EF4-FFF2-40B4-BE49-F238E27FC236}">
                              <a16:creationId xmlns:a16="http://schemas.microsoft.com/office/drawing/2014/main" id="{52F74A05-C249-8C4F-A7EC-3501ED98CBAD}"/>
                            </a:ext>
                          </a:extLst>
                        </p:cNvPr>
                        <p:cNvSpPr>
                          <a:spLocks/>
                        </p:cNvSpPr>
                        <p:nvPr/>
                      </p:nvSpPr>
                      <p:spPr bwMode="auto">
                        <a:xfrm>
                          <a:off x="9432000" y="8352000"/>
                          <a:ext cx="50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2" name="Rounded Rectangle 1571">
                          <a:extLst>
                            <a:ext uri="{FF2B5EF4-FFF2-40B4-BE49-F238E27FC236}">
                              <a16:creationId xmlns:a16="http://schemas.microsoft.com/office/drawing/2014/main" id="{52F74A05-C249-8C4F-A7EC-3501ED98CBAD}"/>
                            </a:ext>
                          </a:extLst>
                        </p:cNvPr>
                        <p:cNvSpPr>
                          <a:spLocks/>
                        </p:cNvSpPr>
                        <p:nvPr/>
                      </p:nvSpPr>
                      <p:spPr bwMode="auto">
                        <a:xfrm>
                          <a:off x="4176000" y="8352002"/>
                          <a:ext cx="5039998" cy="1727998"/>
                        </a:xfrm>
                        <a:prstGeom prst="roundRect">
                          <a:avLst>
                            <a:gd name="adj" fmla="val 9905"/>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3" name="TextBox 1572"/>
                        <p:cNvSpPr txBox="1">
                          <a:spLocks/>
                        </p:cNvSpPr>
                        <p:nvPr/>
                      </p:nvSpPr>
                      <p:spPr>
                        <a:xfrm>
                          <a:off x="4176001" y="8352000"/>
                          <a:ext cx="5039999" cy="441191"/>
                        </a:xfrm>
                        <a:prstGeom prst="rect">
                          <a:avLst/>
                        </a:prstGeom>
                        <a:noFill/>
                      </p:spPr>
                      <p:txBody>
                        <a:bodyPr wrap="none" lIns="253" tIns="40" rIns="80" bIns="0" rtlCol="0" anchor="ctr" anchorCtr="0">
                          <a:noAutofit/>
                        </a:bodyPr>
                        <a:lstStyle/>
                        <a:p>
                          <a:pPr marL="0" marR="0" lvl="0" indent="0" defTabSz="24531" eaLnBrk="1" fontAlgn="auto" latinLnBrk="0" hangingPunct="1">
                            <a:lnSpc>
                              <a:spcPct val="100000"/>
                            </a:lnSpc>
                            <a:spcBef>
                              <a:spcPts val="0"/>
                            </a:spcBef>
                            <a:spcAft>
                              <a:spcPts val="0"/>
                            </a:spcAft>
                            <a:buClrTx/>
                            <a:buSzTx/>
                            <a:buFontTx/>
                            <a:buNone/>
                            <a:tabLst/>
                            <a:defRPr/>
                          </a:pPr>
                          <a:r>
                            <a:rPr kumimoji="0" lang="en-GB" sz="254" b="0" i="0" u="none" strike="noStrike" kern="0" cap="none" spc="0" normalizeH="0" baseline="0" noProof="0" dirty="0">
                              <a:ln>
                                <a:noFill/>
                              </a:ln>
                              <a:solidFill>
                                <a:srgbClr val="005DAB"/>
                              </a:solidFill>
                              <a:effectLst/>
                              <a:uLnTx/>
                              <a:uFillTx/>
                              <a:ea typeface="Verdana" panose="020B0604030504040204" pitchFamily="34" charset="0"/>
                            </a:rPr>
                            <a:t>Make the Case</a:t>
                          </a:r>
                        </a:p>
                      </p:txBody>
                    </p:sp>
                    <p:sp>
                      <p:nvSpPr>
                        <p:cNvPr id="1574" name="Rounded Rectangle 1573">
                          <a:extLst>
                            <a:ext uri="{FF2B5EF4-FFF2-40B4-BE49-F238E27FC236}">
                              <a16:creationId xmlns:a16="http://schemas.microsoft.com/office/drawing/2014/main" id="{52F74A05-C249-8C4F-A7EC-3501ED98CBAD}"/>
                            </a:ext>
                          </a:extLst>
                        </p:cNvPr>
                        <p:cNvSpPr>
                          <a:spLocks/>
                        </p:cNvSpPr>
                        <p:nvPr/>
                      </p:nvSpPr>
                      <p:spPr bwMode="auto">
                        <a:xfrm>
                          <a:off x="720000" y="8351998"/>
                          <a:ext cx="32400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5" name="Rounded Rectangle 1574">
                          <a:extLst>
                            <a:ext uri="{FF2B5EF4-FFF2-40B4-BE49-F238E27FC236}">
                              <a16:creationId xmlns:a16="http://schemas.microsoft.com/office/drawing/2014/main" id="{52F74A05-C249-8C4F-A7EC-3501ED98CBAD}"/>
                            </a:ext>
                          </a:extLst>
                        </p:cNvPr>
                        <p:cNvSpPr>
                          <a:spLocks/>
                        </p:cNvSpPr>
                        <p:nvPr/>
                      </p:nvSpPr>
                      <p:spPr bwMode="auto">
                        <a:xfrm>
                          <a:off x="720000" y="1440000"/>
                          <a:ext cx="3240000" cy="3240000"/>
                        </a:xfrm>
                        <a:prstGeom prst="roundRect">
                          <a:avLst>
                            <a:gd name="adj" fmla="val 5258"/>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prstClr val="white"/>
                            </a:solidFill>
                            <a:effectLst/>
                            <a:uLnTx/>
                            <a:uFillTx/>
                            <a:ea typeface="Verdana" panose="020B0604030504040204" pitchFamily="34" charset="0"/>
                            <a:cs typeface="Arial" panose="020B0604020202020204" pitchFamily="34" charset="0"/>
                          </a:endParaRPr>
                        </a:p>
                      </p:txBody>
                    </p:sp>
                    <p:sp>
                      <p:nvSpPr>
                        <p:cNvPr id="1576" name="Rounded Rectangle 1575">
                          <a:extLst>
                            <a:ext uri="{FF2B5EF4-FFF2-40B4-BE49-F238E27FC236}">
                              <a16:creationId xmlns:a16="http://schemas.microsoft.com/office/drawing/2014/main" id="{52F74A05-C249-8C4F-A7EC-3501ED98CBAD}"/>
                            </a:ext>
                          </a:extLst>
                        </p:cNvPr>
                        <p:cNvSpPr>
                          <a:spLocks/>
                        </p:cNvSpPr>
                        <p:nvPr/>
                      </p:nvSpPr>
                      <p:spPr bwMode="auto">
                        <a:xfrm>
                          <a:off x="720000" y="4896000"/>
                          <a:ext cx="3240000" cy="3240000"/>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26282" eaLnBrk="1" fontAlgn="auto" latinLnBrk="0" hangingPunct="1">
                            <a:lnSpc>
                              <a:spcPct val="100000"/>
                            </a:lnSpc>
                            <a:spcBef>
                              <a:spcPts val="0"/>
                            </a:spcBef>
                            <a:spcAft>
                              <a:spcPts val="0"/>
                            </a:spcAft>
                            <a:buClrTx/>
                            <a:buSzTx/>
                            <a:buFontTx/>
                            <a:buNone/>
                            <a:tabLst/>
                            <a:defRPr/>
                          </a:pPr>
                          <a:endParaRPr kumimoji="0" lang="en-US" sz="254" b="0" i="0" u="none" strike="noStrike" kern="0" cap="none" spc="0" normalizeH="0" baseline="0" noProof="0" dirty="0">
                            <a:ln>
                              <a:noFill/>
                            </a:ln>
                            <a:solidFill>
                              <a:srgbClr val="A6A6A6"/>
                            </a:solidFill>
                            <a:effectLst/>
                            <a:uLnTx/>
                            <a:uFillTx/>
                            <a:ea typeface="Verdana" panose="020B0604030504040204" pitchFamily="34" charset="0"/>
                            <a:cs typeface="Arial" panose="020B0604020202020204" pitchFamily="34" charset="0"/>
                          </a:endParaRPr>
                        </a:p>
                      </p:txBody>
                    </p:sp>
                  </p:grpSp>
                </p:grpSp>
                <p:sp>
                  <p:nvSpPr>
                    <p:cNvPr id="1552" name="Rectangle 1551"/>
                    <p:cNvSpPr/>
                    <p:nvPr/>
                  </p:nvSpPr>
                  <p:spPr>
                    <a:xfrm>
                      <a:off x="12202305" y="6678446"/>
                      <a:ext cx="2375291" cy="1655999"/>
                    </a:xfrm>
                    <a:prstGeom prst="rect">
                      <a:avLst/>
                    </a:prstGeom>
                    <a:solidFill>
                      <a:sysClr val="window" lastClr="FFFFFF"/>
                    </a:solidFill>
                    <a:ln w="6286" cap="flat" cmpd="sng" algn="ctr">
                      <a:solidFill>
                        <a:srgbClr val="005DAB"/>
                      </a:solidFill>
                      <a:prstDash val="solid"/>
                      <a:miter lim="800000"/>
                    </a:ln>
                    <a:effectLst/>
                  </p:spPr>
                  <p:txBody>
                    <a:bodyPr rtlCol="0" anchor="ctr"/>
                    <a:lstStyle/>
                    <a:p>
                      <a:pPr marL="0" marR="0" lvl="0" indent="0" algn="ctr" defTabSz="41057"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a:ln>
                          <a:noFill/>
                        </a:ln>
                        <a:solidFill>
                          <a:prstClr val="white"/>
                        </a:solidFill>
                        <a:effectLst/>
                        <a:uLnTx/>
                        <a:uFillTx/>
                        <a:ea typeface="Verdana" panose="020B0604030504040204" pitchFamily="34" charset="0"/>
                      </a:endParaRPr>
                    </a:p>
                  </p:txBody>
                </p:sp>
                <p:sp>
                  <p:nvSpPr>
                    <p:cNvPr id="1553" name="Rectangle 1552"/>
                    <p:cNvSpPr/>
                    <p:nvPr/>
                  </p:nvSpPr>
                  <p:spPr bwMode="auto">
                    <a:xfrm>
                      <a:off x="12205465" y="6678445"/>
                      <a:ext cx="2368971" cy="171259"/>
                    </a:xfrm>
                    <a:prstGeom prst="rect">
                      <a:avLst/>
                    </a:prstGeom>
                    <a:solidFill>
                      <a:srgbClr val="005DAB"/>
                    </a:solidFill>
                    <a:ln w="9525" cap="flat" cmpd="sng" algn="ctr">
                      <a:noFill/>
                      <a:prstDash val="solid"/>
                      <a:round/>
                      <a:headEnd type="none" w="med" len="med"/>
                      <a:tailEnd type="none" w="med" len="med"/>
                    </a:ln>
                    <a:effectLst/>
                  </p:spPr>
                  <p:txBody>
                    <a:bodyPr vert="horz" wrap="square" lIns="1811" tIns="905" rIns="1811" bIns="905" numCol="1" rtlCol="0" anchor="ctr" anchorCtr="0" compatLnSpc="1">
                      <a:prstTxWarp prst="textNoShape">
                        <a:avLst/>
                      </a:prstTxWarp>
                    </a:bodyPr>
                    <a:lstStyle/>
                    <a:p>
                      <a:pPr marL="0" marR="0" lvl="0" indent="0" algn="ctr" defTabSz="19709" eaLnBrk="1" fontAlgn="auto" latinLnBrk="0" hangingPunct="1">
                        <a:lnSpc>
                          <a:spcPct val="100000"/>
                        </a:lnSpc>
                        <a:spcBef>
                          <a:spcPts val="0"/>
                        </a:spcBef>
                        <a:spcAft>
                          <a:spcPts val="0"/>
                        </a:spcAft>
                        <a:buClrTx/>
                        <a:buSzTx/>
                        <a:buFontTx/>
                        <a:buNone/>
                        <a:tabLst/>
                        <a:defRPr/>
                      </a:pPr>
                      <a:endParaRPr kumimoji="0" lang="en-GB" sz="254" b="0" i="0" u="none" strike="noStrike" kern="0" cap="none" spc="0" normalizeH="0" baseline="0" noProof="0" dirty="0">
                        <a:ln>
                          <a:noFill/>
                        </a:ln>
                        <a:solidFill>
                          <a:prstClr val="white"/>
                        </a:solidFill>
                        <a:effectLst/>
                        <a:uLnTx/>
                        <a:uFillTx/>
                        <a:ea typeface="Verdana" panose="020B0604030504040204" pitchFamily="34" charset="0"/>
                      </a:endParaRPr>
                    </a:p>
                  </p:txBody>
                </p:sp>
                <p:grpSp>
                  <p:nvGrpSpPr>
                    <p:cNvPr id="1554" name="Group 1553"/>
                    <p:cNvGrpSpPr>
                      <a:grpSpLocks/>
                    </p:cNvGrpSpPr>
                    <p:nvPr/>
                  </p:nvGrpSpPr>
                  <p:grpSpPr>
                    <a:xfrm>
                      <a:off x="12317150" y="6883642"/>
                      <a:ext cx="2145600" cy="1339200"/>
                      <a:chOff x="-15567750" y="-12561750"/>
                      <a:chExt cx="13752000" cy="8640000"/>
                    </a:xfrm>
                  </p:grpSpPr>
                  <p:sp>
                    <p:nvSpPr>
                      <p:cNvPr id="1555" name="Rounded Rectangle 1554">
                        <a:extLst>
                          <a:ext uri="{FF2B5EF4-FFF2-40B4-BE49-F238E27FC236}">
                            <a16:creationId xmlns:a16="http://schemas.microsoft.com/office/drawing/2014/main" id="{52F74A05-C249-8C4F-A7EC-3501ED98CBAD}"/>
                          </a:ext>
                        </a:extLst>
                      </p:cNvPr>
                      <p:cNvSpPr>
                        <a:spLocks/>
                      </p:cNvSpPr>
                      <p:nvPr/>
                    </p:nvSpPr>
                    <p:spPr bwMode="auto">
                      <a:xfrm>
                        <a:off x="-9980550" y="-5649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6" name="Rounded Rectangle 1555">
                        <a:extLst>
                          <a:ext uri="{FF2B5EF4-FFF2-40B4-BE49-F238E27FC236}">
                            <a16:creationId xmlns:a16="http://schemas.microsoft.com/office/drawing/2014/main" id="{52F74A05-C249-8C4F-A7EC-3501ED98CBAD}"/>
                          </a:ext>
                        </a:extLst>
                      </p:cNvPr>
                      <p:cNvSpPr>
                        <a:spLocks/>
                      </p:cNvSpPr>
                      <p:nvPr/>
                    </p:nvSpPr>
                    <p:spPr bwMode="auto">
                      <a:xfrm>
                        <a:off x="-15567750" y="-5649752"/>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57" name="Rounded Rectangle 1556">
                        <a:extLst>
                          <a:ext uri="{FF2B5EF4-FFF2-40B4-BE49-F238E27FC236}">
                            <a16:creationId xmlns:a16="http://schemas.microsoft.com/office/drawing/2014/main" id="{52F74A05-C249-8C4F-A7EC-3501ED98CBAD}"/>
                          </a:ext>
                        </a:extLst>
                      </p:cNvPr>
                      <p:cNvSpPr>
                        <a:spLocks/>
                      </p:cNvSpPr>
                      <p:nvPr/>
                    </p:nvSpPr>
                    <p:spPr bwMode="auto">
                      <a:xfrm>
                        <a:off x="-15567750" y="-10617752"/>
                        <a:ext cx="2577600" cy="4752002"/>
                      </a:xfrm>
                      <a:prstGeom prst="roundRect">
                        <a:avLst>
                          <a:gd name="adj" fmla="val 5258"/>
                        </a:avLst>
                      </a:prstGeom>
                      <a:solidFill>
                        <a:sysClr val="window" lastClr="FFFFFF"/>
                      </a:solidFill>
                      <a:ln w="809" cap="flat" cmpd="sng" algn="ctr">
                        <a:solidFill>
                          <a:srgbClr val="C4400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58" name="Rounded Rectangle 1557">
                        <a:extLst>
                          <a:ext uri="{FF2B5EF4-FFF2-40B4-BE49-F238E27FC236}">
                            <a16:creationId xmlns:a16="http://schemas.microsoft.com/office/drawing/2014/main" id="{52F74A05-C249-8C4F-A7EC-3501ED98CBAD}"/>
                          </a:ext>
                        </a:extLst>
                      </p:cNvPr>
                      <p:cNvSpPr>
                        <a:spLocks/>
                      </p:cNvSpPr>
                      <p:nvPr/>
                    </p:nvSpPr>
                    <p:spPr bwMode="auto">
                      <a:xfrm>
                        <a:off x="-9980550" y="-12561750"/>
                        <a:ext cx="8164800" cy="1728000"/>
                      </a:xfrm>
                      <a:prstGeom prst="roundRect">
                        <a:avLst>
                          <a:gd name="adj" fmla="val 9905"/>
                        </a:avLst>
                      </a:prstGeom>
                      <a:solidFill>
                        <a:sysClr val="window" lastClr="FFFFFF"/>
                      </a:solidFill>
                      <a:ln w="809" cap="flat" cmpd="sng" algn="ctr">
                        <a:solidFill>
                          <a:srgbClr val="003B7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559" name="Rounded Rectangle 1558">
                        <a:extLst>
                          <a:ext uri="{FF2B5EF4-FFF2-40B4-BE49-F238E27FC236}">
                            <a16:creationId xmlns:a16="http://schemas.microsoft.com/office/drawing/2014/main" id="{52F74A05-C249-8C4F-A7EC-3501ED98CBAD}"/>
                          </a:ext>
                        </a:extLst>
                      </p:cNvPr>
                      <p:cNvSpPr>
                        <a:spLocks/>
                      </p:cNvSpPr>
                      <p:nvPr/>
                    </p:nvSpPr>
                    <p:spPr bwMode="auto">
                      <a:xfrm>
                        <a:off x="-15567750" y="-12561750"/>
                        <a:ext cx="5371200" cy="1728000"/>
                      </a:xfrm>
                      <a:prstGeom prst="roundRect">
                        <a:avLst>
                          <a:gd name="adj" fmla="val 9905"/>
                        </a:avLst>
                      </a:prstGeom>
                      <a:solidFill>
                        <a:sysClr val="window" lastClr="FFFFFF"/>
                      </a:solidFill>
                      <a:ln w="809" cap="flat" cmpd="sng" algn="ctr">
                        <a:solidFill>
                          <a:srgbClr val="0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60" name="Rounded Rectangle 1559">
                        <a:extLst>
                          <a:ext uri="{FF2B5EF4-FFF2-40B4-BE49-F238E27FC236}">
                            <a16:creationId xmlns:a16="http://schemas.microsoft.com/office/drawing/2014/main" id="{52F74A05-C249-8C4F-A7EC-3501ED98CBAD}"/>
                          </a:ext>
                        </a:extLst>
                      </p:cNvPr>
                      <p:cNvSpPr>
                        <a:spLocks/>
                      </p:cNvSpPr>
                      <p:nvPr userDrawn="1"/>
                    </p:nvSpPr>
                    <p:spPr bwMode="auto">
                      <a:xfrm>
                        <a:off x="-12774150" y="-10617752"/>
                        <a:ext cx="2577600" cy="4752002"/>
                      </a:xfrm>
                      <a:prstGeom prst="roundRect">
                        <a:avLst>
                          <a:gd name="adj" fmla="val 5258"/>
                        </a:avLst>
                      </a:prstGeom>
                      <a:solidFill>
                        <a:sysClr val="window" lastClr="FFFFFF"/>
                      </a:solidFill>
                      <a:ln w="809" cap="flat" cmpd="sng" algn="ctr">
                        <a:solidFill>
                          <a:srgbClr val="09662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1" name="Rounded Rectangle 1560">
                        <a:extLst>
                          <a:ext uri="{FF2B5EF4-FFF2-40B4-BE49-F238E27FC236}">
                            <a16:creationId xmlns:a16="http://schemas.microsoft.com/office/drawing/2014/main" id="{52F74A05-C249-8C4F-A7EC-3501ED98CBAD}"/>
                          </a:ext>
                        </a:extLst>
                      </p:cNvPr>
                      <p:cNvSpPr>
                        <a:spLocks/>
                      </p:cNvSpPr>
                      <p:nvPr userDrawn="1"/>
                    </p:nvSpPr>
                    <p:spPr bwMode="auto">
                      <a:xfrm>
                        <a:off x="-9980550" y="-10617752"/>
                        <a:ext cx="2577600" cy="4752002"/>
                      </a:xfrm>
                      <a:prstGeom prst="roundRect">
                        <a:avLst>
                          <a:gd name="adj" fmla="val 5258"/>
                        </a:avLst>
                      </a:prstGeom>
                      <a:solidFill>
                        <a:sysClr val="window" lastClr="FFFFFF"/>
                      </a:solidFill>
                      <a:ln w="809"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sp>
                    <p:nvSpPr>
                      <p:cNvPr id="1562" name="Rounded Rectangle 1561">
                        <a:extLst>
                          <a:ext uri="{FF2B5EF4-FFF2-40B4-BE49-F238E27FC236}">
                            <a16:creationId xmlns:a16="http://schemas.microsoft.com/office/drawing/2014/main" id="{52F74A05-C249-8C4F-A7EC-3501ED98CBAD}"/>
                          </a:ext>
                        </a:extLst>
                      </p:cNvPr>
                      <p:cNvSpPr>
                        <a:spLocks/>
                      </p:cNvSpPr>
                      <p:nvPr userDrawn="1"/>
                    </p:nvSpPr>
                    <p:spPr bwMode="auto">
                      <a:xfrm>
                        <a:off x="-7186950" y="-10617752"/>
                        <a:ext cx="2577600" cy="4752002"/>
                      </a:xfrm>
                      <a:prstGeom prst="roundRect">
                        <a:avLst>
                          <a:gd name="adj" fmla="val 5258"/>
                        </a:avLst>
                      </a:prstGeom>
                      <a:solidFill>
                        <a:sysClr val="window" lastClr="FFFFFF"/>
                      </a:solidFill>
                      <a:ln w="809" cap="flat" cmpd="sng" algn="ctr">
                        <a:solidFill>
                          <a:srgbClr val="612D7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612D70"/>
                          </a:solidFill>
                          <a:effectLst/>
                          <a:uLnTx/>
                          <a:uFillTx/>
                          <a:cs typeface="Arial" panose="020B0604020202020204" pitchFamily="34" charset="0"/>
                        </a:endParaRPr>
                      </a:p>
                    </p:txBody>
                  </p:sp>
                  <p:sp>
                    <p:nvSpPr>
                      <p:cNvPr id="1563" name="Rounded Rectangle 1562">
                        <a:extLst>
                          <a:ext uri="{FF2B5EF4-FFF2-40B4-BE49-F238E27FC236}">
                            <a16:creationId xmlns:a16="http://schemas.microsoft.com/office/drawing/2014/main" id="{52F74A05-C249-8C4F-A7EC-3501ED98CBAD}"/>
                          </a:ext>
                        </a:extLst>
                      </p:cNvPr>
                      <p:cNvSpPr>
                        <a:spLocks/>
                      </p:cNvSpPr>
                      <p:nvPr userDrawn="1"/>
                    </p:nvSpPr>
                    <p:spPr bwMode="auto">
                      <a:xfrm>
                        <a:off x="-4393350" y="-10617752"/>
                        <a:ext cx="2577600" cy="4752002"/>
                      </a:xfrm>
                      <a:prstGeom prst="roundRect">
                        <a:avLst>
                          <a:gd name="adj" fmla="val 5258"/>
                        </a:avLst>
                      </a:prstGeom>
                      <a:solidFill>
                        <a:sysClr val="window" lastClr="FFFFFF"/>
                      </a:solidFill>
                      <a:ln w="809" cap="flat" cmpd="sng" algn="ctr">
                        <a:solidFill>
                          <a:srgbClr val="005DAB"/>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defTabSz="187728" eaLnBrk="1" fontAlgn="auto" latinLnBrk="0" hangingPunct="1">
                          <a:lnSpc>
                            <a:spcPct val="100000"/>
                          </a:lnSpc>
                          <a:spcBef>
                            <a:spcPts val="0"/>
                          </a:spcBef>
                          <a:spcAft>
                            <a:spcPts val="0"/>
                          </a:spcAft>
                          <a:buClrTx/>
                          <a:buSzTx/>
                          <a:buFontTx/>
                          <a:buNone/>
                          <a:tabLst/>
                          <a:defRPr/>
                        </a:pPr>
                        <a:endParaRPr kumimoji="0" lang="en-US" sz="302" b="0" i="0" u="none" strike="noStrike" kern="0" cap="none" spc="0" normalizeH="0" baseline="0" noProof="0" dirty="0">
                          <a:ln>
                            <a:noFill/>
                          </a:ln>
                          <a:solidFill>
                            <a:srgbClr val="A6A6A6"/>
                          </a:solidFill>
                          <a:effectLst/>
                          <a:uLnTx/>
                          <a:uFillTx/>
                          <a:cs typeface="Arial" panose="020B0604020202020204" pitchFamily="34" charset="0"/>
                        </a:endParaRPr>
                      </a:p>
                    </p:txBody>
                  </p:sp>
                </p:grpSp>
              </p:grpSp>
            </p:grpSp>
          </p:grpSp>
        </p:grpSp>
      </p:grpSp>
    </p:spTree>
    <p:extLst>
      <p:ext uri="{BB962C8B-B14F-4D97-AF65-F5344CB8AC3E}">
        <p14:creationId xmlns:p14="http://schemas.microsoft.com/office/powerpoint/2010/main" val="234804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keholder Map">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C44101"/>
                </a:solidFill>
                <a:latin typeface="+mj-lt"/>
                <a:ea typeface="+mn-ea"/>
                <a:cs typeface="+mn-cs"/>
              </a:rPr>
              <a:t>A-</a:t>
            </a:r>
            <a:fld id="{F9A40473-B17D-4F3E-9BEA-35139B458782}" type="slidenum">
              <a:rPr lang="en-GB" sz="1280" kern="1200" smtClean="0">
                <a:solidFill>
                  <a:srgbClr val="C4410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C4410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Rectangle 149"/>
          <p:cNvSpPr/>
          <p:nvPr userDrawn="1"/>
        </p:nvSpPr>
        <p:spPr bwMode="auto">
          <a:xfrm>
            <a:off x="144000" y="144000"/>
            <a:ext cx="14832000" cy="936000"/>
          </a:xfrm>
          <a:prstGeom prst="rect">
            <a:avLst/>
          </a:prstGeom>
          <a:solidFill>
            <a:srgbClr val="C441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54" name="Group 153"/>
          <p:cNvGrpSpPr>
            <a:grpSpLocks noChangeAspect="1"/>
          </p:cNvGrpSpPr>
          <p:nvPr userDrawn="1"/>
        </p:nvGrpSpPr>
        <p:grpSpPr>
          <a:xfrm>
            <a:off x="13860000" y="252000"/>
            <a:ext cx="720000" cy="720000"/>
            <a:chOff x="6535999" y="6185445"/>
            <a:chExt cx="432000" cy="432000"/>
          </a:xfrm>
        </p:grpSpPr>
        <p:grpSp>
          <p:nvGrpSpPr>
            <p:cNvPr id="155" name="Group 154"/>
            <p:cNvGrpSpPr/>
            <p:nvPr/>
          </p:nvGrpSpPr>
          <p:grpSpPr>
            <a:xfrm>
              <a:off x="6547786" y="6221445"/>
              <a:ext cx="408426" cy="360000"/>
              <a:chOff x="5832000" y="6318000"/>
              <a:chExt cx="408426" cy="360000"/>
            </a:xfrm>
          </p:grpSpPr>
          <p:sp>
            <p:nvSpPr>
              <p:cNvPr id="157" name="Freeform 15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58" name="Group 157"/>
              <p:cNvGrpSpPr/>
              <p:nvPr/>
            </p:nvGrpSpPr>
            <p:grpSpPr>
              <a:xfrm>
                <a:off x="5832000" y="6318000"/>
                <a:ext cx="408426" cy="360000"/>
                <a:chOff x="1763167" y="1278188"/>
                <a:chExt cx="4042915" cy="3563560"/>
              </a:xfrm>
            </p:grpSpPr>
            <p:sp>
              <p:nvSpPr>
                <p:cNvPr id="159" name="Freeform 15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0" name="Freeform 15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FFFFFF"/>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1" name="Freeform 16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2" name="Freeform 16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3" name="Freeform 16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64" name="Freeform 16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56" name="Rectangle 15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53" name="TextBox 152"/>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Stakeholder Map</a:t>
            </a:r>
          </a:p>
        </p:txBody>
      </p:sp>
      <p:grpSp>
        <p:nvGrpSpPr>
          <p:cNvPr id="4" name="Group 3"/>
          <p:cNvGrpSpPr/>
          <p:nvPr userDrawn="1"/>
        </p:nvGrpSpPr>
        <p:grpSpPr>
          <a:xfrm>
            <a:off x="3050499" y="1400400"/>
            <a:ext cx="9000000" cy="8999975"/>
            <a:chOff x="3050499" y="1400400"/>
            <a:chExt cx="9000000" cy="8999975"/>
          </a:xfrm>
        </p:grpSpPr>
        <p:grpSp>
          <p:nvGrpSpPr>
            <p:cNvPr id="10" name="Group 9"/>
            <p:cNvGrpSpPr/>
            <p:nvPr userDrawn="1"/>
          </p:nvGrpSpPr>
          <p:grpSpPr>
            <a:xfrm>
              <a:off x="3050499" y="1400400"/>
              <a:ext cx="9000000" cy="8999975"/>
              <a:chOff x="3050499" y="1199491"/>
              <a:chExt cx="9000000" cy="8999975"/>
            </a:xfrm>
          </p:grpSpPr>
          <p:sp>
            <p:nvSpPr>
              <p:cNvPr id="11" name="Pie 10"/>
              <p:cNvSpPr>
                <a:spLocks noChangeAspect="1"/>
              </p:cNvSpPr>
              <p:nvPr/>
            </p:nvSpPr>
            <p:spPr>
              <a:xfrm>
                <a:off x="3050501" y="1199493"/>
                <a:ext cx="8999998" cy="8999973"/>
              </a:xfrm>
              <a:prstGeom prst="pi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2" name="Group 11"/>
              <p:cNvGrpSpPr/>
              <p:nvPr/>
            </p:nvGrpSpPr>
            <p:grpSpPr>
              <a:xfrm>
                <a:off x="3770501" y="1919491"/>
                <a:ext cx="7559999" cy="7559977"/>
                <a:chOff x="10011186" y="-3989748"/>
                <a:chExt cx="7560000" cy="7560000"/>
              </a:xfrm>
              <a:solidFill>
                <a:schemeClr val="bg1"/>
              </a:solidFill>
            </p:grpSpPr>
            <p:sp>
              <p:nvSpPr>
                <p:cNvPr id="141" name="Pie 140"/>
                <p:cNvSpPr>
                  <a:spLocks noChangeAspect="1"/>
                </p:cNvSpPr>
                <p:nvPr/>
              </p:nvSpPr>
              <p:spPr>
                <a:xfrm rot="27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2" name="Pie 141"/>
                <p:cNvSpPr>
                  <a:spLocks noChangeAspect="1"/>
                </p:cNvSpPr>
                <p:nvPr/>
              </p:nvSpPr>
              <p:spPr>
                <a:xfrm rot="81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3" name="Pie 142"/>
                <p:cNvSpPr>
                  <a:spLocks noChangeAspect="1"/>
                </p:cNvSpPr>
                <p:nvPr/>
              </p:nvSpPr>
              <p:spPr>
                <a:xfrm rot="135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nvGrpSpPr>
                <p:cNvPr id="144" name="Group 143"/>
                <p:cNvGrpSpPr/>
                <p:nvPr/>
              </p:nvGrpSpPr>
              <p:grpSpPr>
                <a:xfrm>
                  <a:off x="10011186" y="-3989748"/>
                  <a:ext cx="7560000" cy="7560000"/>
                  <a:chOff x="10011186" y="-3989748"/>
                  <a:chExt cx="7560000" cy="7560000"/>
                </a:xfrm>
                <a:grpFill/>
              </p:grpSpPr>
              <p:sp>
                <p:nvSpPr>
                  <p:cNvPr id="146" name="Pie 145"/>
                  <p:cNvSpPr>
                    <a:spLocks noChangeAspect="1"/>
                  </p:cNvSpPr>
                  <p:nvPr/>
                </p:nvSpPr>
                <p:spPr>
                  <a:xfrm>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7" name="Pie 146"/>
                  <p:cNvSpPr>
                    <a:spLocks noChangeAspect="1"/>
                  </p:cNvSpPr>
                  <p:nvPr/>
                </p:nvSpPr>
                <p:spPr>
                  <a:xfrm rot="54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8" name="Pie 147"/>
                  <p:cNvSpPr>
                    <a:spLocks noChangeAspect="1"/>
                  </p:cNvSpPr>
                  <p:nvPr/>
                </p:nvSpPr>
                <p:spPr>
                  <a:xfrm rot="108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sp>
                <p:nvSpPr>
                  <p:cNvPr id="149" name="Pie 148"/>
                  <p:cNvSpPr>
                    <a:spLocks noChangeAspect="1"/>
                  </p:cNvSpPr>
                  <p:nvPr/>
                </p:nvSpPr>
                <p:spPr>
                  <a:xfrm rot="162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45" name="Pie 144"/>
                <p:cNvSpPr>
                  <a:spLocks noChangeAspect="1"/>
                </p:cNvSpPr>
                <p:nvPr/>
              </p:nvSpPr>
              <p:spPr>
                <a:xfrm rot="18900000">
                  <a:off x="10011186" y="-3989748"/>
                  <a:ext cx="7560000" cy="7560000"/>
                </a:xfrm>
                <a:prstGeom prst="pie">
                  <a:avLst>
                    <a:gd name="adj1" fmla="val 13500529"/>
                    <a:gd name="adj2" fmla="val 1620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solidFill>
                      <a:schemeClr val="tx1"/>
                    </a:solidFill>
                  </a:endParaRPr>
                </a:p>
              </p:txBody>
            </p:sp>
          </p:grpSp>
          <p:sp>
            <p:nvSpPr>
              <p:cNvPr id="13" name="Oval 12"/>
              <p:cNvSpPr>
                <a:spLocks noChangeAspect="1"/>
              </p:cNvSpPr>
              <p:nvPr/>
            </p:nvSpPr>
            <p:spPr>
              <a:xfrm>
                <a:off x="6290500" y="4439483"/>
                <a:ext cx="2520000" cy="25199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4" name="Group 13"/>
              <p:cNvGrpSpPr/>
              <p:nvPr/>
            </p:nvGrpSpPr>
            <p:grpSpPr>
              <a:xfrm>
                <a:off x="3050499" y="1199491"/>
                <a:ext cx="9000000" cy="8999975"/>
                <a:chOff x="3050499" y="1199491"/>
                <a:chExt cx="9000000" cy="8999975"/>
              </a:xfrm>
            </p:grpSpPr>
            <p:sp>
              <p:nvSpPr>
                <p:cNvPr id="130" name="Pie 129"/>
                <p:cNvSpPr>
                  <a:spLocks noChangeAspect="1"/>
                </p:cNvSpPr>
                <p:nvPr/>
              </p:nvSpPr>
              <p:spPr>
                <a:xfrm>
                  <a:off x="3050501" y="1199493"/>
                  <a:ext cx="8999998" cy="8999973"/>
                </a:xfrm>
                <a:prstGeom prst="pie">
                  <a:avLst>
                    <a:gd name="adj1" fmla="val 16201475"/>
                    <a:gd name="adj2" fmla="val 38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endParaRPr lang="en-GB" sz="1800">
                    <a:solidFill>
                      <a:schemeClr val="tx1"/>
                    </a:solidFill>
                  </a:endParaRPr>
                </a:p>
              </p:txBody>
            </p:sp>
            <p:grpSp>
              <p:nvGrpSpPr>
                <p:cNvPr id="131" name="Group 130"/>
                <p:cNvGrpSpPr/>
                <p:nvPr/>
              </p:nvGrpSpPr>
              <p:grpSpPr>
                <a:xfrm>
                  <a:off x="7613558" y="1200246"/>
                  <a:ext cx="120000" cy="658163"/>
                  <a:chOff x="3817672" y="2448001"/>
                  <a:chExt cx="72000" cy="394899"/>
                </a:xfrm>
              </p:grpSpPr>
              <p:cxnSp>
                <p:nvCxnSpPr>
                  <p:cNvPr id="138" name="Straight Connector 137"/>
                  <p:cNvCxnSpPr>
                    <a:stCxn id="140" idx="2"/>
                    <a:endCxn id="139"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9" name="Arc 138"/>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40" name="Arc 139"/>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32" name="Arc 131"/>
                <p:cNvSpPr/>
                <p:nvPr/>
              </p:nvSpPr>
              <p:spPr>
                <a:xfrm>
                  <a:off x="3050499" y="1199491"/>
                  <a:ext cx="8999998" cy="8999973"/>
                </a:xfrm>
                <a:prstGeom prst="arc">
                  <a:avLst>
                    <a:gd name="adj1" fmla="val 16289764"/>
                    <a:gd name="adj2" fmla="val 5310535"/>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3" name="Arc 132"/>
                <p:cNvSpPr/>
                <p:nvPr/>
              </p:nvSpPr>
              <p:spPr>
                <a:xfrm>
                  <a:off x="3710501" y="1859491"/>
                  <a:ext cx="7679998" cy="7679977"/>
                </a:xfrm>
                <a:prstGeom prst="arc">
                  <a:avLst>
                    <a:gd name="adj1" fmla="val 16310178"/>
                    <a:gd name="adj2" fmla="val 5310163"/>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34" name="Group 133"/>
                <p:cNvGrpSpPr/>
                <p:nvPr/>
              </p:nvGrpSpPr>
              <p:grpSpPr>
                <a:xfrm>
                  <a:off x="7613558" y="9538350"/>
                  <a:ext cx="120000" cy="658163"/>
                  <a:chOff x="3817672" y="2448001"/>
                  <a:chExt cx="72000" cy="394899"/>
                </a:xfrm>
              </p:grpSpPr>
              <p:cxnSp>
                <p:nvCxnSpPr>
                  <p:cNvPr id="135" name="Straight Connector 134"/>
                  <p:cNvCxnSpPr>
                    <a:stCxn id="137" idx="2"/>
                    <a:endCxn id="136" idx="0"/>
                  </p:cNvCxnSpPr>
                  <p:nvPr/>
                </p:nvCxnSpPr>
                <p:spPr>
                  <a:xfrm flipV="1">
                    <a:off x="3817672" y="2484001"/>
                    <a:ext cx="0" cy="322899"/>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36" name="Arc 135"/>
                  <p:cNvSpPr>
                    <a:spLocks noChangeAspect="1"/>
                  </p:cNvSpPr>
                  <p:nvPr/>
                </p:nvSpPr>
                <p:spPr>
                  <a:xfrm rot="16200000">
                    <a:off x="3817672" y="24480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37" name="Arc 136"/>
                  <p:cNvSpPr>
                    <a:spLocks noChangeAspect="1"/>
                  </p:cNvSpPr>
                  <p:nvPr/>
                </p:nvSpPr>
                <p:spPr>
                  <a:xfrm rot="10800000">
                    <a:off x="3817672" y="27709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5" name="Group 14"/>
              <p:cNvGrpSpPr/>
              <p:nvPr/>
            </p:nvGrpSpPr>
            <p:grpSpPr>
              <a:xfrm>
                <a:off x="3050500" y="1199491"/>
                <a:ext cx="8999998" cy="8999973"/>
                <a:chOff x="3050500" y="1199491"/>
                <a:chExt cx="8999998" cy="8999973"/>
              </a:xfrm>
            </p:grpSpPr>
            <p:grpSp>
              <p:nvGrpSpPr>
                <p:cNvPr id="120" name="Group 119"/>
                <p:cNvGrpSpPr/>
                <p:nvPr/>
              </p:nvGrpSpPr>
              <p:grpSpPr>
                <a:xfrm>
                  <a:off x="7374916" y="1200244"/>
                  <a:ext cx="120000" cy="658166"/>
                  <a:chOff x="3674487" y="2448000"/>
                  <a:chExt cx="72000" cy="394901"/>
                </a:xfrm>
              </p:grpSpPr>
              <p:cxnSp>
                <p:nvCxnSpPr>
                  <p:cNvPr id="127" name="Straight Connector 126"/>
                  <p:cNvCxnSpPr>
                    <a:stCxn id="128" idx="2"/>
                    <a:endCxn id="129"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8" name="Arc 127"/>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9" name="Arc 128"/>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sp>
              <p:nvSpPr>
                <p:cNvPr id="121" name="Arc 120"/>
                <p:cNvSpPr/>
                <p:nvPr/>
              </p:nvSpPr>
              <p:spPr>
                <a:xfrm rot="16200000">
                  <a:off x="3050512" y="1199479"/>
                  <a:ext cx="8999973" cy="8999998"/>
                </a:xfrm>
                <a:prstGeom prst="arc">
                  <a:avLst>
                    <a:gd name="adj1" fmla="val 10881895"/>
                    <a:gd name="adj2" fmla="val 21514400"/>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2" name="Arc 121"/>
                <p:cNvSpPr/>
                <p:nvPr/>
              </p:nvSpPr>
              <p:spPr>
                <a:xfrm rot="16200000">
                  <a:off x="3710511" y="1859480"/>
                  <a:ext cx="7679977" cy="7679998"/>
                </a:xfrm>
                <a:prstGeom prst="arc">
                  <a:avLst>
                    <a:gd name="adj1" fmla="val 10887769"/>
                    <a:gd name="adj2" fmla="val 21498307"/>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23" name="Group 122"/>
                <p:cNvGrpSpPr/>
                <p:nvPr/>
              </p:nvGrpSpPr>
              <p:grpSpPr>
                <a:xfrm>
                  <a:off x="7374916" y="9538348"/>
                  <a:ext cx="120000" cy="658166"/>
                  <a:chOff x="3674487" y="2448000"/>
                  <a:chExt cx="72000" cy="394901"/>
                </a:xfrm>
              </p:grpSpPr>
              <p:cxnSp>
                <p:nvCxnSpPr>
                  <p:cNvPr id="124" name="Straight Connector 123"/>
                  <p:cNvCxnSpPr>
                    <a:stCxn id="125" idx="2"/>
                    <a:endCxn id="126" idx="0"/>
                  </p:cNvCxnSpPr>
                  <p:nvPr/>
                </p:nvCxnSpPr>
                <p:spPr>
                  <a:xfrm>
                    <a:off x="3746487" y="2484000"/>
                    <a:ext cx="0" cy="322901"/>
                  </a:xfrm>
                  <a:prstGeom prst="line">
                    <a:avLst/>
                  </a:prstGeom>
                  <a:ln w="28575">
                    <a:solidFill>
                      <a:srgbClr val="1C1C1C"/>
                    </a:solidFill>
                  </a:ln>
                </p:spPr>
                <p:style>
                  <a:lnRef idx="1">
                    <a:schemeClr val="accent1"/>
                  </a:lnRef>
                  <a:fillRef idx="0">
                    <a:schemeClr val="accent1"/>
                  </a:fillRef>
                  <a:effectRef idx="0">
                    <a:schemeClr val="accent1"/>
                  </a:effectRef>
                  <a:fontRef idx="minor">
                    <a:schemeClr val="tx1"/>
                  </a:fontRef>
                </p:style>
              </p:cxnSp>
              <p:sp>
                <p:nvSpPr>
                  <p:cNvPr id="125" name="Arc 124"/>
                  <p:cNvSpPr>
                    <a:spLocks noChangeAspect="1"/>
                  </p:cNvSpPr>
                  <p:nvPr/>
                </p:nvSpPr>
                <p:spPr>
                  <a:xfrm>
                    <a:off x="3674487" y="2448000"/>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26" name="Arc 125"/>
                  <p:cNvSpPr>
                    <a:spLocks noChangeAspect="1"/>
                  </p:cNvSpPr>
                  <p:nvPr/>
                </p:nvSpPr>
                <p:spPr>
                  <a:xfrm rot="5400000">
                    <a:off x="3674487" y="2770901"/>
                    <a:ext cx="72000" cy="72000"/>
                  </a:xfrm>
                  <a:prstGeom prst="arc">
                    <a:avLst/>
                  </a:prstGeom>
                  <a:ln w="28575">
                    <a:solidFill>
                      <a:srgbClr val="1C1C1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16" name="Group 15"/>
              <p:cNvGrpSpPr/>
              <p:nvPr/>
            </p:nvGrpSpPr>
            <p:grpSpPr>
              <a:xfrm>
                <a:off x="3830184" y="1979164"/>
                <a:ext cx="7440632" cy="7440630"/>
                <a:chOff x="12464477" y="7782262"/>
                <a:chExt cx="7440632" cy="7440630"/>
              </a:xfrm>
            </p:grpSpPr>
            <p:grpSp>
              <p:nvGrpSpPr>
                <p:cNvPr id="31" name="Group 30"/>
                <p:cNvGrpSpPr/>
                <p:nvPr/>
              </p:nvGrpSpPr>
              <p:grpSpPr>
                <a:xfrm rot="2700000">
                  <a:off x="12464794" y="7782263"/>
                  <a:ext cx="7439998" cy="7440630"/>
                  <a:chOff x="3830500" y="1978840"/>
                  <a:chExt cx="7439998" cy="7440630"/>
                </a:xfrm>
              </p:grpSpPr>
              <p:sp>
                <p:nvSpPr>
                  <p:cNvPr id="110" name="Arc 109"/>
                  <p:cNvSpPr>
                    <a:spLocks noChangeAspect="1"/>
                  </p:cNvSpPr>
                  <p:nvPr/>
                </p:nvSpPr>
                <p:spPr>
                  <a:xfrm rot="18900000">
                    <a:off x="3830500" y="1979492"/>
                    <a:ext cx="7439998" cy="7439978"/>
                  </a:xfrm>
                  <a:prstGeom prst="arc">
                    <a:avLst>
                      <a:gd name="adj1" fmla="val 19004669"/>
                      <a:gd name="adj2" fmla="val 2148915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1" name="Arc 110"/>
                  <p:cNvSpPr>
                    <a:spLocks noChangeAspect="1"/>
                  </p:cNvSpPr>
                  <p:nvPr/>
                </p:nvSpPr>
                <p:spPr>
                  <a:xfrm rot="18900000">
                    <a:off x="6231101" y="4380083"/>
                    <a:ext cx="2638799" cy="2638792"/>
                  </a:xfrm>
                  <a:prstGeom prst="arc">
                    <a:avLst>
                      <a:gd name="adj1" fmla="val 19188582"/>
                      <a:gd name="adj2" fmla="val 21299838"/>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12" name="Group 111"/>
                  <p:cNvGrpSpPr/>
                  <p:nvPr/>
                </p:nvGrpSpPr>
                <p:grpSpPr>
                  <a:xfrm>
                    <a:off x="8380503" y="2969762"/>
                    <a:ext cx="1731072" cy="1734630"/>
                    <a:chOff x="8380503" y="2969763"/>
                    <a:chExt cx="1731072" cy="1734630"/>
                  </a:xfrm>
                </p:grpSpPr>
                <p:cxnSp>
                  <p:nvCxnSpPr>
                    <p:cNvPr id="117" name="Straight Connector 116"/>
                    <p:cNvCxnSpPr>
                      <a:stCxn id="118" idx="2"/>
                      <a:endCxn id="119" idx="0"/>
                    </p:cNvCxnSpPr>
                    <p:nvPr/>
                  </p:nvCxnSpPr>
                  <p:spPr>
                    <a:xfrm flipH="1">
                      <a:off x="8482929" y="3072189"/>
                      <a:ext cx="1611072" cy="1614630"/>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8" name="Arc 117"/>
                    <p:cNvSpPr>
                      <a:spLocks noChangeAspect="1"/>
                    </p:cNvSpPr>
                    <p:nvPr/>
                  </p:nvSpPr>
                  <p:spPr>
                    <a:xfrm rot="2700000">
                      <a:off x="9991575" y="296976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9" name="Arc 118"/>
                    <p:cNvSpPr>
                      <a:spLocks noChangeAspect="1"/>
                    </p:cNvSpPr>
                    <p:nvPr/>
                  </p:nvSpPr>
                  <p:spPr>
                    <a:xfrm rot="8100000">
                      <a:off x="8380503" y="4584393"/>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13" name="Group 112"/>
                  <p:cNvGrpSpPr/>
                  <p:nvPr/>
                </p:nvGrpSpPr>
                <p:grpSpPr>
                  <a:xfrm>
                    <a:off x="7609890" y="1978840"/>
                    <a:ext cx="120000" cy="2405596"/>
                    <a:chOff x="7609890" y="1978840"/>
                    <a:chExt cx="120000" cy="2405596"/>
                  </a:xfrm>
                </p:grpSpPr>
                <p:cxnSp>
                  <p:nvCxnSpPr>
                    <p:cNvPr id="114" name="Straight Connector 113"/>
                    <p:cNvCxnSpPr>
                      <a:stCxn id="115" idx="2"/>
                      <a:endCxn id="116" idx="0"/>
                    </p:cNvCxnSpPr>
                    <p:nvPr/>
                  </p:nvCxnSpPr>
                  <p:spPr>
                    <a:xfrm flipV="1">
                      <a:off x="7609890" y="2038840"/>
                      <a:ext cx="0" cy="2285596"/>
                    </a:xfrm>
                    <a:prstGeom prst="line">
                      <a:avLst/>
                    </a:prstGeom>
                    <a:ln w="28575">
                      <a:solidFill>
                        <a:srgbClr val="612D70"/>
                      </a:solidFill>
                    </a:ln>
                  </p:spPr>
                  <p:style>
                    <a:lnRef idx="1">
                      <a:schemeClr val="accent1"/>
                    </a:lnRef>
                    <a:fillRef idx="0">
                      <a:schemeClr val="accent1"/>
                    </a:fillRef>
                    <a:effectRef idx="0">
                      <a:schemeClr val="accent1"/>
                    </a:effectRef>
                    <a:fontRef idx="minor">
                      <a:schemeClr val="tx1"/>
                    </a:fontRef>
                  </p:style>
                </p:cxnSp>
                <p:sp>
                  <p:nvSpPr>
                    <p:cNvPr id="115" name="Arc 114"/>
                    <p:cNvSpPr>
                      <a:spLocks noChangeAspect="1"/>
                    </p:cNvSpPr>
                    <p:nvPr/>
                  </p:nvSpPr>
                  <p:spPr>
                    <a:xfrm rot="10800000">
                      <a:off x="7609890" y="4264436"/>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16" name="Arc 115"/>
                    <p:cNvSpPr>
                      <a:spLocks noChangeAspect="1"/>
                    </p:cNvSpPr>
                    <p:nvPr/>
                  </p:nvSpPr>
                  <p:spPr>
                    <a:xfrm rot="16200000">
                      <a:off x="7609890" y="1978840"/>
                      <a:ext cx="120000" cy="120000"/>
                    </a:xfrm>
                    <a:prstGeom prst="arc">
                      <a:avLst/>
                    </a:prstGeom>
                    <a:ln w="28575">
                      <a:solidFill>
                        <a:srgbClr val="612D7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2" name="Group 31"/>
                <p:cNvGrpSpPr/>
                <p:nvPr/>
              </p:nvGrpSpPr>
              <p:grpSpPr>
                <a:xfrm rot="8100000">
                  <a:off x="12464794" y="7782263"/>
                  <a:ext cx="7439998" cy="7440629"/>
                  <a:chOff x="3830499" y="1978840"/>
                  <a:chExt cx="7439998" cy="7440629"/>
                </a:xfrm>
              </p:grpSpPr>
              <p:sp>
                <p:nvSpPr>
                  <p:cNvPr id="100" name="Arc 99"/>
                  <p:cNvSpPr>
                    <a:spLocks noChangeAspect="1"/>
                  </p:cNvSpPr>
                  <p:nvPr/>
                </p:nvSpPr>
                <p:spPr>
                  <a:xfrm rot="18900000">
                    <a:off x="3830499" y="1979491"/>
                    <a:ext cx="7439998" cy="7439978"/>
                  </a:xfrm>
                  <a:prstGeom prst="arc">
                    <a:avLst>
                      <a:gd name="adj1" fmla="val 19004669"/>
                      <a:gd name="adj2" fmla="val 2148915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1" name="Arc 100"/>
                  <p:cNvSpPr>
                    <a:spLocks noChangeAspect="1"/>
                  </p:cNvSpPr>
                  <p:nvPr/>
                </p:nvSpPr>
                <p:spPr>
                  <a:xfrm rot="18900000">
                    <a:off x="6231100" y="4380083"/>
                    <a:ext cx="2638799" cy="2638792"/>
                  </a:xfrm>
                  <a:prstGeom prst="arc">
                    <a:avLst>
                      <a:gd name="adj1" fmla="val 19188582"/>
                      <a:gd name="adj2" fmla="val 21299838"/>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102" name="Group 101"/>
                  <p:cNvGrpSpPr/>
                  <p:nvPr/>
                </p:nvGrpSpPr>
                <p:grpSpPr>
                  <a:xfrm>
                    <a:off x="8380503" y="2969764"/>
                    <a:ext cx="1731072" cy="1734630"/>
                    <a:chOff x="8380503" y="2969763"/>
                    <a:chExt cx="1731072" cy="1734630"/>
                  </a:xfrm>
                </p:grpSpPr>
                <p:cxnSp>
                  <p:nvCxnSpPr>
                    <p:cNvPr id="107" name="Straight Connector 106"/>
                    <p:cNvCxnSpPr>
                      <a:stCxn id="108" idx="2"/>
                      <a:endCxn id="109" idx="0"/>
                    </p:cNvCxnSpPr>
                    <p:nvPr/>
                  </p:nvCxnSpPr>
                  <p:spPr>
                    <a:xfrm flipH="1">
                      <a:off x="8482929" y="3072189"/>
                      <a:ext cx="1611072" cy="1614630"/>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8" name="Arc 107"/>
                    <p:cNvSpPr>
                      <a:spLocks noChangeAspect="1"/>
                    </p:cNvSpPr>
                    <p:nvPr/>
                  </p:nvSpPr>
                  <p:spPr>
                    <a:xfrm rot="2700000">
                      <a:off x="9991575" y="296976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9" name="Arc 108"/>
                    <p:cNvSpPr>
                      <a:spLocks noChangeAspect="1"/>
                    </p:cNvSpPr>
                    <p:nvPr/>
                  </p:nvSpPr>
                  <p:spPr>
                    <a:xfrm rot="8100000">
                      <a:off x="8380503" y="4584393"/>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103" name="Group 102"/>
                  <p:cNvGrpSpPr/>
                  <p:nvPr/>
                </p:nvGrpSpPr>
                <p:grpSpPr>
                  <a:xfrm>
                    <a:off x="7609890" y="1978840"/>
                    <a:ext cx="120000" cy="2405596"/>
                    <a:chOff x="7609890" y="1978840"/>
                    <a:chExt cx="120000" cy="2405596"/>
                  </a:xfrm>
                </p:grpSpPr>
                <p:cxnSp>
                  <p:nvCxnSpPr>
                    <p:cNvPr id="104" name="Straight Connector 103"/>
                    <p:cNvCxnSpPr>
                      <a:stCxn id="105" idx="2"/>
                      <a:endCxn id="106" idx="0"/>
                    </p:cNvCxnSpPr>
                    <p:nvPr/>
                  </p:nvCxnSpPr>
                  <p:spPr>
                    <a:xfrm flipV="1">
                      <a:off x="7609890" y="2038840"/>
                      <a:ext cx="0" cy="2285596"/>
                    </a:xfrm>
                    <a:prstGeom prst="line">
                      <a:avLst/>
                    </a:prstGeom>
                    <a:ln w="28575">
                      <a:solidFill>
                        <a:srgbClr val="003B71"/>
                      </a:solidFill>
                    </a:ln>
                  </p:spPr>
                  <p:style>
                    <a:lnRef idx="1">
                      <a:schemeClr val="accent1"/>
                    </a:lnRef>
                    <a:fillRef idx="0">
                      <a:schemeClr val="accent1"/>
                    </a:fillRef>
                    <a:effectRef idx="0">
                      <a:schemeClr val="accent1"/>
                    </a:effectRef>
                    <a:fontRef idx="minor">
                      <a:schemeClr val="tx1"/>
                    </a:fontRef>
                  </p:style>
                </p:cxnSp>
                <p:sp>
                  <p:nvSpPr>
                    <p:cNvPr id="105" name="Arc 104"/>
                    <p:cNvSpPr>
                      <a:spLocks noChangeAspect="1"/>
                    </p:cNvSpPr>
                    <p:nvPr/>
                  </p:nvSpPr>
                  <p:spPr>
                    <a:xfrm rot="10800000">
                      <a:off x="7609890" y="4264436"/>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106" name="Arc 105"/>
                    <p:cNvSpPr>
                      <a:spLocks noChangeAspect="1"/>
                    </p:cNvSpPr>
                    <p:nvPr/>
                  </p:nvSpPr>
                  <p:spPr>
                    <a:xfrm rot="16200000">
                      <a:off x="7609890" y="1978840"/>
                      <a:ext cx="120000" cy="120000"/>
                    </a:xfrm>
                    <a:prstGeom prst="arc">
                      <a:avLst/>
                    </a:prstGeom>
                    <a:ln w="28575">
                      <a:solidFill>
                        <a:srgbClr val="003B7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3" name="Group 32"/>
                <p:cNvGrpSpPr/>
                <p:nvPr/>
              </p:nvGrpSpPr>
              <p:grpSpPr>
                <a:xfrm rot="13500000">
                  <a:off x="12464793" y="7782262"/>
                  <a:ext cx="7439998" cy="7440629"/>
                  <a:chOff x="3830500" y="1978840"/>
                  <a:chExt cx="7439998" cy="7440629"/>
                </a:xfrm>
              </p:grpSpPr>
              <p:sp>
                <p:nvSpPr>
                  <p:cNvPr id="90" name="Arc 89"/>
                  <p:cNvSpPr>
                    <a:spLocks noChangeAspect="1"/>
                  </p:cNvSpPr>
                  <p:nvPr/>
                </p:nvSpPr>
                <p:spPr>
                  <a:xfrm rot="18900000">
                    <a:off x="3830500" y="1979491"/>
                    <a:ext cx="7439998" cy="7439978"/>
                  </a:xfrm>
                  <a:prstGeom prst="arc">
                    <a:avLst>
                      <a:gd name="adj1" fmla="val 19004669"/>
                      <a:gd name="adj2" fmla="val 2148915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1" name="Arc 90"/>
                  <p:cNvSpPr>
                    <a:spLocks noChangeAspect="1"/>
                  </p:cNvSpPr>
                  <p:nvPr/>
                </p:nvSpPr>
                <p:spPr>
                  <a:xfrm rot="18900000">
                    <a:off x="6231101" y="4380083"/>
                    <a:ext cx="2638799" cy="2638792"/>
                  </a:xfrm>
                  <a:prstGeom prst="arc">
                    <a:avLst>
                      <a:gd name="adj1" fmla="val 19188582"/>
                      <a:gd name="adj2" fmla="val 21299838"/>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92" name="Group 91"/>
                  <p:cNvGrpSpPr/>
                  <p:nvPr/>
                </p:nvGrpSpPr>
                <p:grpSpPr>
                  <a:xfrm>
                    <a:off x="8380503" y="2969763"/>
                    <a:ext cx="1731072" cy="1734630"/>
                    <a:chOff x="8380503" y="2969763"/>
                    <a:chExt cx="1731072" cy="1734630"/>
                  </a:xfrm>
                </p:grpSpPr>
                <p:cxnSp>
                  <p:nvCxnSpPr>
                    <p:cNvPr id="97" name="Straight Connector 96"/>
                    <p:cNvCxnSpPr>
                      <a:stCxn id="98" idx="2"/>
                      <a:endCxn id="99" idx="0"/>
                    </p:cNvCxnSpPr>
                    <p:nvPr/>
                  </p:nvCxnSpPr>
                  <p:spPr>
                    <a:xfrm flipH="1">
                      <a:off x="8482929" y="3072189"/>
                      <a:ext cx="1611072" cy="1614630"/>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8" name="Arc 97"/>
                    <p:cNvSpPr>
                      <a:spLocks noChangeAspect="1"/>
                    </p:cNvSpPr>
                    <p:nvPr/>
                  </p:nvSpPr>
                  <p:spPr>
                    <a:xfrm rot="2700000">
                      <a:off x="9991575" y="296976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9" name="Arc 98"/>
                    <p:cNvSpPr>
                      <a:spLocks noChangeAspect="1"/>
                    </p:cNvSpPr>
                    <p:nvPr/>
                  </p:nvSpPr>
                  <p:spPr>
                    <a:xfrm rot="8100000">
                      <a:off x="8380503" y="4584393"/>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93" name="Group 92"/>
                  <p:cNvGrpSpPr/>
                  <p:nvPr/>
                </p:nvGrpSpPr>
                <p:grpSpPr>
                  <a:xfrm>
                    <a:off x="7609890" y="1978840"/>
                    <a:ext cx="120000" cy="2405596"/>
                    <a:chOff x="7609890" y="1978840"/>
                    <a:chExt cx="120000" cy="2405596"/>
                  </a:xfrm>
                </p:grpSpPr>
                <p:cxnSp>
                  <p:nvCxnSpPr>
                    <p:cNvPr id="94" name="Straight Connector 93"/>
                    <p:cNvCxnSpPr>
                      <a:stCxn id="95" idx="2"/>
                      <a:endCxn id="96" idx="0"/>
                    </p:cNvCxnSpPr>
                    <p:nvPr/>
                  </p:nvCxnSpPr>
                  <p:spPr>
                    <a:xfrm flipV="1">
                      <a:off x="7609890" y="2038840"/>
                      <a:ext cx="0" cy="2285596"/>
                    </a:xfrm>
                    <a:prstGeom prst="line">
                      <a:avLst/>
                    </a:prstGeom>
                    <a:ln w="28575">
                      <a:solidFill>
                        <a:srgbClr val="006F96"/>
                      </a:solidFill>
                    </a:ln>
                  </p:spPr>
                  <p:style>
                    <a:lnRef idx="1">
                      <a:schemeClr val="accent1"/>
                    </a:lnRef>
                    <a:fillRef idx="0">
                      <a:schemeClr val="accent1"/>
                    </a:fillRef>
                    <a:effectRef idx="0">
                      <a:schemeClr val="accent1"/>
                    </a:effectRef>
                    <a:fontRef idx="minor">
                      <a:schemeClr val="tx1"/>
                    </a:fontRef>
                  </p:style>
                </p:cxnSp>
                <p:sp>
                  <p:nvSpPr>
                    <p:cNvPr id="95" name="Arc 94"/>
                    <p:cNvSpPr>
                      <a:spLocks noChangeAspect="1"/>
                    </p:cNvSpPr>
                    <p:nvPr/>
                  </p:nvSpPr>
                  <p:spPr>
                    <a:xfrm rot="10800000">
                      <a:off x="7609890" y="4264436"/>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96" name="Arc 95"/>
                    <p:cNvSpPr>
                      <a:spLocks noChangeAspect="1"/>
                    </p:cNvSpPr>
                    <p:nvPr/>
                  </p:nvSpPr>
                  <p:spPr>
                    <a:xfrm rot="16200000">
                      <a:off x="7609890" y="1978840"/>
                      <a:ext cx="120000" cy="120000"/>
                    </a:xfrm>
                    <a:prstGeom prst="arc">
                      <a:avLst/>
                    </a:prstGeom>
                    <a:ln w="28575">
                      <a:solidFill>
                        <a:srgbClr val="006F9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4" name="Group 33"/>
                <p:cNvGrpSpPr/>
                <p:nvPr/>
              </p:nvGrpSpPr>
              <p:grpSpPr>
                <a:xfrm rot="5400000">
                  <a:off x="12464795" y="7782264"/>
                  <a:ext cx="7439998" cy="7440630"/>
                  <a:chOff x="3830500" y="1978840"/>
                  <a:chExt cx="7439998" cy="7440630"/>
                </a:xfrm>
              </p:grpSpPr>
              <p:sp>
                <p:nvSpPr>
                  <p:cNvPr id="80" name="Arc 79"/>
                  <p:cNvSpPr>
                    <a:spLocks noChangeAspect="1"/>
                  </p:cNvSpPr>
                  <p:nvPr/>
                </p:nvSpPr>
                <p:spPr>
                  <a:xfrm rot="18900000">
                    <a:off x="3830500" y="1979492"/>
                    <a:ext cx="7439998" cy="7439978"/>
                  </a:xfrm>
                  <a:prstGeom prst="arc">
                    <a:avLst>
                      <a:gd name="adj1" fmla="val 19004669"/>
                      <a:gd name="adj2" fmla="val 2148915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1" name="Arc 80"/>
                  <p:cNvSpPr>
                    <a:spLocks noChangeAspect="1"/>
                  </p:cNvSpPr>
                  <p:nvPr/>
                </p:nvSpPr>
                <p:spPr>
                  <a:xfrm rot="18900000">
                    <a:off x="6231100" y="4380084"/>
                    <a:ext cx="2638799" cy="2638792"/>
                  </a:xfrm>
                  <a:prstGeom prst="arc">
                    <a:avLst>
                      <a:gd name="adj1" fmla="val 19188582"/>
                      <a:gd name="adj2" fmla="val 21299838"/>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82" name="Group 81"/>
                  <p:cNvGrpSpPr/>
                  <p:nvPr/>
                </p:nvGrpSpPr>
                <p:grpSpPr>
                  <a:xfrm>
                    <a:off x="8380503" y="2969763"/>
                    <a:ext cx="1731072" cy="1734630"/>
                    <a:chOff x="8380503" y="2969763"/>
                    <a:chExt cx="1731072" cy="1734630"/>
                  </a:xfrm>
                </p:grpSpPr>
                <p:cxnSp>
                  <p:nvCxnSpPr>
                    <p:cNvPr id="87" name="Straight Connector 86"/>
                    <p:cNvCxnSpPr>
                      <a:stCxn id="88" idx="2"/>
                      <a:endCxn id="89" idx="0"/>
                    </p:cNvCxnSpPr>
                    <p:nvPr/>
                  </p:nvCxnSpPr>
                  <p:spPr>
                    <a:xfrm flipH="1">
                      <a:off x="8482929" y="3072189"/>
                      <a:ext cx="1611072" cy="1614630"/>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8" name="Arc 87"/>
                    <p:cNvSpPr>
                      <a:spLocks noChangeAspect="1"/>
                    </p:cNvSpPr>
                    <p:nvPr/>
                  </p:nvSpPr>
                  <p:spPr>
                    <a:xfrm rot="2700000">
                      <a:off x="9991575" y="296976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9" name="Arc 88"/>
                    <p:cNvSpPr>
                      <a:spLocks noChangeAspect="1"/>
                    </p:cNvSpPr>
                    <p:nvPr/>
                  </p:nvSpPr>
                  <p:spPr>
                    <a:xfrm rot="8100000">
                      <a:off x="8380503" y="4584393"/>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83" name="Group 82"/>
                  <p:cNvGrpSpPr/>
                  <p:nvPr/>
                </p:nvGrpSpPr>
                <p:grpSpPr>
                  <a:xfrm>
                    <a:off x="7609891" y="1978840"/>
                    <a:ext cx="120000" cy="2405596"/>
                    <a:chOff x="7609890" y="1978840"/>
                    <a:chExt cx="120000" cy="2405596"/>
                  </a:xfrm>
                </p:grpSpPr>
                <p:cxnSp>
                  <p:nvCxnSpPr>
                    <p:cNvPr id="84" name="Straight Connector 83"/>
                    <p:cNvCxnSpPr>
                      <a:stCxn id="85" idx="2"/>
                      <a:endCxn id="86" idx="0"/>
                    </p:cNvCxnSpPr>
                    <p:nvPr/>
                  </p:nvCxnSpPr>
                  <p:spPr>
                    <a:xfrm flipV="1">
                      <a:off x="7609890" y="2038840"/>
                      <a:ext cx="0" cy="2285596"/>
                    </a:xfrm>
                    <a:prstGeom prst="line">
                      <a:avLst/>
                    </a:prstGeom>
                    <a:ln w="28575">
                      <a:solidFill>
                        <a:srgbClr val="005DAB"/>
                      </a:solidFill>
                    </a:ln>
                  </p:spPr>
                  <p:style>
                    <a:lnRef idx="1">
                      <a:schemeClr val="accent1"/>
                    </a:lnRef>
                    <a:fillRef idx="0">
                      <a:schemeClr val="accent1"/>
                    </a:fillRef>
                    <a:effectRef idx="0">
                      <a:schemeClr val="accent1"/>
                    </a:effectRef>
                    <a:fontRef idx="minor">
                      <a:schemeClr val="tx1"/>
                    </a:fontRef>
                  </p:style>
                </p:cxnSp>
                <p:sp>
                  <p:nvSpPr>
                    <p:cNvPr id="85" name="Arc 84"/>
                    <p:cNvSpPr>
                      <a:spLocks noChangeAspect="1"/>
                    </p:cNvSpPr>
                    <p:nvPr/>
                  </p:nvSpPr>
                  <p:spPr>
                    <a:xfrm rot="10800000">
                      <a:off x="7609890" y="4264436"/>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86" name="Arc 85"/>
                    <p:cNvSpPr>
                      <a:spLocks noChangeAspect="1"/>
                    </p:cNvSpPr>
                    <p:nvPr/>
                  </p:nvSpPr>
                  <p:spPr>
                    <a:xfrm rot="16200000">
                      <a:off x="7609890" y="1978840"/>
                      <a:ext cx="120000" cy="120000"/>
                    </a:xfrm>
                    <a:prstGeom prst="arc">
                      <a:avLst/>
                    </a:prstGeom>
                    <a:ln w="28575">
                      <a:solidFill>
                        <a:srgbClr val="005DA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5" name="Group 34"/>
                <p:cNvGrpSpPr/>
                <p:nvPr/>
              </p:nvGrpSpPr>
              <p:grpSpPr>
                <a:xfrm rot="10800000">
                  <a:off x="12464793" y="7782262"/>
                  <a:ext cx="7439998" cy="7440629"/>
                  <a:chOff x="3830500" y="1978840"/>
                  <a:chExt cx="7439998" cy="7440629"/>
                </a:xfrm>
              </p:grpSpPr>
              <p:sp>
                <p:nvSpPr>
                  <p:cNvPr id="70" name="Arc 69"/>
                  <p:cNvSpPr>
                    <a:spLocks noChangeAspect="1"/>
                  </p:cNvSpPr>
                  <p:nvPr/>
                </p:nvSpPr>
                <p:spPr>
                  <a:xfrm rot="18900000">
                    <a:off x="3830500" y="1979491"/>
                    <a:ext cx="7439998" cy="7439978"/>
                  </a:xfrm>
                  <a:prstGeom prst="arc">
                    <a:avLst>
                      <a:gd name="adj1" fmla="val 19004669"/>
                      <a:gd name="adj2" fmla="val 2148915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1" name="Arc 70"/>
                  <p:cNvSpPr>
                    <a:spLocks noChangeAspect="1"/>
                  </p:cNvSpPr>
                  <p:nvPr/>
                </p:nvSpPr>
                <p:spPr>
                  <a:xfrm rot="18900000">
                    <a:off x="6231101" y="4380083"/>
                    <a:ext cx="2638799" cy="2638792"/>
                  </a:xfrm>
                  <a:prstGeom prst="arc">
                    <a:avLst>
                      <a:gd name="adj1" fmla="val 19188582"/>
                      <a:gd name="adj2" fmla="val 21299838"/>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72" name="Group 71"/>
                  <p:cNvGrpSpPr/>
                  <p:nvPr/>
                </p:nvGrpSpPr>
                <p:grpSpPr>
                  <a:xfrm>
                    <a:off x="8380503" y="2969763"/>
                    <a:ext cx="1731072" cy="1734630"/>
                    <a:chOff x="8380503" y="2969763"/>
                    <a:chExt cx="1731072" cy="1734630"/>
                  </a:xfrm>
                </p:grpSpPr>
                <p:cxnSp>
                  <p:nvCxnSpPr>
                    <p:cNvPr id="77" name="Straight Connector 76"/>
                    <p:cNvCxnSpPr>
                      <a:stCxn id="78" idx="2"/>
                      <a:endCxn id="79" idx="0"/>
                    </p:cNvCxnSpPr>
                    <p:nvPr/>
                  </p:nvCxnSpPr>
                  <p:spPr>
                    <a:xfrm flipH="1">
                      <a:off x="8482929" y="3072189"/>
                      <a:ext cx="1611072" cy="1614630"/>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8" name="Arc 77"/>
                    <p:cNvSpPr>
                      <a:spLocks noChangeAspect="1"/>
                    </p:cNvSpPr>
                    <p:nvPr/>
                  </p:nvSpPr>
                  <p:spPr>
                    <a:xfrm rot="2700000">
                      <a:off x="9991575" y="296976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9" name="Arc 78"/>
                    <p:cNvSpPr>
                      <a:spLocks noChangeAspect="1"/>
                    </p:cNvSpPr>
                    <p:nvPr/>
                  </p:nvSpPr>
                  <p:spPr>
                    <a:xfrm rot="8100000">
                      <a:off x="8380503" y="4584393"/>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73" name="Group 72"/>
                  <p:cNvGrpSpPr/>
                  <p:nvPr/>
                </p:nvGrpSpPr>
                <p:grpSpPr>
                  <a:xfrm>
                    <a:off x="7609890" y="1978840"/>
                    <a:ext cx="120000" cy="2405596"/>
                    <a:chOff x="7609890" y="1978840"/>
                    <a:chExt cx="120000" cy="2405596"/>
                  </a:xfrm>
                </p:grpSpPr>
                <p:cxnSp>
                  <p:nvCxnSpPr>
                    <p:cNvPr id="74" name="Straight Connector 73"/>
                    <p:cNvCxnSpPr>
                      <a:stCxn id="75" idx="2"/>
                      <a:endCxn id="76" idx="0"/>
                    </p:cNvCxnSpPr>
                    <p:nvPr/>
                  </p:nvCxnSpPr>
                  <p:spPr>
                    <a:xfrm flipV="1">
                      <a:off x="7609890" y="2038840"/>
                      <a:ext cx="0" cy="2285596"/>
                    </a:xfrm>
                    <a:prstGeom prst="line">
                      <a:avLst/>
                    </a:prstGeom>
                    <a:ln w="28575">
                      <a:solidFill>
                        <a:srgbClr val="AF7A60"/>
                      </a:solidFill>
                    </a:ln>
                  </p:spPr>
                  <p:style>
                    <a:lnRef idx="1">
                      <a:schemeClr val="accent1"/>
                    </a:lnRef>
                    <a:fillRef idx="0">
                      <a:schemeClr val="accent1"/>
                    </a:fillRef>
                    <a:effectRef idx="0">
                      <a:schemeClr val="accent1"/>
                    </a:effectRef>
                    <a:fontRef idx="minor">
                      <a:schemeClr val="tx1"/>
                    </a:fontRef>
                  </p:style>
                </p:cxnSp>
                <p:sp>
                  <p:nvSpPr>
                    <p:cNvPr id="75" name="Arc 74"/>
                    <p:cNvSpPr>
                      <a:spLocks noChangeAspect="1"/>
                    </p:cNvSpPr>
                    <p:nvPr/>
                  </p:nvSpPr>
                  <p:spPr>
                    <a:xfrm rot="10800000">
                      <a:off x="7609890" y="4264436"/>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76" name="Arc 75"/>
                    <p:cNvSpPr>
                      <a:spLocks noChangeAspect="1"/>
                    </p:cNvSpPr>
                    <p:nvPr/>
                  </p:nvSpPr>
                  <p:spPr>
                    <a:xfrm rot="16200000">
                      <a:off x="7609890" y="1978840"/>
                      <a:ext cx="120000" cy="120000"/>
                    </a:xfrm>
                    <a:prstGeom prst="arc">
                      <a:avLst/>
                    </a:prstGeom>
                    <a:ln w="28575">
                      <a:solidFill>
                        <a:srgbClr val="AF7A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36" name="Group 35"/>
                <p:cNvGrpSpPr/>
                <p:nvPr/>
              </p:nvGrpSpPr>
              <p:grpSpPr>
                <a:xfrm>
                  <a:off x="12464477" y="7782263"/>
                  <a:ext cx="7440629" cy="7440629"/>
                  <a:chOff x="12464477" y="7782263"/>
                  <a:chExt cx="7440629" cy="7440629"/>
                </a:xfrm>
              </p:grpSpPr>
              <p:grpSp>
                <p:nvGrpSpPr>
                  <p:cNvPr id="48" name="Group 47"/>
                  <p:cNvGrpSpPr/>
                  <p:nvPr/>
                </p:nvGrpSpPr>
                <p:grpSpPr>
                  <a:xfrm>
                    <a:off x="12464794" y="7782263"/>
                    <a:ext cx="7439998" cy="7440629"/>
                    <a:chOff x="3830500" y="1978840"/>
                    <a:chExt cx="7439998" cy="7440629"/>
                  </a:xfrm>
                </p:grpSpPr>
                <p:sp>
                  <p:nvSpPr>
                    <p:cNvPr id="60" name="Arc 59"/>
                    <p:cNvSpPr>
                      <a:spLocks noChangeAspect="1"/>
                    </p:cNvSpPr>
                    <p:nvPr/>
                  </p:nvSpPr>
                  <p:spPr>
                    <a:xfrm rot="18900000">
                      <a:off x="3830500" y="1979491"/>
                      <a:ext cx="7439998" cy="7439978"/>
                    </a:xfrm>
                    <a:prstGeom prst="arc">
                      <a:avLst>
                        <a:gd name="adj1" fmla="val 19004669"/>
                        <a:gd name="adj2" fmla="val 2148915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1" name="Arc 60"/>
                    <p:cNvSpPr>
                      <a:spLocks noChangeAspect="1"/>
                    </p:cNvSpPr>
                    <p:nvPr/>
                  </p:nvSpPr>
                  <p:spPr>
                    <a:xfrm rot="18900000">
                      <a:off x="6231101" y="4380083"/>
                      <a:ext cx="2638799" cy="2638792"/>
                    </a:xfrm>
                    <a:prstGeom prst="arc">
                      <a:avLst>
                        <a:gd name="adj1" fmla="val 19188582"/>
                        <a:gd name="adj2" fmla="val 21299838"/>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62" name="Group 61"/>
                    <p:cNvGrpSpPr/>
                    <p:nvPr/>
                  </p:nvGrpSpPr>
                  <p:grpSpPr>
                    <a:xfrm>
                      <a:off x="8380503" y="2969763"/>
                      <a:ext cx="1731072" cy="1734630"/>
                      <a:chOff x="8380503" y="2969763"/>
                      <a:chExt cx="1731072" cy="1734630"/>
                    </a:xfrm>
                  </p:grpSpPr>
                  <p:cxnSp>
                    <p:nvCxnSpPr>
                      <p:cNvPr id="67" name="Straight Connector 66"/>
                      <p:cNvCxnSpPr>
                        <a:stCxn id="68" idx="2"/>
                        <a:endCxn id="69" idx="0"/>
                      </p:cNvCxnSpPr>
                      <p:nvPr/>
                    </p:nvCxnSpPr>
                    <p:spPr>
                      <a:xfrm flipH="1">
                        <a:off x="8482929" y="3072189"/>
                        <a:ext cx="1611072" cy="1614630"/>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8" name="Arc 67"/>
                      <p:cNvSpPr>
                        <a:spLocks noChangeAspect="1"/>
                      </p:cNvSpPr>
                      <p:nvPr/>
                    </p:nvSpPr>
                    <p:spPr>
                      <a:xfrm rot="2700000">
                        <a:off x="9991575" y="296976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9" name="Arc 68"/>
                      <p:cNvSpPr>
                        <a:spLocks noChangeAspect="1"/>
                      </p:cNvSpPr>
                      <p:nvPr/>
                    </p:nvSpPr>
                    <p:spPr>
                      <a:xfrm rot="8100000">
                        <a:off x="8380503" y="4584393"/>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63" name="Group 62"/>
                    <p:cNvGrpSpPr/>
                    <p:nvPr/>
                  </p:nvGrpSpPr>
                  <p:grpSpPr>
                    <a:xfrm>
                      <a:off x="7609890" y="1978840"/>
                      <a:ext cx="120000" cy="2405596"/>
                      <a:chOff x="7609890" y="1978840"/>
                      <a:chExt cx="120000" cy="2405596"/>
                    </a:xfrm>
                  </p:grpSpPr>
                  <p:cxnSp>
                    <p:nvCxnSpPr>
                      <p:cNvPr id="64" name="Straight Connector 63"/>
                      <p:cNvCxnSpPr>
                        <a:stCxn id="65" idx="2"/>
                        <a:endCxn id="66" idx="0"/>
                      </p:cNvCxnSpPr>
                      <p:nvPr/>
                    </p:nvCxnSpPr>
                    <p:spPr>
                      <a:xfrm flipV="1">
                        <a:off x="7609890" y="2038840"/>
                        <a:ext cx="0" cy="2285596"/>
                      </a:xfrm>
                      <a:prstGeom prst="line">
                        <a:avLst/>
                      </a:prstGeom>
                      <a:ln w="28575">
                        <a:solidFill>
                          <a:srgbClr val="A51739"/>
                        </a:solidFill>
                      </a:ln>
                    </p:spPr>
                    <p:style>
                      <a:lnRef idx="1">
                        <a:schemeClr val="accent1"/>
                      </a:lnRef>
                      <a:fillRef idx="0">
                        <a:schemeClr val="accent1"/>
                      </a:fillRef>
                      <a:effectRef idx="0">
                        <a:schemeClr val="accent1"/>
                      </a:effectRef>
                      <a:fontRef idx="minor">
                        <a:schemeClr val="tx1"/>
                      </a:fontRef>
                    </p:style>
                  </p:cxnSp>
                  <p:sp>
                    <p:nvSpPr>
                      <p:cNvPr id="65" name="Arc 64"/>
                      <p:cNvSpPr>
                        <a:spLocks noChangeAspect="1"/>
                      </p:cNvSpPr>
                      <p:nvPr/>
                    </p:nvSpPr>
                    <p:spPr>
                      <a:xfrm rot="10800000">
                        <a:off x="7609890" y="4264436"/>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66" name="Arc 65"/>
                      <p:cNvSpPr>
                        <a:spLocks noChangeAspect="1"/>
                      </p:cNvSpPr>
                      <p:nvPr/>
                    </p:nvSpPr>
                    <p:spPr>
                      <a:xfrm rot="16200000">
                        <a:off x="7609890" y="1978840"/>
                        <a:ext cx="120000" cy="120000"/>
                      </a:xfrm>
                      <a:prstGeom prst="arc">
                        <a:avLst/>
                      </a:prstGeom>
                      <a:ln w="28575">
                        <a:solidFill>
                          <a:srgbClr val="A5173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nvGrpSpPr>
                  <p:cNvPr id="49" name="Group 48"/>
                  <p:cNvGrpSpPr/>
                  <p:nvPr/>
                </p:nvGrpSpPr>
                <p:grpSpPr>
                  <a:xfrm rot="16200000">
                    <a:off x="12464793" y="7782262"/>
                    <a:ext cx="7439998" cy="7440629"/>
                    <a:chOff x="3830500" y="1978840"/>
                    <a:chExt cx="7439998" cy="7440629"/>
                  </a:xfrm>
                </p:grpSpPr>
                <p:sp>
                  <p:nvSpPr>
                    <p:cNvPr id="50" name="Arc 49"/>
                    <p:cNvSpPr>
                      <a:spLocks noChangeAspect="1"/>
                    </p:cNvSpPr>
                    <p:nvPr/>
                  </p:nvSpPr>
                  <p:spPr>
                    <a:xfrm rot="18900000">
                      <a:off x="3830500" y="1979491"/>
                      <a:ext cx="7439998" cy="7439978"/>
                    </a:xfrm>
                    <a:prstGeom prst="arc">
                      <a:avLst>
                        <a:gd name="adj1" fmla="val 19004669"/>
                        <a:gd name="adj2" fmla="val 2148915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1" name="Arc 50"/>
                    <p:cNvSpPr>
                      <a:spLocks noChangeAspect="1"/>
                    </p:cNvSpPr>
                    <p:nvPr/>
                  </p:nvSpPr>
                  <p:spPr>
                    <a:xfrm rot="18900000">
                      <a:off x="6231101" y="4380083"/>
                      <a:ext cx="2638799" cy="2638792"/>
                    </a:xfrm>
                    <a:prstGeom prst="arc">
                      <a:avLst>
                        <a:gd name="adj1" fmla="val 19188582"/>
                        <a:gd name="adj2" fmla="val 21299838"/>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52" name="Group 51"/>
                    <p:cNvGrpSpPr/>
                    <p:nvPr/>
                  </p:nvGrpSpPr>
                  <p:grpSpPr>
                    <a:xfrm>
                      <a:off x="8380503" y="2969763"/>
                      <a:ext cx="1731072" cy="1734630"/>
                      <a:chOff x="8380503" y="2969763"/>
                      <a:chExt cx="1731072" cy="1734630"/>
                    </a:xfrm>
                  </p:grpSpPr>
                  <p:cxnSp>
                    <p:nvCxnSpPr>
                      <p:cNvPr id="57" name="Straight Connector 56"/>
                      <p:cNvCxnSpPr>
                        <a:stCxn id="58" idx="2"/>
                        <a:endCxn id="59" idx="0"/>
                      </p:cNvCxnSpPr>
                      <p:nvPr/>
                    </p:nvCxnSpPr>
                    <p:spPr>
                      <a:xfrm flipH="1">
                        <a:off x="8482929" y="3072189"/>
                        <a:ext cx="1611072" cy="1614630"/>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8" name="Arc 57"/>
                      <p:cNvSpPr>
                        <a:spLocks noChangeAspect="1"/>
                      </p:cNvSpPr>
                      <p:nvPr/>
                    </p:nvSpPr>
                    <p:spPr>
                      <a:xfrm rot="2700000">
                        <a:off x="9991575" y="296976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9" name="Arc 58"/>
                      <p:cNvSpPr>
                        <a:spLocks noChangeAspect="1"/>
                      </p:cNvSpPr>
                      <p:nvPr/>
                    </p:nvSpPr>
                    <p:spPr>
                      <a:xfrm rot="8100000">
                        <a:off x="8380503" y="4584393"/>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53" name="Group 52"/>
                    <p:cNvGrpSpPr/>
                    <p:nvPr/>
                  </p:nvGrpSpPr>
                  <p:grpSpPr>
                    <a:xfrm>
                      <a:off x="7609890" y="1978840"/>
                      <a:ext cx="120000" cy="2405596"/>
                      <a:chOff x="7609890" y="1978840"/>
                      <a:chExt cx="120000" cy="2405596"/>
                    </a:xfrm>
                  </p:grpSpPr>
                  <p:cxnSp>
                    <p:nvCxnSpPr>
                      <p:cNvPr id="54" name="Straight Connector 53"/>
                      <p:cNvCxnSpPr>
                        <a:stCxn id="55" idx="2"/>
                        <a:endCxn id="56" idx="0"/>
                      </p:cNvCxnSpPr>
                      <p:nvPr/>
                    </p:nvCxnSpPr>
                    <p:spPr>
                      <a:xfrm flipV="1">
                        <a:off x="7609890" y="2038840"/>
                        <a:ext cx="0" cy="2285596"/>
                      </a:xfrm>
                      <a:prstGeom prst="line">
                        <a:avLst/>
                      </a:prstGeom>
                      <a:ln w="28575">
                        <a:solidFill>
                          <a:srgbClr val="C44101"/>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rot="10800000">
                        <a:off x="7609890" y="4264436"/>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56" name="Arc 55"/>
                      <p:cNvSpPr>
                        <a:spLocks noChangeAspect="1"/>
                      </p:cNvSpPr>
                      <p:nvPr/>
                    </p:nvSpPr>
                    <p:spPr>
                      <a:xfrm rot="16200000">
                        <a:off x="7609890" y="1978840"/>
                        <a:ext cx="120000" cy="120000"/>
                      </a:xfrm>
                      <a:prstGeom prst="arc">
                        <a:avLst/>
                      </a:prstGeom>
                      <a:ln w="28575">
                        <a:solidFill>
                          <a:srgbClr val="C4410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37" name="Group 36"/>
                <p:cNvGrpSpPr/>
                <p:nvPr/>
              </p:nvGrpSpPr>
              <p:grpSpPr>
                <a:xfrm rot="18900000">
                  <a:off x="12464793" y="7782262"/>
                  <a:ext cx="7439998" cy="7440629"/>
                  <a:chOff x="3830499" y="1978840"/>
                  <a:chExt cx="7439998" cy="7440629"/>
                </a:xfrm>
              </p:grpSpPr>
              <p:sp>
                <p:nvSpPr>
                  <p:cNvPr id="38" name="Arc 37"/>
                  <p:cNvSpPr>
                    <a:spLocks noChangeAspect="1"/>
                  </p:cNvSpPr>
                  <p:nvPr/>
                </p:nvSpPr>
                <p:spPr>
                  <a:xfrm rot="18900000">
                    <a:off x="3830499" y="1979491"/>
                    <a:ext cx="7439998" cy="7439978"/>
                  </a:xfrm>
                  <a:prstGeom prst="arc">
                    <a:avLst>
                      <a:gd name="adj1" fmla="val 19004669"/>
                      <a:gd name="adj2" fmla="val 2148915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39" name="Arc 38"/>
                  <p:cNvSpPr>
                    <a:spLocks noChangeAspect="1"/>
                  </p:cNvSpPr>
                  <p:nvPr/>
                </p:nvSpPr>
                <p:spPr>
                  <a:xfrm rot="18900000">
                    <a:off x="6231100" y="4380083"/>
                    <a:ext cx="2638799" cy="2638792"/>
                  </a:xfrm>
                  <a:prstGeom prst="arc">
                    <a:avLst>
                      <a:gd name="adj1" fmla="val 19188582"/>
                      <a:gd name="adj2" fmla="val 21299838"/>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nvGrpSpPr>
                  <p:cNvPr id="40" name="Group 39"/>
                  <p:cNvGrpSpPr/>
                  <p:nvPr/>
                </p:nvGrpSpPr>
                <p:grpSpPr>
                  <a:xfrm>
                    <a:off x="8380503" y="2969764"/>
                    <a:ext cx="1731072" cy="1734630"/>
                    <a:chOff x="8380503" y="2969763"/>
                    <a:chExt cx="1731072" cy="1734630"/>
                  </a:xfrm>
                </p:grpSpPr>
                <p:cxnSp>
                  <p:nvCxnSpPr>
                    <p:cNvPr id="45" name="Straight Connector 44"/>
                    <p:cNvCxnSpPr>
                      <a:stCxn id="46" idx="2"/>
                      <a:endCxn id="47" idx="0"/>
                    </p:cNvCxnSpPr>
                    <p:nvPr/>
                  </p:nvCxnSpPr>
                  <p:spPr>
                    <a:xfrm flipH="1">
                      <a:off x="8482929" y="3072189"/>
                      <a:ext cx="1611072" cy="1614630"/>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6" name="Arc 45"/>
                    <p:cNvSpPr>
                      <a:spLocks noChangeAspect="1"/>
                    </p:cNvSpPr>
                    <p:nvPr/>
                  </p:nvSpPr>
                  <p:spPr>
                    <a:xfrm rot="2700000">
                      <a:off x="9991575" y="296976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7" name="Arc 46"/>
                    <p:cNvSpPr>
                      <a:spLocks noChangeAspect="1"/>
                    </p:cNvSpPr>
                    <p:nvPr/>
                  </p:nvSpPr>
                  <p:spPr>
                    <a:xfrm rot="8100000">
                      <a:off x="8380503" y="4584393"/>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nvGrpSpPr>
                  <p:cNvPr id="41" name="Group 40"/>
                  <p:cNvGrpSpPr/>
                  <p:nvPr/>
                </p:nvGrpSpPr>
                <p:grpSpPr>
                  <a:xfrm>
                    <a:off x="7609890" y="1978840"/>
                    <a:ext cx="120000" cy="2405596"/>
                    <a:chOff x="7609890" y="1978840"/>
                    <a:chExt cx="120000" cy="2405596"/>
                  </a:xfrm>
                </p:grpSpPr>
                <p:cxnSp>
                  <p:nvCxnSpPr>
                    <p:cNvPr id="42" name="Straight Connector 41"/>
                    <p:cNvCxnSpPr>
                      <a:stCxn id="43" idx="2"/>
                      <a:endCxn id="44" idx="0"/>
                    </p:cNvCxnSpPr>
                    <p:nvPr/>
                  </p:nvCxnSpPr>
                  <p:spPr>
                    <a:xfrm flipV="1">
                      <a:off x="7609890" y="2038840"/>
                      <a:ext cx="0" cy="2285596"/>
                    </a:xfrm>
                    <a:prstGeom prst="line">
                      <a:avLst/>
                    </a:prstGeom>
                    <a:ln w="28575">
                      <a:solidFill>
                        <a:srgbClr val="09662F"/>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a:off x="7609890" y="4264436"/>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sp>
                  <p:nvSpPr>
                    <p:cNvPr id="44" name="Arc 43"/>
                    <p:cNvSpPr>
                      <a:spLocks noChangeAspect="1"/>
                    </p:cNvSpPr>
                    <p:nvPr/>
                  </p:nvSpPr>
                  <p:spPr>
                    <a:xfrm rot="16200000">
                      <a:off x="7609890" y="1978840"/>
                      <a:ext cx="120000" cy="120000"/>
                    </a:xfrm>
                    <a:prstGeom prst="arc">
                      <a:avLst/>
                    </a:prstGeom>
                    <a:ln w="28575">
                      <a:solidFill>
                        <a:srgbClr val="0966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800"/>
                    </a:p>
                  </p:txBody>
                </p:sp>
              </p:grpSp>
            </p:grpSp>
          </p:grpSp>
          <p:grpSp>
            <p:nvGrpSpPr>
              <p:cNvPr id="17" name="Group 16"/>
              <p:cNvGrpSpPr/>
              <p:nvPr/>
            </p:nvGrpSpPr>
            <p:grpSpPr>
              <a:xfrm>
                <a:off x="3963718" y="3009271"/>
                <a:ext cx="7204340" cy="5397914"/>
                <a:chOff x="3963718" y="3009271"/>
                <a:chExt cx="7204340" cy="5397914"/>
              </a:xfrm>
            </p:grpSpPr>
            <p:sp>
              <p:nvSpPr>
                <p:cNvPr id="22" name="TextBox 21"/>
                <p:cNvSpPr txBox="1"/>
                <p:nvPr/>
              </p:nvSpPr>
              <p:spPr>
                <a:xfrm>
                  <a:off x="6754365" y="5279192"/>
                  <a:ext cx="1592270" cy="867348"/>
                </a:xfrm>
                <a:prstGeom prst="rect">
                  <a:avLst/>
                </a:prstGeom>
                <a:noFill/>
              </p:spPr>
              <p:txBody>
                <a:bodyPr wrap="square" tIns="0" bIns="36000" rtlCol="0">
                  <a:spAutoFit/>
                </a:bodyPr>
                <a:lstStyle/>
                <a:p>
                  <a:pPr algn="ctr" defTabSz="914400">
                    <a:defRPr/>
                  </a:pPr>
                  <a:r>
                    <a:rPr lang="en-GB" sz="1800" kern="0" dirty="0">
                      <a:solidFill>
                        <a:srgbClr val="1C1C1C"/>
                      </a:solidFill>
                      <a:ea typeface="Verdana" panose="020B0604030504040204" pitchFamily="34" charset="0"/>
                      <a:cs typeface="Arial" panose="020B0604020202020204" pitchFamily="34" charset="0"/>
                    </a:rPr>
                    <a:t>patients, families and carers</a:t>
                  </a:r>
                </a:p>
              </p:txBody>
            </p:sp>
            <p:sp>
              <p:nvSpPr>
                <p:cNvPr id="23" name="TextBox 22"/>
                <p:cNvSpPr txBox="1"/>
                <p:nvPr/>
              </p:nvSpPr>
              <p:spPr>
                <a:xfrm flipH="1">
                  <a:off x="8977055" y="6087778"/>
                  <a:ext cx="2011318" cy="867348"/>
                </a:xfrm>
                <a:prstGeom prst="rect">
                  <a:avLst/>
                </a:prstGeom>
                <a:noFill/>
              </p:spPr>
              <p:txBody>
                <a:bodyPr wrap="square" tIns="0" bIns="36000" rtlCol="0">
                  <a:spAutoFit/>
                </a:bodyPr>
                <a:lstStyle/>
                <a:p>
                  <a:pPr algn="ctr" defTabSz="914400">
                    <a:defRPr/>
                  </a:pPr>
                  <a:r>
                    <a:rPr lang="en-GB" sz="1800" kern="0" dirty="0">
                      <a:solidFill>
                        <a:srgbClr val="005DAB"/>
                      </a:solidFill>
                      <a:ea typeface="Verdana" panose="020B0604030504040204" pitchFamily="34" charset="0"/>
                      <a:cs typeface="Arial" panose="020B0604020202020204" pitchFamily="34" charset="0"/>
                    </a:rPr>
                    <a:t>regulators, advisors and commissioners</a:t>
                  </a:r>
                </a:p>
              </p:txBody>
            </p:sp>
            <p:sp>
              <p:nvSpPr>
                <p:cNvPr id="24" name="TextBox 23"/>
                <p:cNvSpPr txBox="1"/>
                <p:nvPr/>
              </p:nvSpPr>
              <p:spPr>
                <a:xfrm flipH="1">
                  <a:off x="5484406" y="3009271"/>
                  <a:ext cx="2096793" cy="590349"/>
                </a:xfrm>
                <a:prstGeom prst="rect">
                  <a:avLst/>
                </a:prstGeom>
                <a:noFill/>
              </p:spPr>
              <p:txBody>
                <a:bodyPr wrap="square" tIns="0" bIns="36000" rtlCol="0">
                  <a:spAutoFit/>
                </a:bodyPr>
                <a:lstStyle/>
                <a:p>
                  <a:pPr algn="ctr" defTabSz="914400">
                    <a:defRPr/>
                  </a:pPr>
                  <a:r>
                    <a:rPr lang="en-GB" sz="1800" kern="0" dirty="0">
                      <a:solidFill>
                        <a:srgbClr val="09662F"/>
                      </a:solidFill>
                      <a:ea typeface="Verdana" panose="020B0604030504040204" pitchFamily="34" charset="0"/>
                      <a:cs typeface="Arial" panose="020B0604020202020204" pitchFamily="34" charset="0"/>
                    </a:rPr>
                    <a:t>care</a:t>
                  </a:r>
                  <a:br>
                    <a:rPr lang="en-GB" sz="1800" kern="0" dirty="0">
                      <a:solidFill>
                        <a:srgbClr val="09662F"/>
                      </a:solidFill>
                      <a:ea typeface="Verdana" panose="020B0604030504040204" pitchFamily="34" charset="0"/>
                      <a:cs typeface="Arial" panose="020B0604020202020204" pitchFamily="34" charset="0"/>
                    </a:rPr>
                  </a:br>
                  <a:r>
                    <a:rPr lang="en-GB" sz="1800" kern="0" dirty="0">
                      <a:solidFill>
                        <a:srgbClr val="09662F"/>
                      </a:solidFill>
                      <a:ea typeface="Verdana" panose="020B0604030504040204" pitchFamily="34" charset="0"/>
                      <a:cs typeface="Arial" panose="020B0604020202020204" pitchFamily="34" charset="0"/>
                    </a:rPr>
                    <a:t>staff</a:t>
                  </a:r>
                </a:p>
              </p:txBody>
            </p:sp>
            <p:sp>
              <p:nvSpPr>
                <p:cNvPr id="25" name="TextBox 24"/>
                <p:cNvSpPr txBox="1"/>
                <p:nvPr/>
              </p:nvSpPr>
              <p:spPr>
                <a:xfrm flipH="1">
                  <a:off x="4089232" y="6505457"/>
                  <a:ext cx="1975733" cy="313350"/>
                </a:xfrm>
                <a:prstGeom prst="rect">
                  <a:avLst/>
                </a:prstGeom>
                <a:noFill/>
              </p:spPr>
              <p:txBody>
                <a:bodyPr wrap="square" tIns="0" bIns="36000" rtlCol="0">
                  <a:spAutoFit/>
                </a:bodyPr>
                <a:lstStyle/>
                <a:p>
                  <a:pPr algn="ctr" defTabSz="914400">
                    <a:defRPr/>
                  </a:pPr>
                  <a:r>
                    <a:rPr lang="en-GB" sz="1800" kern="0" dirty="0">
                      <a:solidFill>
                        <a:srgbClr val="006F96"/>
                      </a:solidFill>
                      <a:ea typeface="Verdana" panose="020B0604030504040204" pitchFamily="34" charset="0"/>
                      <a:cs typeface="Arial" panose="020B0604020202020204" pitchFamily="34" charset="0"/>
                    </a:rPr>
                    <a:t>…</a:t>
                  </a:r>
                </a:p>
              </p:txBody>
            </p:sp>
            <p:sp>
              <p:nvSpPr>
                <p:cNvPr id="26" name="TextBox 25"/>
                <p:cNvSpPr txBox="1"/>
                <p:nvPr/>
              </p:nvSpPr>
              <p:spPr>
                <a:xfrm flipH="1">
                  <a:off x="3963718" y="4471874"/>
                  <a:ext cx="2293133" cy="590349"/>
                </a:xfrm>
                <a:prstGeom prst="rect">
                  <a:avLst/>
                </a:prstGeom>
                <a:noFill/>
              </p:spPr>
              <p:txBody>
                <a:bodyPr wrap="square" tIns="0" bIns="36000" rtlCol="0">
                  <a:spAutoFit/>
                </a:bodyPr>
                <a:lstStyle/>
                <a:p>
                  <a:pPr algn="ctr" defTabSz="914400">
                    <a:defRPr/>
                  </a:pPr>
                  <a:r>
                    <a:rPr lang="en-GB" sz="1800" kern="0" dirty="0">
                      <a:solidFill>
                        <a:srgbClr val="C44101"/>
                      </a:solidFill>
                      <a:ea typeface="Verdana" panose="020B0604030504040204" pitchFamily="34" charset="0"/>
                      <a:cs typeface="Arial" panose="020B0604020202020204" pitchFamily="34" charset="0"/>
                    </a:rPr>
                    <a:t>support</a:t>
                  </a:r>
                  <a:br>
                    <a:rPr lang="en-GB" sz="1800" kern="0" dirty="0">
                      <a:solidFill>
                        <a:srgbClr val="C44101"/>
                      </a:solidFill>
                      <a:ea typeface="Verdana" panose="020B0604030504040204" pitchFamily="34" charset="0"/>
                      <a:cs typeface="Arial" panose="020B0604020202020204" pitchFamily="34" charset="0"/>
                    </a:rPr>
                  </a:br>
                  <a:r>
                    <a:rPr lang="en-GB" sz="1800" kern="0" dirty="0">
                      <a:solidFill>
                        <a:srgbClr val="C44101"/>
                      </a:solidFill>
                      <a:ea typeface="Verdana" panose="020B0604030504040204" pitchFamily="34" charset="0"/>
                      <a:cs typeface="Arial" panose="020B0604020202020204" pitchFamily="34" charset="0"/>
                    </a:rPr>
                    <a:t>staff</a:t>
                  </a:r>
                </a:p>
              </p:txBody>
            </p:sp>
            <p:sp>
              <p:nvSpPr>
                <p:cNvPr id="27" name="TextBox 26"/>
                <p:cNvSpPr txBox="1"/>
                <p:nvPr/>
              </p:nvSpPr>
              <p:spPr>
                <a:xfrm flipH="1">
                  <a:off x="5458324" y="7816836"/>
                  <a:ext cx="2043445" cy="590349"/>
                </a:xfrm>
                <a:prstGeom prst="rect">
                  <a:avLst/>
                </a:prstGeom>
                <a:noFill/>
              </p:spPr>
              <p:txBody>
                <a:bodyPr wrap="square" tIns="0" bIns="36000" rtlCol="0">
                  <a:spAutoFit/>
                </a:bodyPr>
                <a:lstStyle/>
                <a:p>
                  <a:pPr algn="ctr" defTabSz="914400">
                    <a:defRPr/>
                  </a:pPr>
                  <a:r>
                    <a:rPr lang="en-GB" sz="1800" kern="0" dirty="0">
                      <a:solidFill>
                        <a:srgbClr val="AF7A60"/>
                      </a:solidFill>
                      <a:ea typeface="Verdana" panose="020B0604030504040204" pitchFamily="34" charset="0"/>
                      <a:cs typeface="Arial" panose="020B0604020202020204" pitchFamily="34" charset="0"/>
                    </a:rPr>
                    <a:t>administrative staff</a:t>
                  </a:r>
                </a:p>
              </p:txBody>
            </p:sp>
            <p:sp>
              <p:nvSpPr>
                <p:cNvPr id="28" name="TextBox 27"/>
                <p:cNvSpPr txBox="1"/>
                <p:nvPr/>
              </p:nvSpPr>
              <p:spPr>
                <a:xfrm flipH="1">
                  <a:off x="8875560" y="4469693"/>
                  <a:ext cx="2292498" cy="313350"/>
                </a:xfrm>
                <a:prstGeom prst="rect">
                  <a:avLst/>
                </a:prstGeom>
                <a:noFill/>
              </p:spPr>
              <p:txBody>
                <a:bodyPr wrap="square" tIns="0" bIns="36000" rtlCol="0">
                  <a:spAutoFit/>
                </a:bodyPr>
                <a:lstStyle/>
                <a:p>
                  <a:pPr algn="ctr" defTabSz="914400">
                    <a:defRPr/>
                  </a:pPr>
                  <a:r>
                    <a:rPr lang="en-GB" sz="1800" kern="0" dirty="0">
                      <a:solidFill>
                        <a:srgbClr val="612D70"/>
                      </a:solidFill>
                      <a:ea typeface="Verdana" panose="020B0604030504040204" pitchFamily="34" charset="0"/>
                      <a:cs typeface="Arial" panose="020B0604020202020204" pitchFamily="34" charset="0"/>
                    </a:rPr>
                    <a:t>…</a:t>
                  </a:r>
                </a:p>
              </p:txBody>
            </p:sp>
            <p:sp>
              <p:nvSpPr>
                <p:cNvPr id="29" name="TextBox 28"/>
                <p:cNvSpPr txBox="1"/>
                <p:nvPr/>
              </p:nvSpPr>
              <p:spPr>
                <a:xfrm flipH="1">
                  <a:off x="7522187" y="7816836"/>
                  <a:ext cx="2423613" cy="590349"/>
                </a:xfrm>
                <a:prstGeom prst="rect">
                  <a:avLst/>
                </a:prstGeom>
                <a:noFill/>
              </p:spPr>
              <p:txBody>
                <a:bodyPr wrap="square" tIns="0" bIns="36000" rtlCol="0">
                  <a:spAutoFit/>
                </a:bodyPr>
                <a:lstStyle/>
                <a:p>
                  <a:pPr algn="ctr" defTabSz="914400">
                    <a:defRPr/>
                  </a:pPr>
                  <a:r>
                    <a:rPr lang="en-GB" sz="1800" kern="0" dirty="0">
                      <a:solidFill>
                        <a:srgbClr val="003B71"/>
                      </a:solidFill>
                      <a:ea typeface="Verdana" panose="020B0604030504040204" pitchFamily="34" charset="0"/>
                      <a:cs typeface="Arial" panose="020B0604020202020204" pitchFamily="34" charset="0"/>
                    </a:rPr>
                    <a:t>public and representatives</a:t>
                  </a:r>
                </a:p>
              </p:txBody>
            </p:sp>
            <p:sp>
              <p:nvSpPr>
                <p:cNvPr id="30" name="TextBox 29"/>
                <p:cNvSpPr txBox="1"/>
                <p:nvPr/>
              </p:nvSpPr>
              <p:spPr>
                <a:xfrm flipH="1">
                  <a:off x="7370508" y="3009271"/>
                  <a:ext cx="2361093" cy="590349"/>
                </a:xfrm>
                <a:prstGeom prst="rect">
                  <a:avLst/>
                </a:prstGeom>
                <a:noFill/>
              </p:spPr>
              <p:txBody>
                <a:bodyPr wrap="square" tIns="0" bIns="36000" rtlCol="0">
                  <a:spAutoFit/>
                </a:bodyPr>
                <a:lstStyle/>
                <a:p>
                  <a:pPr algn="ctr" defTabSz="914400">
                    <a:defRPr/>
                  </a:pPr>
                  <a:r>
                    <a:rPr lang="en-GB" sz="1800" kern="0" dirty="0">
                      <a:solidFill>
                        <a:srgbClr val="A51739"/>
                      </a:solidFill>
                      <a:ea typeface="Verdana" panose="020B0604030504040204" pitchFamily="34" charset="0"/>
                      <a:cs typeface="Arial" panose="020B0604020202020204" pitchFamily="34" charset="0"/>
                    </a:rPr>
                    <a:t>other care providers</a:t>
                  </a:r>
                </a:p>
              </p:txBody>
            </p:sp>
          </p:grpSp>
          <p:sp>
            <p:nvSpPr>
              <p:cNvPr id="19" name="Oval 18"/>
              <p:cNvSpPr>
                <a:spLocks noChangeAspect="1"/>
              </p:cNvSpPr>
              <p:nvPr/>
            </p:nvSpPr>
            <p:spPr>
              <a:xfrm>
                <a:off x="6349899" y="4501048"/>
                <a:ext cx="2401200" cy="2401194"/>
              </a:xfrm>
              <a:prstGeom prst="ellipse">
                <a:avLst/>
              </a:prstGeom>
              <a:noFill/>
              <a:ln w="28575">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grpSp>
          <p:nvGrpSpPr>
            <p:cNvPr id="3" name="Group 2"/>
            <p:cNvGrpSpPr/>
            <p:nvPr userDrawn="1"/>
          </p:nvGrpSpPr>
          <p:grpSpPr>
            <a:xfrm>
              <a:off x="3410499" y="1760387"/>
              <a:ext cx="8280000" cy="8280000"/>
              <a:chOff x="3390553" y="1780089"/>
              <a:chExt cx="8280000" cy="8280000"/>
            </a:xfrm>
          </p:grpSpPr>
          <p:sp>
            <p:nvSpPr>
              <p:cNvPr id="2" name="Rectangle 1"/>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Internal</a:t>
                </a:r>
              </a:p>
            </p:txBody>
          </p:sp>
          <p:sp>
            <p:nvSpPr>
              <p:cNvPr id="165" name="Rectangle 164"/>
              <p:cNvSpPr>
                <a:spLocks noChangeAspect="1"/>
              </p:cNvSpPr>
              <p:nvPr userDrawn="1"/>
            </p:nvSpPr>
            <p:spPr>
              <a:xfrm rot="2700000">
                <a:off x="3390553" y="1780089"/>
                <a:ext cx="8280000" cy="8280000"/>
              </a:xfrm>
              <a:prstGeom prst="rect">
                <a:avLst/>
              </a:prstGeom>
              <a:noFill/>
              <a:effectLst/>
            </p:spPr>
            <p:txBody>
              <a:bodyPr wrap="none" lIns="91440" tIns="45720" rIns="91440" bIns="45720">
                <a:prstTxWarp prst="textArchUp">
                  <a:avLst/>
                </a:prstTxWarp>
                <a:spAutoFit/>
              </a:bodyPr>
              <a:lstStyle/>
              <a:p>
                <a:pPr algn="ctr"/>
                <a:r>
                  <a:rPr lang="en-US" sz="2000" b="0" cap="none" spc="0" dirty="0">
                    <a:ln w="0"/>
                    <a:solidFill>
                      <a:schemeClr val="tx1"/>
                    </a:solidFill>
                    <a:effectLst/>
                  </a:rPr>
                  <a:t>External</a:t>
                </a:r>
              </a:p>
            </p:txBody>
          </p:sp>
        </p:grpSp>
      </p:grpSp>
    </p:spTree>
    <p:extLst>
      <p:ext uri="{BB962C8B-B14F-4D97-AF65-F5344CB8AC3E}">
        <p14:creationId xmlns:p14="http://schemas.microsoft.com/office/powerpoint/2010/main" val="202980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abling Creativity">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grpSp>
        <p:nvGrpSpPr>
          <p:cNvPr id="9" name="Group 8"/>
          <p:cNvGrpSpPr/>
          <p:nvPr userDrawn="1"/>
        </p:nvGrpSpPr>
        <p:grpSpPr>
          <a:xfrm>
            <a:off x="748800" y="1368000"/>
            <a:ext cx="13590385" cy="8761540"/>
            <a:chOff x="748800" y="1189014"/>
            <a:chExt cx="13590385" cy="8761540"/>
          </a:xfrm>
        </p:grpSpPr>
        <p:grpSp>
          <p:nvGrpSpPr>
            <p:cNvPr id="10" name="Group 9"/>
            <p:cNvGrpSpPr/>
            <p:nvPr/>
          </p:nvGrpSpPr>
          <p:grpSpPr>
            <a:xfrm>
              <a:off x="748800" y="1189014"/>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Communicate</a:t>
                  </a:r>
                  <a:endParaRPr lang="en-GB" sz="1600" dirty="0">
                    <a:solidFill>
                      <a:srgbClr val="FF0000"/>
                    </a:solidFill>
                  </a:endParaRPr>
                </a:p>
              </p:txBody>
            </p:sp>
            <p:sp>
              <p:nvSpPr>
                <p:cNvPr id="66" name="Rectangle 65"/>
                <p:cNvSpPr/>
                <p:nvPr/>
              </p:nvSpPr>
              <p:spPr>
                <a:xfrm>
                  <a:off x="5344701" y="1189014"/>
                  <a:ext cx="877420"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Prepare</a:t>
                  </a:r>
                  <a:endParaRPr lang="en-GB" sz="1600" dirty="0">
                    <a:solidFill>
                      <a:srgbClr val="FF0000"/>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designing the system there is a need to prepare the scope of the design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design is complete it is important to communicate the outcome to the appropriate audience. The whole process may then need to be repeated if the scope of the design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one correct design for a system, rather a multitude of possibilities. It is important to explore a wide range of ideas that might meet individual requirements and find those combinations or concepts most likely to satisfy the overall needs.</a:t>
                </a:r>
              </a:p>
            </p:txBody>
          </p:sp>
        </p:grpSp>
        <p:grpSp>
          <p:nvGrpSpPr>
            <p:cNvPr id="11" name="Group 10"/>
            <p:cNvGrpSpPr/>
            <p:nvPr/>
          </p:nvGrpSpPr>
          <p:grpSpPr>
            <a:xfrm>
              <a:off x="7498800" y="1189014"/>
              <a:ext cx="6840385" cy="8761540"/>
              <a:chOff x="7498800" y="1189014"/>
              <a:chExt cx="6840385" cy="8761540"/>
            </a:xfrm>
          </p:grpSpPr>
          <p:grpSp>
            <p:nvGrpSpPr>
              <p:cNvPr id="12" name="Group 11"/>
              <p:cNvGrpSpPr/>
              <p:nvPr/>
            </p:nvGrpSpPr>
            <p:grpSpPr>
              <a:xfrm>
                <a:off x="7498800" y="1189014"/>
                <a:ext cx="6840385" cy="8761540"/>
                <a:chOff x="3717299" y="1189014"/>
                <a:chExt cx="6840385" cy="8761540"/>
              </a:xfrm>
            </p:grpSpPr>
            <p:sp>
              <p:nvSpPr>
                <p:cNvPr id="14" name="Rectangle 13"/>
                <p:cNvSpPr/>
                <p:nvPr/>
              </p:nvSpPr>
              <p:spPr>
                <a:xfrm>
                  <a:off x="4931839" y="3406094"/>
                  <a:ext cx="857671"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Explore</a:t>
                  </a:r>
                  <a:endParaRPr lang="en-GB" sz="1600" dirty="0">
                    <a:solidFill>
                      <a:srgbClr val="FF0000"/>
                    </a:solidFill>
                  </a:endParaRPr>
                </a:p>
              </p:txBody>
            </p:sp>
            <p:sp>
              <p:nvSpPr>
                <p:cNvPr id="15" name="Rectangle 14"/>
                <p:cNvSpPr/>
                <p:nvPr/>
              </p:nvSpPr>
              <p:spPr>
                <a:xfrm flipH="1">
                  <a:off x="8959522" y="9612000"/>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grpSp>
              <p:nvGrpSpPr>
                <p:cNvPr id="16" name="Group 15"/>
                <p:cNvGrpSpPr/>
                <p:nvPr/>
              </p:nvGrpSpPr>
              <p:grpSpPr>
                <a:xfrm>
                  <a:off x="3717299" y="1764000"/>
                  <a:ext cx="6840385" cy="7632000"/>
                  <a:chOff x="-62540" y="1764000"/>
                  <a:chExt cx="6840385" cy="7632000"/>
                </a:xfrm>
              </p:grpSpPr>
              <p:cxnSp>
                <p:nvCxnSpPr>
                  <p:cNvPr id="36" name="Straight Connector 35"/>
                  <p:cNvCxnSpPr/>
                  <p:nvPr/>
                </p:nvCxnSpPr>
                <p:spPr>
                  <a:xfrm rot="10800000" flipV="1">
                    <a:off x="2983709"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4348671" y="178374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noChangeAspect="1"/>
                  </p:cNvCxnSpPr>
                  <p:nvPr/>
                </p:nvCxnSpPr>
                <p:spPr>
                  <a:xfrm rot="16200000" flipV="1">
                    <a:off x="1631288" y="2612086"/>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a:off x="6684383" y="288566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6684383" y="361224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6684383" y="579199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6684383" y="6518580"/>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6684383" y="7245164"/>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6684383" y="7971746"/>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7" idx="0"/>
                    <a:endCxn id="52" idx="2"/>
                  </p:cNvCxnSpPr>
                  <p:nvPr/>
                </p:nvCxnSpPr>
                <p:spPr>
                  <a:xfrm>
                    <a:off x="6777460" y="2664000"/>
                    <a:ext cx="385" cy="583200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9" idx="0"/>
                    <a:endCxn id="47" idx="2"/>
                  </p:cNvCxnSpPr>
                  <p:nvPr/>
                </p:nvCxnSpPr>
                <p:spPr>
                  <a:xfrm>
                    <a:off x="2583460" y="1764000"/>
                    <a:ext cx="3294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4977460" y="1764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62540" y="3564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1953460" y="176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1129155" y="2046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26540" y="2304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4977845" y="7596000"/>
                    <a:ext cx="1800000" cy="1800000"/>
                  </a:xfrm>
                  <a:prstGeom prst="arc">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2583460" y="9396000"/>
                    <a:ext cx="3294385"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2540" y="7596000"/>
                    <a:ext cx="666000" cy="0"/>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26540" y="759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1129155" y="7878804"/>
                    <a:ext cx="928610" cy="1234392"/>
                  </a:xfrm>
                  <a:prstGeom prst="line">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1953460" y="8136000"/>
                    <a:ext cx="1260000" cy="1260000"/>
                  </a:xfrm>
                  <a:prstGeom prst="arc">
                    <a:avLst>
                      <a:gd name="adj1" fmla="val 16200000"/>
                      <a:gd name="adj2" fmla="val 19593429"/>
                    </a:avLst>
                  </a:prstGeom>
                  <a:ln w="127000" cap="rnd">
                    <a:solidFill>
                      <a:srgbClr val="FF79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6684383" y="4338828"/>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6684383" y="5065412"/>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2975688"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4340650" y="9233359"/>
                    <a:ext cx="0" cy="162000"/>
                  </a:xfrm>
                  <a:prstGeom prst="line">
                    <a:avLst/>
                  </a:prstGeom>
                  <a:ln w="127000">
                    <a:solidFill>
                      <a:srgbClr val="FF7979"/>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1647331" y="8399385"/>
                    <a:ext cx="108000" cy="143564"/>
                  </a:xfrm>
                  <a:prstGeom prst="line">
                    <a:avLst/>
                  </a:prstGeom>
                  <a:ln w="127000" cap="flat">
                    <a:solidFill>
                      <a:srgbClr val="FF7979"/>
                    </a:solidFill>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flipH="1">
                  <a:off x="9240746"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4492401" y="3383619"/>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9" name="Group 18"/>
                <p:cNvGrpSpPr/>
                <p:nvPr/>
              </p:nvGrpSpPr>
              <p:grpSpPr>
                <a:xfrm>
                  <a:off x="5574875" y="1980000"/>
                  <a:ext cx="4814597" cy="7245610"/>
                  <a:chOff x="1795036" y="1980000"/>
                  <a:chExt cx="4814597" cy="7245610"/>
                </a:xfrm>
              </p:grpSpPr>
              <p:sp>
                <p:nvSpPr>
                  <p:cNvPr id="22" name="Rectangle 21"/>
                  <p:cNvSpPr/>
                  <p:nvPr/>
                </p:nvSpPr>
                <p:spPr>
                  <a:xfrm>
                    <a:off x="4000535" y="2826034"/>
                    <a:ext cx="2609098" cy="261610"/>
                  </a:xfrm>
                  <a:prstGeom prst="rect">
                    <a:avLst/>
                  </a:prstGeom>
                </p:spPr>
                <p:txBody>
                  <a:bodyPr wrap="square">
                    <a:spAutoFit/>
                  </a:bodyPr>
                  <a:lstStyle/>
                  <a:p>
                    <a:pPr algn="r"/>
                    <a:r>
                      <a:rPr lang="en-GB" sz="1100" dirty="0"/>
                      <a:t>MoSCoW</a:t>
                    </a:r>
                  </a:p>
                </p:txBody>
              </p:sp>
              <p:sp>
                <p:nvSpPr>
                  <p:cNvPr id="23" name="Rectangle 22"/>
                  <p:cNvSpPr/>
                  <p:nvPr/>
                </p:nvSpPr>
                <p:spPr>
                  <a:xfrm>
                    <a:off x="4000535" y="3551986"/>
                    <a:ext cx="2609098" cy="261610"/>
                  </a:xfrm>
                  <a:prstGeom prst="rect">
                    <a:avLst/>
                  </a:prstGeom>
                </p:spPr>
                <p:txBody>
                  <a:bodyPr wrap="square">
                    <a:spAutoFit/>
                  </a:bodyPr>
                  <a:lstStyle/>
                  <a:p>
                    <a:pPr algn="r"/>
                    <a:r>
                      <a:rPr lang="en-GB" sz="1100" dirty="0"/>
                      <a:t>Data Analysis</a:t>
                    </a:r>
                  </a:p>
                </p:txBody>
              </p:sp>
              <p:sp>
                <p:nvSpPr>
                  <p:cNvPr id="24" name="Rectangle 23"/>
                  <p:cNvSpPr/>
                  <p:nvPr/>
                </p:nvSpPr>
                <p:spPr>
                  <a:xfrm>
                    <a:off x="4000535" y="4277938"/>
                    <a:ext cx="2609098" cy="261610"/>
                  </a:xfrm>
                  <a:prstGeom prst="rect">
                    <a:avLst/>
                  </a:prstGeom>
                </p:spPr>
                <p:txBody>
                  <a:bodyPr wrap="square">
                    <a:spAutoFit/>
                  </a:bodyPr>
                  <a:lstStyle/>
                  <a:p>
                    <a:pPr algn="r"/>
                    <a:r>
                      <a:rPr lang="en-GB" sz="1100" dirty="0"/>
                      <a:t>Storyboarding</a:t>
                    </a:r>
                  </a:p>
                </p:txBody>
              </p:sp>
              <p:sp>
                <p:nvSpPr>
                  <p:cNvPr id="25" name="Rectangle 24"/>
                  <p:cNvSpPr/>
                  <p:nvPr/>
                </p:nvSpPr>
                <p:spPr>
                  <a:xfrm>
                    <a:off x="4000535" y="5003890"/>
                    <a:ext cx="2609098" cy="261610"/>
                  </a:xfrm>
                  <a:prstGeom prst="rect">
                    <a:avLst/>
                  </a:prstGeom>
                </p:spPr>
                <p:txBody>
                  <a:bodyPr wrap="square">
                    <a:spAutoFit/>
                  </a:bodyPr>
                  <a:lstStyle/>
                  <a:p>
                    <a:pPr algn="r"/>
                    <a:r>
                      <a:rPr lang="en-GB" sz="1100" dirty="0"/>
                      <a:t>Fishbone Diagram</a:t>
                    </a:r>
                  </a:p>
                </p:txBody>
              </p:sp>
              <p:sp>
                <p:nvSpPr>
                  <p:cNvPr id="26" name="Rectangle 25"/>
                  <p:cNvSpPr/>
                  <p:nvPr/>
                </p:nvSpPr>
                <p:spPr>
                  <a:xfrm>
                    <a:off x="4000535" y="6455794"/>
                    <a:ext cx="2609098" cy="261610"/>
                  </a:xfrm>
                  <a:prstGeom prst="rect">
                    <a:avLst/>
                  </a:prstGeom>
                </p:spPr>
                <p:txBody>
                  <a:bodyPr wrap="square">
                    <a:spAutoFit/>
                  </a:bodyPr>
                  <a:lstStyle/>
                  <a:p>
                    <a:pPr algn="r"/>
                    <a:r>
                      <a:rPr lang="en-GB" sz="1100" dirty="0"/>
                      <a:t>Disney</a:t>
                    </a:r>
                  </a:p>
                </p:txBody>
              </p:sp>
              <p:sp>
                <p:nvSpPr>
                  <p:cNvPr id="27" name="Rectangle 26"/>
                  <p:cNvSpPr/>
                  <p:nvPr/>
                </p:nvSpPr>
                <p:spPr>
                  <a:xfrm>
                    <a:off x="4000535" y="5729842"/>
                    <a:ext cx="2609098" cy="261610"/>
                  </a:xfrm>
                  <a:prstGeom prst="rect">
                    <a:avLst/>
                  </a:prstGeom>
                </p:spPr>
                <p:txBody>
                  <a:bodyPr wrap="square">
                    <a:spAutoFit/>
                  </a:bodyPr>
                  <a:lstStyle/>
                  <a:p>
                    <a:pPr algn="r"/>
                    <a:r>
                      <a:rPr lang="en-GB" sz="1100" dirty="0"/>
                      <a:t>Brainstorming</a:t>
                    </a:r>
                  </a:p>
                </p:txBody>
              </p:sp>
              <p:sp>
                <p:nvSpPr>
                  <p:cNvPr id="28" name="Rectangle 27"/>
                  <p:cNvSpPr/>
                  <p:nvPr/>
                </p:nvSpPr>
                <p:spPr>
                  <a:xfrm>
                    <a:off x="4000535" y="7181746"/>
                    <a:ext cx="2609098" cy="261610"/>
                  </a:xfrm>
                  <a:prstGeom prst="rect">
                    <a:avLst/>
                  </a:prstGeom>
                </p:spPr>
                <p:txBody>
                  <a:bodyPr wrap="square">
                    <a:spAutoFit/>
                  </a:bodyPr>
                  <a:lstStyle/>
                  <a:p>
                    <a:pPr algn="r"/>
                    <a:r>
                      <a:rPr lang="en-GB" sz="1100" dirty="0"/>
                      <a:t>Six Thinking Hats</a:t>
                    </a:r>
                  </a:p>
                </p:txBody>
              </p:sp>
              <p:sp>
                <p:nvSpPr>
                  <p:cNvPr id="29" name="Rectangle 28"/>
                  <p:cNvSpPr/>
                  <p:nvPr/>
                </p:nvSpPr>
                <p:spPr>
                  <a:xfrm>
                    <a:off x="4000535" y="7907701"/>
                    <a:ext cx="2609098" cy="261610"/>
                  </a:xfrm>
                  <a:prstGeom prst="rect">
                    <a:avLst/>
                  </a:prstGeom>
                </p:spPr>
                <p:txBody>
                  <a:bodyPr wrap="square">
                    <a:spAutoFit/>
                  </a:bodyPr>
                  <a:lstStyle/>
                  <a:p>
                    <a:pPr algn="r"/>
                    <a:r>
                      <a:rPr lang="en-GB" sz="1100" dirty="0"/>
                      <a:t>Morphological Chart</a:t>
                    </a:r>
                  </a:p>
                </p:txBody>
              </p:sp>
              <p:sp>
                <p:nvSpPr>
                  <p:cNvPr id="30" name="Rectangle 29"/>
                  <p:cNvSpPr/>
                  <p:nvPr/>
                </p:nvSpPr>
                <p:spPr>
                  <a:xfrm>
                    <a:off x="1795036" y="2616681"/>
                    <a:ext cx="1440000" cy="261610"/>
                  </a:xfrm>
                  <a:prstGeom prst="rect">
                    <a:avLst/>
                  </a:prstGeom>
                </p:spPr>
                <p:txBody>
                  <a:bodyPr wrap="square">
                    <a:spAutoFit/>
                  </a:bodyPr>
                  <a:lstStyle/>
                  <a:p>
                    <a:r>
                      <a:rPr lang="en-GB" sz="1100" dirty="0"/>
                      <a:t>Users</a:t>
                    </a:r>
                  </a:p>
                </p:txBody>
              </p:sp>
              <p:sp>
                <p:nvSpPr>
                  <p:cNvPr id="31" name="Rectangle 30"/>
                  <p:cNvSpPr/>
                  <p:nvPr/>
                </p:nvSpPr>
                <p:spPr>
                  <a:xfrm>
                    <a:off x="2272625" y="1980000"/>
                    <a:ext cx="1440000" cy="261610"/>
                  </a:xfrm>
                  <a:prstGeom prst="rect">
                    <a:avLst/>
                  </a:prstGeom>
                </p:spPr>
                <p:txBody>
                  <a:bodyPr wrap="square">
                    <a:spAutoFit/>
                  </a:bodyPr>
                  <a:lstStyle/>
                  <a:p>
                    <a:pPr algn="ctr"/>
                    <a:r>
                      <a:rPr lang="en-GB" sz="1100" dirty="0"/>
                      <a:t>Journeys</a:t>
                    </a:r>
                  </a:p>
                </p:txBody>
              </p:sp>
              <p:sp>
                <p:nvSpPr>
                  <p:cNvPr id="32" name="Rectangle 31"/>
                  <p:cNvSpPr/>
                  <p:nvPr/>
                </p:nvSpPr>
                <p:spPr>
                  <a:xfrm>
                    <a:off x="2255776" y="8964000"/>
                    <a:ext cx="1440000" cy="261610"/>
                  </a:xfrm>
                  <a:prstGeom prst="rect">
                    <a:avLst/>
                  </a:prstGeom>
                </p:spPr>
                <p:txBody>
                  <a:bodyPr wrap="square">
                    <a:spAutoFit/>
                  </a:bodyPr>
                  <a:lstStyle/>
                  <a:p>
                    <a:pPr algn="ctr"/>
                    <a:r>
                      <a:rPr lang="en-GB" sz="1100" dirty="0"/>
                      <a:t>Users</a:t>
                    </a:r>
                  </a:p>
                </p:txBody>
              </p:sp>
              <p:sp>
                <p:nvSpPr>
                  <p:cNvPr id="33" name="Rectangle 32"/>
                  <p:cNvSpPr/>
                  <p:nvPr/>
                </p:nvSpPr>
                <p:spPr>
                  <a:xfrm>
                    <a:off x="3633901" y="8964000"/>
                    <a:ext cx="1440000" cy="261610"/>
                  </a:xfrm>
                  <a:prstGeom prst="rect">
                    <a:avLst/>
                  </a:prstGeom>
                </p:spPr>
                <p:txBody>
                  <a:bodyPr wrap="square">
                    <a:spAutoFit/>
                  </a:bodyPr>
                  <a:lstStyle/>
                  <a:p>
                    <a:pPr algn="ctr"/>
                    <a:r>
                      <a:rPr lang="en-GB" sz="1100" dirty="0"/>
                      <a:t>Experts</a:t>
                    </a:r>
                  </a:p>
                </p:txBody>
              </p:sp>
              <p:sp>
                <p:nvSpPr>
                  <p:cNvPr id="34" name="Rectangle 33"/>
                  <p:cNvSpPr/>
                  <p:nvPr/>
                </p:nvSpPr>
                <p:spPr>
                  <a:xfrm>
                    <a:off x="3629552" y="1980000"/>
                    <a:ext cx="1440000" cy="261610"/>
                  </a:xfrm>
                  <a:prstGeom prst="rect">
                    <a:avLst/>
                  </a:prstGeom>
                </p:spPr>
                <p:txBody>
                  <a:bodyPr wrap="square">
                    <a:spAutoFit/>
                  </a:bodyPr>
                  <a:lstStyle/>
                  <a:p>
                    <a:pPr algn="ctr"/>
                    <a:r>
                      <a:rPr lang="en-GB" sz="1100" dirty="0"/>
                      <a:t>Requirements</a:t>
                    </a:r>
                  </a:p>
                </p:txBody>
              </p:sp>
              <p:sp>
                <p:nvSpPr>
                  <p:cNvPr id="35" name="Rectangle 34"/>
                  <p:cNvSpPr/>
                  <p:nvPr/>
                </p:nvSpPr>
                <p:spPr>
                  <a:xfrm>
                    <a:off x="1795036" y="8242303"/>
                    <a:ext cx="1440000" cy="261610"/>
                  </a:xfrm>
                  <a:prstGeom prst="rect">
                    <a:avLst/>
                  </a:prstGeom>
                </p:spPr>
                <p:txBody>
                  <a:bodyPr wrap="square">
                    <a:spAutoFit/>
                  </a:bodyPr>
                  <a:lstStyle/>
                  <a:p>
                    <a:r>
                      <a:rPr lang="en-GB" sz="1100" dirty="0"/>
                      <a:t>Evidence</a:t>
                    </a:r>
                  </a:p>
                </p:txBody>
              </p:sp>
            </p:grpSp>
            <p:sp>
              <p:nvSpPr>
                <p:cNvPr id="20" name="Rectangle 19"/>
                <p:cNvSpPr/>
                <p:nvPr/>
              </p:nvSpPr>
              <p:spPr>
                <a:xfrm flipH="1">
                  <a:off x="8916889" y="1189014"/>
                  <a:ext cx="761619"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Create</a:t>
                  </a:r>
                  <a:endParaRPr lang="en-GB" sz="1600" dirty="0">
                    <a:solidFill>
                      <a:srgbClr val="FF0000"/>
                    </a:solidFill>
                  </a:endParaRPr>
                </a:p>
              </p:txBody>
            </p:sp>
            <p:sp>
              <p:nvSpPr>
                <p:cNvPr id="21" name="Oval 20"/>
                <p:cNvSpPr/>
                <p:nvPr/>
              </p:nvSpPr>
              <p:spPr>
                <a:xfrm flipH="1">
                  <a:off x="9135003"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Text Placeholder 1"/>
              <p:cNvSpPr txBox="1">
                <a:spLocks/>
              </p:cNvSpPr>
              <p:nvPr/>
            </p:nvSpPr>
            <p:spPr>
              <a:xfrm>
                <a:off x="828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2929"/>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0000"/>
                    </a:solidFill>
                    <a:latin typeface="+mj-lt"/>
                    <a:ea typeface="+mn-ea"/>
                  </a:rPr>
                  <a:t>Enabling Creativity</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specification, design and evaluation of the system, its elements and interfaces, and information and equipment flows. More than one approach may be required to adequately design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Explore</a:t>
                </a:r>
                <a:r>
                  <a:rPr lang="en-US" sz="900" dirty="0">
                    <a:latin typeface="+mn-lt"/>
                  </a:rPr>
                  <a:t>, </a:t>
                </a:r>
                <a:r>
                  <a:rPr lang="en-US" sz="900" dirty="0">
                    <a:latin typeface="Verdana Pro SemiBold" panose="020B0704030504040204" pitchFamily="34" charset="0"/>
                  </a:rPr>
                  <a:t>Create</a:t>
                </a:r>
                <a:r>
                  <a:rPr lang="en-US" sz="900" dirty="0">
                    <a:latin typeface="+mn-lt"/>
                  </a:rPr>
                  <a:t> and </a:t>
                </a:r>
                <a:r>
                  <a:rPr lang="en-US" sz="900" dirty="0">
                    <a:latin typeface="Verdana Pro SemiBold" panose="020B0704030504040204" pitchFamily="34" charset="0"/>
                  </a:rPr>
                  <a:t>Evaluate</a:t>
                </a:r>
                <a:r>
                  <a:rPr lang="en-US" sz="900" dirty="0">
                    <a:latin typeface="+mn-lt"/>
                  </a:rPr>
                  <a:t> stages until sufficient details of the system’s form, function and behaviour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creativity tools, examples of their use and useful reference sources, are provided later in this section and in the resources section of this toolkit.</a:t>
                </a:r>
              </a:p>
            </p:txBody>
          </p:sp>
        </p:grpSp>
      </p:grpSp>
      <p:sp>
        <p:nvSpPr>
          <p:cNvPr id="113" name="Oval 112"/>
          <p:cNvSpPr/>
          <p:nvPr userDrawn="1"/>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Rectangle 113"/>
          <p:cNvSpPr/>
          <p:nvPr userDrawn="1"/>
        </p:nvSpPr>
        <p:spPr>
          <a:xfrm>
            <a:off x="6499432" y="8009743"/>
            <a:ext cx="945195" cy="338554"/>
          </a:xfrm>
          <a:prstGeom prst="rect">
            <a:avLst/>
          </a:prstGeom>
        </p:spPr>
        <p:txBody>
          <a:bodyPr wrap="none">
            <a:spAutoFit/>
          </a:bodyPr>
          <a:lstStyle/>
          <a:p>
            <a:pPr algn="ctr"/>
            <a:r>
              <a:rPr lang="en-US" sz="1600" dirty="0">
                <a:solidFill>
                  <a:srgbClr val="FF0000"/>
                </a:solidFill>
                <a:latin typeface="Myriad Pro Light" panose="020B0603030403020204" pitchFamily="34" charset="0"/>
              </a:rPr>
              <a:t>Evaluate</a:t>
            </a:r>
            <a:endParaRPr lang="en-GB" sz="1600" dirty="0">
              <a:solidFill>
                <a:srgbClr val="FF0000"/>
              </a:solidFill>
            </a:endParaRPr>
          </a:p>
        </p:txBody>
      </p:sp>
      <p:sp>
        <p:nvSpPr>
          <p:cNvPr id="115" name="Rectangle 114"/>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6" name="Rectangle 115"/>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18" name="Group 117"/>
          <p:cNvGrpSpPr>
            <a:grpSpLocks noChangeAspect="1"/>
          </p:cNvGrpSpPr>
          <p:nvPr userDrawn="1"/>
        </p:nvGrpSpPr>
        <p:grpSpPr>
          <a:xfrm>
            <a:off x="13860000" y="252000"/>
            <a:ext cx="720000" cy="720000"/>
            <a:chOff x="6535999" y="6185445"/>
            <a:chExt cx="432000" cy="432000"/>
          </a:xfrm>
        </p:grpSpPr>
        <p:grpSp>
          <p:nvGrpSpPr>
            <p:cNvPr id="119" name="Group 118"/>
            <p:cNvGrpSpPr/>
            <p:nvPr/>
          </p:nvGrpSpPr>
          <p:grpSpPr>
            <a:xfrm>
              <a:off x="6547786" y="6221445"/>
              <a:ext cx="408426" cy="360000"/>
              <a:chOff x="5832000" y="6318000"/>
              <a:chExt cx="408426" cy="360000"/>
            </a:xfrm>
          </p:grpSpPr>
          <p:sp>
            <p:nvSpPr>
              <p:cNvPr id="121" name="Freeform 12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2" name="Group 121"/>
              <p:cNvGrpSpPr/>
              <p:nvPr/>
            </p:nvGrpSpPr>
            <p:grpSpPr>
              <a:xfrm>
                <a:off x="5832000" y="6318000"/>
                <a:ext cx="408426" cy="360000"/>
                <a:chOff x="1763167" y="1278188"/>
                <a:chExt cx="4042915" cy="3563560"/>
              </a:xfrm>
            </p:grpSpPr>
            <p:sp>
              <p:nvSpPr>
                <p:cNvPr id="123" name="Freeform 12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4" name="Freeform 12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5" name="Freeform 12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6" name="Freeform 12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7" name="Freeform 12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8" name="Freeform 12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0" name="Rectangle 11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7" name="TextBox 11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Enabling Creativity</a:t>
            </a:r>
          </a:p>
        </p:txBody>
      </p:sp>
    </p:spTree>
    <p:extLst>
      <p:ext uri="{BB962C8B-B14F-4D97-AF65-F5344CB8AC3E}">
        <p14:creationId xmlns:p14="http://schemas.microsoft.com/office/powerpoint/2010/main" val="273809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naging Risk">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A51739"/>
                </a:solidFill>
                <a:latin typeface="+mj-lt"/>
                <a:ea typeface="+mn-ea"/>
                <a:cs typeface="+mn-cs"/>
              </a:rPr>
              <a:t>A-</a:t>
            </a:r>
            <a:fld id="{F9A40473-B17D-4F3E-9BEA-35139B458782}" type="slidenum">
              <a:rPr lang="en-GB" sz="1280" kern="1200" smtClean="0">
                <a:solidFill>
                  <a:srgbClr val="A51739"/>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A51739"/>
              </a:solidFill>
              <a:latin typeface="+mj-lt"/>
              <a:ea typeface="+mn-ea"/>
              <a:cs typeface="+mn-cs"/>
            </a:endParaRPr>
          </a:p>
        </p:txBody>
      </p:sp>
      <p:sp>
        <p:nvSpPr>
          <p:cNvPr id="112" name="Rectangle 111"/>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22" name="Group 121"/>
          <p:cNvGrpSpPr/>
          <p:nvPr userDrawn="1"/>
        </p:nvGrpSpPr>
        <p:grpSpPr>
          <a:xfrm>
            <a:off x="748800" y="1368000"/>
            <a:ext cx="6848972" cy="8761540"/>
            <a:chOff x="748800" y="1368000"/>
            <a:chExt cx="6848972" cy="8761540"/>
          </a:xfrm>
        </p:grpSpPr>
        <p:grpSp>
          <p:nvGrpSpPr>
            <p:cNvPr id="10" name="Group 9"/>
            <p:cNvGrpSpPr/>
            <p:nvPr/>
          </p:nvGrpSpPr>
          <p:grpSpPr>
            <a:xfrm>
              <a:off x="748800" y="1368000"/>
              <a:ext cx="6848972" cy="8761540"/>
              <a:chOff x="748800" y="1189014"/>
              <a:chExt cx="6848972" cy="8761540"/>
            </a:xfrm>
          </p:grpSpPr>
          <p:grpSp>
            <p:nvGrpSpPr>
              <p:cNvPr id="60" name="Group 59"/>
              <p:cNvGrpSpPr/>
              <p:nvPr/>
            </p:nvGrpSpPr>
            <p:grpSpPr>
              <a:xfrm>
                <a:off x="748800" y="1189014"/>
                <a:ext cx="6848972" cy="8761540"/>
                <a:chOff x="748800" y="1189014"/>
                <a:chExt cx="6848972" cy="8761540"/>
              </a:xfrm>
            </p:grpSpPr>
            <p:sp>
              <p:nvSpPr>
                <p:cNvPr id="62" name="Rectangle 61"/>
                <p:cNvSpPr/>
                <p:nvPr/>
              </p:nvSpPr>
              <p:spPr>
                <a:xfrm>
                  <a:off x="4081317" y="9612000"/>
                  <a:ext cx="14244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Communicate</a:t>
                  </a:r>
                  <a:endParaRPr lang="en-GB" sz="1600" dirty="0">
                    <a:solidFill>
                      <a:srgbClr val="FF9801"/>
                    </a:solidFill>
                  </a:endParaRPr>
                </a:p>
              </p:txBody>
            </p:sp>
            <p:sp>
              <p:nvSpPr>
                <p:cNvPr id="63" name="Rectangle 62"/>
                <p:cNvSpPr/>
                <p:nvPr/>
              </p:nvSpPr>
              <p:spPr>
                <a:xfrm>
                  <a:off x="1566635" y="1189014"/>
                  <a:ext cx="877420"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Prepare</a:t>
                  </a:r>
                  <a:endParaRPr lang="en-GB" sz="1600" dirty="0">
                    <a:solidFill>
                      <a:srgbClr val="FF9801"/>
                    </a:solidFill>
                  </a:endParaRPr>
                </a:p>
              </p:txBody>
            </p:sp>
            <p:grpSp>
              <p:nvGrpSpPr>
                <p:cNvPr id="64" name="Group 63"/>
                <p:cNvGrpSpPr/>
                <p:nvPr/>
              </p:nvGrpSpPr>
              <p:grpSpPr>
                <a:xfrm>
                  <a:off x="930623" y="1944000"/>
                  <a:ext cx="5298956" cy="7245610"/>
                  <a:chOff x="928851" y="1944000"/>
                  <a:chExt cx="5298956" cy="7245610"/>
                </a:xfrm>
              </p:grpSpPr>
              <p:sp>
                <p:nvSpPr>
                  <p:cNvPr id="102" name="Rectangle 101"/>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3" name="Rectangle 102"/>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4" name="Rectangle 103"/>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5" name="Rectangle 104"/>
                  <p:cNvSpPr/>
                  <p:nvPr/>
                </p:nvSpPr>
                <p:spPr>
                  <a:xfrm>
                    <a:off x="928851" y="2567845"/>
                    <a:ext cx="2609098" cy="261610"/>
                  </a:xfrm>
                  <a:prstGeom prst="rect">
                    <a:avLst/>
                  </a:prstGeom>
                </p:spPr>
                <p:txBody>
                  <a:bodyPr wrap="square">
                    <a:spAutoFit/>
                  </a:bodyPr>
                  <a:lstStyle/>
                  <a:p>
                    <a:r>
                      <a:rPr lang="en-GB" sz="1100" dirty="0"/>
                      <a:t>Repeat</a:t>
                    </a:r>
                  </a:p>
                </p:txBody>
              </p:sp>
              <p:sp>
                <p:nvSpPr>
                  <p:cNvPr id="106" name="Rectangle 105"/>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07" name="Rectangle 106"/>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08" name="Rectangle 107"/>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09" name="Rectangle 108"/>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5" name="Group 64"/>
                <p:cNvGrpSpPr/>
                <p:nvPr/>
              </p:nvGrpSpPr>
              <p:grpSpPr>
                <a:xfrm>
                  <a:off x="748800" y="1764000"/>
                  <a:ext cx="6848972" cy="7632000"/>
                  <a:chOff x="747028" y="1764000"/>
                  <a:chExt cx="6848972" cy="7632000"/>
                </a:xfrm>
              </p:grpSpPr>
              <p:cxnSp>
                <p:nvCxnSpPr>
                  <p:cNvPr id="68" name="Straight Connector 67"/>
                  <p:cNvCxnSpPr>
                    <a:stCxn id="69" idx="0"/>
                    <a:endCxn id="74" idx="2"/>
                  </p:cNvCxnSpPr>
                  <p:nvPr/>
                </p:nvCxnSpPr>
                <p:spPr>
                  <a:xfrm>
                    <a:off x="756000" y="2664000"/>
                    <a:ext cx="0"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69" name="Arc 68"/>
                  <p:cNvSpPr>
                    <a:spLocks noChangeAspect="1"/>
                  </p:cNvSpPr>
                  <p:nvPr/>
                </p:nvSpPr>
                <p:spPr>
                  <a:xfrm rot="16200000">
                    <a:off x="756000" y="1764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0" name="Straight Connector 69"/>
                  <p:cNvCxnSpPr/>
                  <p:nvPr/>
                </p:nvCxnSpPr>
                <p:spPr>
                  <a:xfrm flipH="1">
                    <a:off x="6930000" y="3564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1" name="Arc 70"/>
                  <p:cNvSpPr>
                    <a:spLocks noChangeAspect="1"/>
                  </p:cNvSpPr>
                  <p:nvPr/>
                </p:nvSpPr>
                <p:spPr>
                  <a:xfrm>
                    <a:off x="4320000" y="176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2" name="Straight Connector 71"/>
                  <p:cNvCxnSpPr>
                    <a:stCxn id="71" idx="2"/>
                    <a:endCxn id="73" idx="2"/>
                  </p:cNvCxnSpPr>
                  <p:nvPr/>
                </p:nvCxnSpPr>
                <p:spPr>
                  <a:xfrm>
                    <a:off x="5475695" y="2046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3" name="Arc 72"/>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4" name="Arc 73"/>
                  <p:cNvSpPr>
                    <a:spLocks noChangeAspect="1"/>
                  </p:cNvSpPr>
                  <p:nvPr/>
                </p:nvSpPr>
                <p:spPr>
                  <a:xfrm rot="10800000">
                    <a:off x="756000" y="7596000"/>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9" idx="0"/>
                    <a:endCxn id="74" idx="0"/>
                  </p:cNvCxnSpPr>
                  <p:nvPr/>
                </p:nvCxnSpPr>
                <p:spPr>
                  <a:xfrm flipH="1">
                    <a:off x="1656000" y="9396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930000" y="7596000"/>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7" name="Arc 76"/>
                  <p:cNvSpPr>
                    <a:spLocks noChangeAspect="1"/>
                  </p:cNvSpPr>
                  <p:nvPr/>
                </p:nvSpPr>
                <p:spPr>
                  <a:xfrm flipH="1">
                    <a:off x="6300000" y="759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77" idx="2"/>
                    <a:endCxn id="79" idx="2"/>
                  </p:cNvCxnSpPr>
                  <p:nvPr/>
                </p:nvCxnSpPr>
                <p:spPr>
                  <a:xfrm flipH="1">
                    <a:off x="5475695" y="7878804"/>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79" name="Arc 78"/>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0" name="Arc 79"/>
                  <p:cNvSpPr>
                    <a:spLocks noChangeAspect="1"/>
                  </p:cNvSpPr>
                  <p:nvPr/>
                </p:nvSpPr>
                <p:spPr>
                  <a:xfrm rot="16200000">
                    <a:off x="6300000" y="3564001"/>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1" name="Arc 80"/>
                  <p:cNvSpPr>
                    <a:spLocks noChangeAspect="1"/>
                  </p:cNvSpPr>
                  <p:nvPr/>
                </p:nvSpPr>
                <p:spPr>
                  <a:xfrm rot="5400000" flipV="1">
                    <a:off x="6300000" y="6336000"/>
                    <a:ext cx="1260000" cy="126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2" name="Straight Connector 81"/>
                  <p:cNvCxnSpPr>
                    <a:stCxn id="81" idx="0"/>
                    <a:endCxn id="80" idx="0"/>
                  </p:cNvCxnSpPr>
                  <p:nvPr/>
                </p:nvCxnSpPr>
                <p:spPr>
                  <a:xfrm flipV="1">
                    <a:off x="6300000" y="4194001"/>
                    <a:ext cx="0" cy="2771999"/>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202687" y="9229349"/>
                    <a:ext cx="1364962" cy="162000"/>
                    <a:chOff x="2700000" y="9233359"/>
                    <a:chExt cx="1364962" cy="162000"/>
                  </a:xfrm>
                </p:grpSpPr>
                <p:cxnSp>
                  <p:nvCxnSpPr>
                    <p:cNvPr id="100" name="Straight Connector 99"/>
                    <p:cNvCxnSpPr/>
                    <p:nvPr/>
                  </p:nvCxnSpPr>
                  <p:spPr>
                    <a:xfrm rot="10800000">
                      <a:off x="2700000"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a:off x="4064962" y="9233359"/>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cxnSp>
                <p:nvCxnSpPr>
                  <p:cNvPr id="84" name="Straight Connector 83"/>
                  <p:cNvCxnSpPr/>
                  <p:nvPr/>
                </p:nvCxnSpPr>
                <p:spPr>
                  <a:xfrm rot="5400000" flipH="1">
                    <a:off x="837028" y="2625343"/>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a:off x="6223163" y="545276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71" idx="0"/>
                    <a:endCxn id="69" idx="2"/>
                  </p:cNvCxnSpPr>
                  <p:nvPr/>
                </p:nvCxnSpPr>
                <p:spPr>
                  <a:xfrm flipH="1">
                    <a:off x="1656000" y="1764000"/>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0800000" flipH="1" flipV="1">
                    <a:off x="4583634"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flipH="1" flipV="1">
                    <a:off x="3218672" y="176537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noChangeAspect="1"/>
                  </p:cNvCxnSpPr>
                  <p:nvPr/>
                </p:nvCxnSpPr>
                <p:spPr>
                  <a:xfrm rot="5400000">
                    <a:off x="5810260" y="2600153"/>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a:off x="837028" y="8360397"/>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rot="20585412">
                    <a:off x="747028" y="2210506"/>
                    <a:ext cx="180000" cy="180000"/>
                    <a:chOff x="1786048" y="2379903"/>
                    <a:chExt cx="180000" cy="180000"/>
                  </a:xfrm>
                  <a:solidFill>
                    <a:schemeClr val="bg1"/>
                  </a:solidFill>
                </p:grpSpPr>
                <p:sp>
                  <p:nvSpPr>
                    <p:cNvPr id="98" name="Rectangle 97"/>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2" name="Group 91"/>
                  <p:cNvGrpSpPr/>
                  <p:nvPr/>
                </p:nvGrpSpPr>
                <p:grpSpPr>
                  <a:xfrm rot="948532">
                    <a:off x="1038162" y="1846436"/>
                    <a:ext cx="180000" cy="180000"/>
                    <a:chOff x="1786048" y="2379903"/>
                    <a:chExt cx="180000" cy="180000"/>
                  </a:xfrm>
                  <a:solidFill>
                    <a:schemeClr val="bg1"/>
                  </a:solidFill>
                </p:grpSpPr>
                <p:sp>
                  <p:nvSpPr>
                    <p:cNvPr id="96" name="Rectangle 95"/>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3" name="Group 92"/>
                  <p:cNvGrpSpPr/>
                  <p:nvPr/>
                </p:nvGrpSpPr>
                <p:grpSpPr>
                  <a:xfrm rot="21600000">
                    <a:off x="6310200" y="3754513"/>
                    <a:ext cx="180000" cy="180000"/>
                    <a:chOff x="1778674" y="2379903"/>
                    <a:chExt cx="180000" cy="180000"/>
                  </a:xfrm>
                  <a:solidFill>
                    <a:schemeClr val="bg1"/>
                  </a:solidFill>
                </p:grpSpPr>
                <p:sp>
                  <p:nvSpPr>
                    <p:cNvPr id="94" name="Rectangle 93"/>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5" name="Rectangle 94"/>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6" name="Oval 65"/>
                <p:cNvSpPr/>
                <p:nvPr/>
              </p:nvSpPr>
              <p:spPr>
                <a:xfrm>
                  <a:off x="4609579"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Oval 66"/>
                <p:cNvSpPr/>
                <p:nvPr/>
              </p:nvSpPr>
              <p:spPr>
                <a:xfrm>
                  <a:off x="1820068"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1"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assessing the risk associated with the system there is a need to prepare the scope of the assessment,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assessment is complete it is important to communicate the outcome to the appropriate audience. The whole process may then need to be repeated if the scope of the assessment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 assessment of risk may focus on the reduction of threats to performance or the learning from exceptional performance. In both cases it is important to work with a consensus view of the system and be systematic in reviewing the system and its elements.</a:t>
                </a:r>
              </a:p>
            </p:txBody>
          </p:sp>
        </p:grpSp>
        <p:sp>
          <p:nvSpPr>
            <p:cNvPr id="110" name="Oval 109"/>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1" name="Rectangle 110"/>
            <p:cNvSpPr/>
            <p:nvPr/>
          </p:nvSpPr>
          <p:spPr>
            <a:xfrm>
              <a:off x="6499432" y="8009743"/>
              <a:ext cx="945195"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Evaluate</a:t>
              </a:r>
              <a:endParaRPr lang="en-GB" sz="1600" dirty="0">
                <a:solidFill>
                  <a:srgbClr val="FF9801"/>
                </a:solidFill>
              </a:endParaRPr>
            </a:p>
          </p:txBody>
        </p:sp>
      </p:grpSp>
      <p:grpSp>
        <p:nvGrpSpPr>
          <p:cNvPr id="123" name="Group 122"/>
          <p:cNvGrpSpPr/>
          <p:nvPr userDrawn="1"/>
        </p:nvGrpSpPr>
        <p:grpSpPr>
          <a:xfrm>
            <a:off x="7498800" y="1368000"/>
            <a:ext cx="6840385" cy="8761540"/>
            <a:chOff x="7498800" y="1368000"/>
            <a:chExt cx="6840385" cy="8761540"/>
          </a:xfrm>
        </p:grpSpPr>
        <p:sp>
          <p:nvSpPr>
            <p:cNvPr id="12" name="Text Placeholder 1"/>
            <p:cNvSpPr txBox="1">
              <a:spLocks/>
            </p:cNvSpPr>
            <p:nvPr/>
          </p:nvSpPr>
          <p:spPr>
            <a:xfrm>
              <a:off x="8280000" y="4498986"/>
              <a:ext cx="342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FF980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FF9801"/>
                  </a:solidFill>
                  <a:latin typeface="+mj-lt"/>
                  <a:ea typeface="+mn-ea"/>
                </a:rPr>
                <a:t>Managing Risk</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assess the risk and</a:t>
              </a:r>
              <a:br>
                <a:rPr lang="en-US" sz="900" dirty="0">
                  <a:latin typeface="+mn-lt"/>
                </a:rPr>
              </a:br>
              <a:r>
                <a:rPr lang="en-US" sz="900" dirty="0">
                  <a:latin typeface="+mn-lt"/>
                </a:rPr>
                <a:t>seek the opportunities within the system and its elements, stakeholders and their relationships, and information and equipment flows. More than one approach may be required to adequately assess the system.</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Examine</a:t>
              </a:r>
              <a:r>
                <a:rPr lang="en-US" sz="900" dirty="0">
                  <a:latin typeface="+mn-lt"/>
                </a:rPr>
                <a:t>, </a:t>
              </a:r>
              <a:r>
                <a:rPr lang="en-US" sz="900" dirty="0">
                  <a:latin typeface="Verdana Pro SemiBold" panose="020B0704030504040204" pitchFamily="34" charset="0"/>
                </a:rPr>
                <a:t>Assess</a:t>
              </a:r>
              <a:r>
                <a:rPr lang="en-US" sz="450" dirty="0">
                  <a:latin typeface="Verdana Pro SemiBold" panose="020B0704030504040204" pitchFamily="34" charset="0"/>
                </a:rPr>
                <a:t> </a:t>
              </a:r>
              <a:r>
                <a:rPr lang="en-US" sz="900" dirty="0">
                  <a:latin typeface="Verdana Pro SemiBold" panose="020B0704030504040204" pitchFamily="34" charset="0"/>
                </a:rPr>
                <a:t>/</a:t>
              </a:r>
              <a:r>
                <a:rPr lang="en-US" sz="450" dirty="0">
                  <a:latin typeface="Verdana Pro SemiBold" panose="020B0704030504040204" pitchFamily="34" charset="0"/>
                </a:rPr>
                <a:t> </a:t>
              </a:r>
              <a:r>
                <a:rPr lang="en-US" sz="900" dirty="0">
                  <a:latin typeface="Verdana Pro SemiBold" panose="020B0704030504040204" pitchFamily="34" charset="0"/>
                </a:rPr>
                <a:t>Seek</a:t>
              </a:r>
              <a:br>
                <a:rPr lang="en-US" sz="900" dirty="0">
                  <a:latin typeface="+mn-lt"/>
                </a:rPr>
              </a:br>
              <a:r>
                <a:rPr lang="en-US" sz="900" dirty="0">
                  <a:latin typeface="+mn-lt"/>
                </a:rPr>
                <a:t>and </a:t>
              </a:r>
              <a:r>
                <a:rPr lang="en-US" sz="900" dirty="0">
                  <a:latin typeface="Verdana Pro SemiBold" panose="020B0704030504040204" pitchFamily="34" charset="0"/>
                </a:rPr>
                <a:t>Improve</a:t>
              </a:r>
              <a:r>
                <a:rPr lang="en-US" sz="900" dirty="0">
                  <a:latin typeface="+mn-lt"/>
                </a:rPr>
                <a:t> stages until sufficient insights into the system risk and opportunity for improvement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individual risk management tools, examples of their use and useful reference</a:t>
              </a:r>
              <a:br>
                <a:rPr lang="en-US" sz="900" dirty="0">
                  <a:latin typeface="+mn-lt"/>
                </a:rPr>
              </a:br>
              <a:r>
                <a:rPr lang="en-US" sz="900" dirty="0">
                  <a:latin typeface="+mn-lt"/>
                </a:rPr>
                <a:t>sources, are provided later in this section and in the resources section of this toolkit.</a:t>
              </a:r>
            </a:p>
          </p:txBody>
        </p:sp>
        <p:grpSp>
          <p:nvGrpSpPr>
            <p:cNvPr id="121" name="Group 120"/>
            <p:cNvGrpSpPr/>
            <p:nvPr userDrawn="1"/>
          </p:nvGrpSpPr>
          <p:grpSpPr>
            <a:xfrm>
              <a:off x="7498800" y="1368000"/>
              <a:ext cx="6840385" cy="8761540"/>
              <a:chOff x="7498800" y="1368000"/>
              <a:chExt cx="6840385" cy="8761540"/>
            </a:xfrm>
          </p:grpSpPr>
          <p:sp>
            <p:nvSpPr>
              <p:cNvPr id="14" name="Rectangle 13"/>
              <p:cNvSpPr/>
              <p:nvPr/>
            </p:nvSpPr>
            <p:spPr>
              <a:xfrm>
                <a:off x="8713340" y="3585080"/>
                <a:ext cx="946093"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Examine</a:t>
                </a:r>
                <a:endParaRPr lang="en-GB" sz="1600" dirty="0">
                  <a:solidFill>
                    <a:srgbClr val="FF9801"/>
                  </a:solidFill>
                </a:endParaRPr>
              </a:p>
            </p:txBody>
          </p:sp>
          <p:sp>
            <p:nvSpPr>
              <p:cNvPr id="15" name="Rectangle 14"/>
              <p:cNvSpPr/>
              <p:nvPr/>
            </p:nvSpPr>
            <p:spPr>
              <a:xfrm flipH="1">
                <a:off x="12749486" y="9790986"/>
                <a:ext cx="928267"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Improve</a:t>
                </a:r>
                <a:endParaRPr lang="en-GB" sz="1600" dirty="0">
                  <a:solidFill>
                    <a:srgbClr val="FF9801"/>
                  </a:solidFill>
                </a:endParaRPr>
              </a:p>
            </p:txBody>
          </p:sp>
          <p:sp>
            <p:nvSpPr>
              <p:cNvPr id="16" name="Rectangle 15"/>
              <p:cNvSpPr/>
              <p:nvPr/>
            </p:nvSpPr>
            <p:spPr>
              <a:xfrm flipH="1">
                <a:off x="12411996" y="1368000"/>
                <a:ext cx="1334404" cy="338554"/>
              </a:xfrm>
              <a:prstGeom prst="rect">
                <a:avLst/>
              </a:prstGeom>
            </p:spPr>
            <p:txBody>
              <a:bodyPr wrap="none">
                <a:spAutoFit/>
              </a:bodyPr>
              <a:lstStyle/>
              <a:p>
                <a:pPr algn="ctr"/>
                <a:r>
                  <a:rPr lang="en-US" sz="1600" dirty="0">
                    <a:solidFill>
                      <a:srgbClr val="FF9801"/>
                    </a:solidFill>
                    <a:latin typeface="Myriad Pro Light" panose="020B0603030403020204" pitchFamily="34" charset="0"/>
                  </a:rPr>
                  <a:t>Assess</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a:t>
                </a:r>
                <a:r>
                  <a:rPr lang="en-US" sz="800" dirty="0">
                    <a:solidFill>
                      <a:srgbClr val="FF9801"/>
                    </a:solidFill>
                    <a:latin typeface="Myriad Pro Light" panose="020B0603030403020204" pitchFamily="34" charset="0"/>
                  </a:rPr>
                  <a:t> </a:t>
                </a:r>
                <a:r>
                  <a:rPr lang="en-US" sz="1600" dirty="0">
                    <a:solidFill>
                      <a:srgbClr val="FF9801"/>
                    </a:solidFill>
                    <a:latin typeface="Myriad Pro Light" panose="020B0603030403020204" pitchFamily="34" charset="0"/>
                  </a:rPr>
                  <a:t>Seek</a:t>
                </a:r>
                <a:endParaRPr lang="en-GB" sz="1600" dirty="0">
                  <a:solidFill>
                    <a:srgbClr val="FF9801"/>
                  </a:solidFill>
                </a:endParaRPr>
              </a:p>
            </p:txBody>
          </p:sp>
          <p:cxnSp>
            <p:nvCxnSpPr>
              <p:cNvPr id="34" name="Straight Connector 33"/>
              <p:cNvCxnSpPr/>
              <p:nvPr/>
            </p:nvCxnSpPr>
            <p:spPr>
              <a:xfrm rot="10800000" flipV="1">
                <a:off x="10545049"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11910011" y="196272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cxnSpLocks noChangeAspect="1"/>
              </p:cNvCxnSpPr>
              <p:nvPr/>
            </p:nvCxnSpPr>
            <p:spPr>
              <a:xfrm rot="16200000" flipV="1">
                <a:off x="9192628" y="2791072"/>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39" idx="0"/>
                <a:endCxn id="44" idx="2"/>
              </p:cNvCxnSpPr>
              <p:nvPr/>
            </p:nvCxnSpPr>
            <p:spPr>
              <a:xfrm>
                <a:off x="14338800" y="2842986"/>
                <a:ext cx="385" cy="583200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41" idx="0"/>
                <a:endCxn id="39" idx="2"/>
              </p:cNvCxnSpPr>
              <p:nvPr/>
            </p:nvCxnSpPr>
            <p:spPr>
              <a:xfrm>
                <a:off x="10144800" y="1942986"/>
                <a:ext cx="3294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39" name="Arc 38"/>
              <p:cNvSpPr>
                <a:spLocks noChangeAspect="1"/>
              </p:cNvSpPr>
              <p:nvPr/>
            </p:nvSpPr>
            <p:spPr>
              <a:xfrm rot="5400000" flipH="1">
                <a:off x="12538800" y="1942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0" name="Straight Connector 39"/>
              <p:cNvCxnSpPr/>
              <p:nvPr/>
            </p:nvCxnSpPr>
            <p:spPr>
              <a:xfrm>
                <a:off x="7498800" y="3742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1" name="Arc 40"/>
              <p:cNvSpPr>
                <a:spLocks noChangeAspect="1"/>
              </p:cNvSpPr>
              <p:nvPr/>
            </p:nvSpPr>
            <p:spPr>
              <a:xfrm flipH="1">
                <a:off x="9514800" y="194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2" name="Straight Connector 41"/>
              <p:cNvCxnSpPr>
                <a:stCxn id="41" idx="2"/>
                <a:endCxn id="43" idx="2"/>
              </p:cNvCxnSpPr>
              <p:nvPr/>
            </p:nvCxnSpPr>
            <p:spPr>
              <a:xfrm flipH="1">
                <a:off x="8690495" y="2225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3" name="Arc 42"/>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44" name="Arc 43"/>
              <p:cNvSpPr>
                <a:spLocks noChangeAspect="1"/>
              </p:cNvSpPr>
              <p:nvPr/>
            </p:nvSpPr>
            <p:spPr>
              <a:xfrm rot="10800000" flipH="1">
                <a:off x="12539185" y="7774986"/>
                <a:ext cx="1800000" cy="1800000"/>
              </a:xfrm>
              <a:prstGeom prst="arc">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5" name="Straight Connector 44"/>
              <p:cNvCxnSpPr>
                <a:stCxn id="49" idx="0"/>
                <a:endCxn id="44" idx="0"/>
              </p:cNvCxnSpPr>
              <p:nvPr/>
            </p:nvCxnSpPr>
            <p:spPr>
              <a:xfrm>
                <a:off x="10144800" y="9574986"/>
                <a:ext cx="3294385"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498800" y="7774986"/>
                <a:ext cx="666000" cy="0"/>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a:off x="7534800" y="777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a:stCxn id="47" idx="2"/>
                <a:endCxn id="49" idx="2"/>
              </p:cNvCxnSpPr>
              <p:nvPr/>
            </p:nvCxnSpPr>
            <p:spPr>
              <a:xfrm>
                <a:off x="8690495" y="8057790"/>
                <a:ext cx="928610" cy="1234392"/>
              </a:xfrm>
              <a:prstGeom prst="line">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FFBB5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p:nvPr/>
            </p:nvCxnSpPr>
            <p:spPr>
              <a:xfrm rot="10800000">
                <a:off x="10537028"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0800000">
                <a:off x="11901990" y="9412345"/>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cxnSpLocks noChangeAspect="1"/>
              </p:cNvCxnSpPr>
              <p:nvPr/>
            </p:nvCxnSpPr>
            <p:spPr>
              <a:xfrm rot="5400000">
                <a:off x="9208671" y="8578371"/>
                <a:ext cx="108000" cy="143564"/>
              </a:xfrm>
              <a:prstGeom prst="line">
                <a:avLst/>
              </a:prstGeom>
              <a:ln w="127000" cap="flat">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a:off x="14245723" y="306464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a:off x="14245723" y="6697566"/>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a:off x="14245723" y="742415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a:off x="14245723" y="815073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a:off x="14245723" y="5970982"/>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3791230"/>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14" name="Straight Connector 113"/>
              <p:cNvCxnSpPr/>
              <p:nvPr userDrawn="1"/>
            </p:nvCxnSpPr>
            <p:spPr>
              <a:xfrm rot="5400000" flipH="1">
                <a:off x="14245723" y="4517814"/>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userDrawn="1"/>
            </p:nvCxnSpPr>
            <p:spPr>
              <a:xfrm rot="5400000" flipH="1">
                <a:off x="14245723" y="5244398"/>
                <a:ext cx="0" cy="162000"/>
              </a:xfrm>
              <a:prstGeom prst="line">
                <a:avLst/>
              </a:prstGeom>
              <a:ln w="127000">
                <a:solidFill>
                  <a:srgbClr val="FFBB57"/>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9356376" y="2158986"/>
              <a:ext cx="4814597" cy="7245610"/>
              <a:chOff x="9356376" y="2158986"/>
              <a:chExt cx="4814597" cy="7245610"/>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Life Cycle</a:t>
                </a:r>
                <a:r>
                  <a:rPr lang="en-GB" sz="1100" baseline="0" dirty="0"/>
                  <a:t> Assessment</a:t>
                </a:r>
                <a:endParaRPr lang="en-GB" sz="1100" dirty="0"/>
              </a:p>
            </p:txBody>
          </p:sp>
          <p:sp>
            <p:nvSpPr>
              <p:cNvPr id="23" name="Rectangle 22"/>
              <p:cNvSpPr/>
              <p:nvPr/>
            </p:nvSpPr>
            <p:spPr>
              <a:xfrm>
                <a:off x="11561875" y="5182876"/>
                <a:ext cx="2609098" cy="261610"/>
              </a:xfrm>
              <a:prstGeom prst="rect">
                <a:avLst/>
              </a:prstGeom>
            </p:spPr>
            <p:txBody>
              <a:bodyPr wrap="square">
                <a:spAutoFit/>
              </a:bodyPr>
              <a:lstStyle/>
              <a:p>
                <a:pPr algn="r"/>
                <a:r>
                  <a:rPr lang="en-GB" sz="1100" dirty="0"/>
                  <a:t>Fault Tree Analysis</a:t>
                </a:r>
              </a:p>
            </p:txBody>
          </p:sp>
          <p:sp>
            <p:nvSpPr>
              <p:cNvPr id="24" name="Rectangle 23"/>
              <p:cNvSpPr/>
              <p:nvPr/>
            </p:nvSpPr>
            <p:spPr>
              <a:xfrm>
                <a:off x="11561875" y="5890577"/>
                <a:ext cx="2609098" cy="261610"/>
              </a:xfrm>
              <a:prstGeom prst="rect">
                <a:avLst/>
              </a:prstGeom>
            </p:spPr>
            <p:txBody>
              <a:bodyPr wrap="square">
                <a:spAutoFit/>
              </a:bodyPr>
              <a:lstStyle/>
              <a:p>
                <a:pPr algn="r"/>
                <a:r>
                  <a:rPr lang="en-GB" sz="1100" dirty="0"/>
                  <a:t>Hazard and Operability Analysis</a:t>
                </a:r>
              </a:p>
            </p:txBody>
          </p:sp>
          <p:sp>
            <p:nvSpPr>
              <p:cNvPr id="25" name="Rectangle 24"/>
              <p:cNvSpPr/>
              <p:nvPr/>
            </p:nvSpPr>
            <p:spPr>
              <a:xfrm>
                <a:off x="11561875" y="6634780"/>
                <a:ext cx="2609098" cy="261610"/>
              </a:xfrm>
              <a:prstGeom prst="rect">
                <a:avLst/>
              </a:prstGeom>
            </p:spPr>
            <p:txBody>
              <a:bodyPr wrap="square">
                <a:spAutoFit/>
              </a:bodyPr>
              <a:lstStyle/>
              <a:p>
                <a:pPr algn="r"/>
                <a:r>
                  <a:rPr lang="en-GB" sz="1100" dirty="0"/>
                  <a:t>Structured What-if Technique</a:t>
                </a:r>
              </a:p>
            </p:txBody>
          </p:sp>
          <p:sp>
            <p:nvSpPr>
              <p:cNvPr id="26" name="Rectangle 25"/>
              <p:cNvSpPr/>
              <p:nvPr/>
            </p:nvSpPr>
            <p:spPr>
              <a:xfrm>
                <a:off x="11561875" y="8086687"/>
                <a:ext cx="2609098" cy="261610"/>
              </a:xfrm>
              <a:prstGeom prst="rect">
                <a:avLst/>
              </a:prstGeom>
            </p:spPr>
            <p:txBody>
              <a:bodyPr wrap="square">
                <a:spAutoFit/>
              </a:bodyPr>
              <a:lstStyle/>
              <a:p>
                <a:pPr algn="r"/>
                <a:r>
                  <a:rPr lang="en-GB" sz="1100" dirty="0"/>
                  <a:t>Risk Matrix</a:t>
                </a:r>
              </a:p>
            </p:txBody>
          </p:sp>
          <p:sp>
            <p:nvSpPr>
              <p:cNvPr id="27" name="Rectangle 26"/>
              <p:cNvSpPr/>
              <p:nvPr/>
            </p:nvSpPr>
            <p:spPr>
              <a:xfrm>
                <a:off x="9356376" y="2795667"/>
                <a:ext cx="1440000" cy="261610"/>
              </a:xfrm>
              <a:prstGeom prst="rect">
                <a:avLst/>
              </a:prstGeom>
            </p:spPr>
            <p:txBody>
              <a:bodyPr wrap="square">
                <a:spAutoFit/>
              </a:bodyPr>
              <a:lstStyle/>
              <a:p>
                <a:r>
                  <a:rPr lang="en-GB" sz="1100" dirty="0"/>
                  <a:t>Stakeholders</a:t>
                </a:r>
              </a:p>
            </p:txBody>
          </p:sp>
          <p:sp>
            <p:nvSpPr>
              <p:cNvPr id="28" name="Rectangle 27"/>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29" name="Rectangle 28"/>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0" name="Rectangle 29"/>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1" name="Rectangle 30"/>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2" name="Rectangle 31"/>
              <p:cNvSpPr/>
              <p:nvPr/>
            </p:nvSpPr>
            <p:spPr>
              <a:xfrm>
                <a:off x="9356376" y="8421289"/>
                <a:ext cx="1440000" cy="261610"/>
              </a:xfrm>
              <a:prstGeom prst="rect">
                <a:avLst/>
              </a:prstGeom>
            </p:spPr>
            <p:txBody>
              <a:bodyPr wrap="square">
                <a:spAutoFit/>
              </a:bodyPr>
              <a:lstStyle/>
              <a:p>
                <a:r>
                  <a:rPr lang="en-GB" sz="1100" dirty="0"/>
                  <a:t>Validate</a:t>
                </a:r>
              </a:p>
            </p:txBody>
          </p:sp>
          <p:sp>
            <p:nvSpPr>
              <p:cNvPr id="33" name="Rectangle 32"/>
              <p:cNvSpPr/>
              <p:nvPr/>
            </p:nvSpPr>
            <p:spPr>
              <a:xfrm>
                <a:off x="11561875" y="4498346"/>
                <a:ext cx="2609098" cy="261610"/>
              </a:xfrm>
              <a:prstGeom prst="rect">
                <a:avLst/>
              </a:prstGeom>
            </p:spPr>
            <p:txBody>
              <a:bodyPr wrap="square">
                <a:spAutoFit/>
              </a:bodyPr>
              <a:lstStyle/>
              <a:p>
                <a:pPr algn="r"/>
                <a:r>
                  <a:rPr lang="en-GB" sz="1100" dirty="0"/>
                  <a:t>Failure Modes and Effects Analysis</a:t>
                </a:r>
              </a:p>
            </p:txBody>
          </p:sp>
          <p:sp>
            <p:nvSpPr>
              <p:cNvPr id="116" name="Rectangle 115"/>
              <p:cNvSpPr/>
              <p:nvPr userDrawn="1"/>
            </p:nvSpPr>
            <p:spPr>
              <a:xfrm>
                <a:off x="11561875" y="7378986"/>
                <a:ext cx="2609098" cy="261610"/>
              </a:xfrm>
              <a:prstGeom prst="rect">
                <a:avLst/>
              </a:prstGeom>
            </p:spPr>
            <p:txBody>
              <a:bodyPr wrap="square">
                <a:spAutoFit/>
              </a:bodyPr>
              <a:lstStyle/>
              <a:p>
                <a:pPr algn="r"/>
                <a:r>
                  <a:rPr lang="en-GB" sz="1100" dirty="0"/>
                  <a:t>Bowtie Method</a:t>
                </a:r>
              </a:p>
            </p:txBody>
          </p:sp>
          <p:sp>
            <p:nvSpPr>
              <p:cNvPr id="117" name="Rectangle 116"/>
              <p:cNvSpPr/>
              <p:nvPr userDrawn="1"/>
            </p:nvSpPr>
            <p:spPr>
              <a:xfrm>
                <a:off x="11553597" y="3720999"/>
                <a:ext cx="2617376" cy="261610"/>
              </a:xfrm>
              <a:prstGeom prst="rect">
                <a:avLst/>
              </a:prstGeom>
            </p:spPr>
            <p:txBody>
              <a:bodyPr wrap="square">
                <a:spAutoFit/>
              </a:bodyPr>
              <a:lstStyle/>
              <a:p>
                <a:pPr algn="r"/>
                <a:r>
                  <a:rPr lang="en-GB" sz="1100" dirty="0"/>
                  <a:t>Root Cause Analysis</a:t>
                </a:r>
              </a:p>
            </p:txBody>
          </p:sp>
        </p:grpSp>
      </p:grpSp>
      <p:sp>
        <p:nvSpPr>
          <p:cNvPr id="113" name="Rectangle 112"/>
          <p:cNvSpPr/>
          <p:nvPr userDrawn="1"/>
        </p:nvSpPr>
        <p:spPr bwMode="auto">
          <a:xfrm>
            <a:off x="144000" y="144000"/>
            <a:ext cx="14832000" cy="936000"/>
          </a:xfrm>
          <a:prstGeom prst="rect">
            <a:avLst/>
          </a:prstGeom>
          <a:solidFill>
            <a:srgbClr val="A51739"/>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0" name="Group 119"/>
          <p:cNvGrpSpPr>
            <a:grpSpLocks noChangeAspect="1"/>
          </p:cNvGrpSpPr>
          <p:nvPr userDrawn="1"/>
        </p:nvGrpSpPr>
        <p:grpSpPr>
          <a:xfrm>
            <a:off x="13860000" y="252000"/>
            <a:ext cx="720000" cy="720000"/>
            <a:chOff x="6535999" y="6185445"/>
            <a:chExt cx="432000" cy="432000"/>
          </a:xfrm>
        </p:grpSpPr>
        <p:grpSp>
          <p:nvGrpSpPr>
            <p:cNvPr id="124" name="Group 123"/>
            <p:cNvGrpSpPr/>
            <p:nvPr/>
          </p:nvGrpSpPr>
          <p:grpSpPr>
            <a:xfrm>
              <a:off x="6547786" y="6221445"/>
              <a:ext cx="408426" cy="360000"/>
              <a:chOff x="5832000" y="6318000"/>
              <a:chExt cx="408426" cy="360000"/>
            </a:xfrm>
          </p:grpSpPr>
          <p:sp>
            <p:nvSpPr>
              <p:cNvPr id="126" name="Freeform 125"/>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7" name="Group 126"/>
              <p:cNvGrpSpPr/>
              <p:nvPr/>
            </p:nvGrpSpPr>
            <p:grpSpPr>
              <a:xfrm>
                <a:off x="5832000" y="6318000"/>
                <a:ext cx="408426" cy="360000"/>
                <a:chOff x="1763167" y="1278188"/>
                <a:chExt cx="4042915" cy="3563560"/>
              </a:xfrm>
            </p:grpSpPr>
            <p:sp>
              <p:nvSpPr>
                <p:cNvPr id="128" name="Freeform 127"/>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29" name="Freeform 128"/>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5" name="Rectangle 124"/>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18" name="TextBox 117"/>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Managing Risk</a:t>
            </a:r>
          </a:p>
        </p:txBody>
      </p:sp>
    </p:spTree>
    <p:extLst>
      <p:ext uri="{BB962C8B-B14F-4D97-AF65-F5344CB8AC3E}">
        <p14:creationId xmlns:p14="http://schemas.microsoft.com/office/powerpoint/2010/main" val="3727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livering Improvement">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p:cNvGrpSpPr/>
          <p:nvPr/>
        </p:nvGrpSpPr>
        <p:grpSpPr>
          <a:xfrm>
            <a:off x="748800" y="1368000"/>
            <a:ext cx="6848972" cy="8761540"/>
            <a:chOff x="748800" y="1189014"/>
            <a:chExt cx="6848972" cy="8761540"/>
          </a:xfrm>
        </p:grpSpPr>
        <p:grpSp>
          <p:nvGrpSpPr>
            <p:cNvPr id="63" name="Group 62"/>
            <p:cNvGrpSpPr/>
            <p:nvPr/>
          </p:nvGrpSpPr>
          <p:grpSpPr>
            <a:xfrm>
              <a:off x="748800" y="1189014"/>
              <a:ext cx="6848972" cy="8761540"/>
              <a:chOff x="4526866" y="1189014"/>
              <a:chExt cx="6848972" cy="8761540"/>
            </a:xfrm>
          </p:grpSpPr>
          <p:sp>
            <p:nvSpPr>
              <p:cNvPr id="65" name="Rectangle 64"/>
              <p:cNvSpPr/>
              <p:nvPr/>
            </p:nvSpPr>
            <p:spPr>
              <a:xfrm>
                <a:off x="7859383" y="9612000"/>
                <a:ext cx="1424493"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Communicate</a:t>
                </a:r>
                <a:endParaRPr lang="en-GB" sz="1600" dirty="0">
                  <a:solidFill>
                    <a:srgbClr val="B537B5"/>
                  </a:solidFill>
                </a:endParaRPr>
              </a:p>
            </p:txBody>
          </p:sp>
          <p:sp>
            <p:nvSpPr>
              <p:cNvPr id="66" name="Rectangle 65"/>
              <p:cNvSpPr/>
              <p:nvPr/>
            </p:nvSpPr>
            <p:spPr>
              <a:xfrm>
                <a:off x="5344704" y="1189014"/>
                <a:ext cx="877420"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Prepare</a:t>
                </a:r>
                <a:endParaRPr lang="en-GB" sz="1600" dirty="0">
                  <a:solidFill>
                    <a:srgbClr val="B537B5"/>
                  </a:solidFill>
                </a:endParaRPr>
              </a:p>
            </p:txBody>
          </p:sp>
          <p:grpSp>
            <p:nvGrpSpPr>
              <p:cNvPr id="67" name="Group 66"/>
              <p:cNvGrpSpPr/>
              <p:nvPr/>
            </p:nvGrpSpPr>
            <p:grpSpPr>
              <a:xfrm>
                <a:off x="4708689" y="1944000"/>
                <a:ext cx="5298956" cy="7245610"/>
                <a:chOff x="928851" y="1944000"/>
                <a:chExt cx="5298956" cy="7245610"/>
              </a:xfrm>
            </p:grpSpPr>
            <p:sp>
              <p:nvSpPr>
                <p:cNvPr id="105" name="Rectangle 104"/>
                <p:cNvSpPr/>
                <p:nvPr/>
              </p:nvSpPr>
              <p:spPr>
                <a:xfrm>
                  <a:off x="3540906" y="5395267"/>
                  <a:ext cx="2609098" cy="261610"/>
                </a:xfrm>
                <a:prstGeom prst="rect">
                  <a:avLst/>
                </a:prstGeom>
              </p:spPr>
              <p:txBody>
                <a:bodyPr wrap="square">
                  <a:spAutoFit/>
                </a:bodyPr>
                <a:lstStyle/>
                <a:p>
                  <a:pPr algn="r"/>
                  <a:r>
                    <a:rPr lang="en-GB" sz="1100" dirty="0"/>
                    <a:t>Iterate</a:t>
                  </a:r>
                </a:p>
              </p:txBody>
            </p:sp>
            <p:sp>
              <p:nvSpPr>
                <p:cNvPr id="106" name="Rectangle 105"/>
                <p:cNvSpPr/>
                <p:nvPr/>
              </p:nvSpPr>
              <p:spPr>
                <a:xfrm>
                  <a:off x="1489447" y="8928000"/>
                  <a:ext cx="1440000" cy="261610"/>
                </a:xfrm>
                <a:prstGeom prst="rect">
                  <a:avLst/>
                </a:prstGeom>
              </p:spPr>
              <p:txBody>
                <a:bodyPr wrap="square">
                  <a:spAutoFit/>
                </a:bodyPr>
                <a:lstStyle/>
                <a:p>
                  <a:pPr algn="ctr"/>
                  <a:r>
                    <a:rPr lang="en-GB" sz="1100" dirty="0"/>
                    <a:t>Message</a:t>
                  </a:r>
                </a:p>
              </p:txBody>
            </p:sp>
            <p:sp>
              <p:nvSpPr>
                <p:cNvPr id="107" name="Rectangle 106"/>
                <p:cNvSpPr/>
                <p:nvPr/>
              </p:nvSpPr>
              <p:spPr>
                <a:xfrm>
                  <a:off x="2844000" y="8928000"/>
                  <a:ext cx="1440000" cy="261610"/>
                </a:xfrm>
                <a:prstGeom prst="rect">
                  <a:avLst/>
                </a:prstGeom>
              </p:spPr>
              <p:txBody>
                <a:bodyPr wrap="square">
                  <a:spAutoFit/>
                </a:bodyPr>
                <a:lstStyle/>
                <a:p>
                  <a:pPr algn="ctr"/>
                  <a:r>
                    <a:rPr lang="en-GB" sz="1100" dirty="0"/>
                    <a:t>Audience</a:t>
                  </a:r>
                </a:p>
              </p:txBody>
            </p:sp>
            <p:sp>
              <p:nvSpPr>
                <p:cNvPr id="108" name="Rectangle 107"/>
                <p:cNvSpPr/>
                <p:nvPr/>
              </p:nvSpPr>
              <p:spPr>
                <a:xfrm>
                  <a:off x="928851" y="2567845"/>
                  <a:ext cx="2609098" cy="261610"/>
                </a:xfrm>
                <a:prstGeom prst="rect">
                  <a:avLst/>
                </a:prstGeom>
              </p:spPr>
              <p:txBody>
                <a:bodyPr wrap="square">
                  <a:spAutoFit/>
                </a:bodyPr>
                <a:lstStyle/>
                <a:p>
                  <a:r>
                    <a:rPr lang="en-GB" sz="1100" dirty="0"/>
                    <a:t>Repeat</a:t>
                  </a:r>
                </a:p>
              </p:txBody>
            </p:sp>
            <p:sp>
              <p:nvSpPr>
                <p:cNvPr id="109" name="Rectangle 108"/>
                <p:cNvSpPr/>
                <p:nvPr/>
              </p:nvSpPr>
              <p:spPr>
                <a:xfrm>
                  <a:off x="3872832" y="1944000"/>
                  <a:ext cx="1440000" cy="261610"/>
                </a:xfrm>
                <a:prstGeom prst="rect">
                  <a:avLst/>
                </a:prstGeom>
              </p:spPr>
              <p:txBody>
                <a:bodyPr wrap="square">
                  <a:spAutoFit/>
                </a:bodyPr>
                <a:lstStyle/>
                <a:p>
                  <a:pPr algn="ctr"/>
                  <a:r>
                    <a:rPr lang="en-GB" sz="1100" dirty="0"/>
                    <a:t>Team</a:t>
                  </a:r>
                </a:p>
              </p:txBody>
            </p:sp>
            <p:sp>
              <p:nvSpPr>
                <p:cNvPr id="110" name="Rectangle 109"/>
                <p:cNvSpPr/>
                <p:nvPr/>
              </p:nvSpPr>
              <p:spPr>
                <a:xfrm>
                  <a:off x="2497220" y="1944000"/>
                  <a:ext cx="1440000" cy="276999"/>
                </a:xfrm>
                <a:prstGeom prst="rect">
                  <a:avLst/>
                </a:prstGeom>
              </p:spPr>
              <p:txBody>
                <a:bodyPr wrap="square">
                  <a:spAutoFit/>
                </a:bodyPr>
                <a:lstStyle/>
                <a:p>
                  <a:pPr algn="ctr"/>
                  <a:r>
                    <a:rPr lang="en-GB" sz="1200" dirty="0"/>
                    <a:t>Scope</a:t>
                  </a:r>
                </a:p>
              </p:txBody>
            </p:sp>
            <p:sp>
              <p:nvSpPr>
                <p:cNvPr id="111" name="Rectangle 110"/>
                <p:cNvSpPr/>
                <p:nvPr/>
              </p:nvSpPr>
              <p:spPr>
                <a:xfrm>
                  <a:off x="4787807" y="2654534"/>
                  <a:ext cx="1440000" cy="261610"/>
                </a:xfrm>
                <a:prstGeom prst="rect">
                  <a:avLst/>
                </a:prstGeom>
              </p:spPr>
              <p:txBody>
                <a:bodyPr wrap="square">
                  <a:spAutoFit/>
                </a:bodyPr>
                <a:lstStyle/>
                <a:p>
                  <a:pPr algn="ctr"/>
                  <a:r>
                    <a:rPr lang="en-GB" sz="1100" dirty="0"/>
                    <a:t>Plan</a:t>
                  </a:r>
                </a:p>
              </p:txBody>
            </p:sp>
            <p:sp>
              <p:nvSpPr>
                <p:cNvPr id="112" name="Rectangle 111"/>
                <p:cNvSpPr/>
                <p:nvPr/>
              </p:nvSpPr>
              <p:spPr>
                <a:xfrm>
                  <a:off x="928851" y="8302897"/>
                  <a:ext cx="1440000" cy="261610"/>
                </a:xfrm>
                <a:prstGeom prst="rect">
                  <a:avLst/>
                </a:prstGeom>
              </p:spPr>
              <p:txBody>
                <a:bodyPr wrap="square">
                  <a:spAutoFit/>
                </a:bodyPr>
                <a:lstStyle/>
                <a:p>
                  <a:r>
                    <a:rPr lang="en-GB" sz="1100" dirty="0"/>
                    <a:t>Deliver</a:t>
                  </a:r>
                </a:p>
              </p:txBody>
            </p:sp>
          </p:grpSp>
          <p:grpSp>
            <p:nvGrpSpPr>
              <p:cNvPr id="68" name="Group 67"/>
              <p:cNvGrpSpPr/>
              <p:nvPr/>
            </p:nvGrpSpPr>
            <p:grpSpPr>
              <a:xfrm>
                <a:off x="4526866" y="1764000"/>
                <a:ext cx="6848972" cy="7632000"/>
                <a:chOff x="747028" y="1764000"/>
                <a:chExt cx="6848972" cy="7632000"/>
              </a:xfrm>
            </p:grpSpPr>
            <p:cxnSp>
              <p:nvCxnSpPr>
                <p:cNvPr id="71" name="Straight Connector 70"/>
                <p:cNvCxnSpPr>
                  <a:stCxn id="72" idx="0"/>
                  <a:endCxn id="77" idx="2"/>
                </p:cNvCxnSpPr>
                <p:nvPr/>
              </p:nvCxnSpPr>
              <p:spPr>
                <a:xfrm>
                  <a:off x="756000" y="2664000"/>
                  <a:ext cx="0"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2" name="Arc 71"/>
                <p:cNvSpPr>
                  <a:spLocks noChangeAspect="1"/>
                </p:cNvSpPr>
                <p:nvPr/>
              </p:nvSpPr>
              <p:spPr>
                <a:xfrm rot="16200000">
                  <a:off x="756000" y="1764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3" name="Straight Connector 72"/>
                <p:cNvCxnSpPr/>
                <p:nvPr/>
              </p:nvCxnSpPr>
              <p:spPr>
                <a:xfrm flipH="1">
                  <a:off x="6930000" y="3564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4" name="Arc 73"/>
                <p:cNvSpPr>
                  <a:spLocks noChangeAspect="1"/>
                </p:cNvSpPr>
                <p:nvPr/>
              </p:nvSpPr>
              <p:spPr>
                <a:xfrm>
                  <a:off x="4320000" y="176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5" name="Straight Connector 74"/>
                <p:cNvCxnSpPr>
                  <a:stCxn id="74" idx="2"/>
                  <a:endCxn id="76" idx="2"/>
                </p:cNvCxnSpPr>
                <p:nvPr/>
              </p:nvCxnSpPr>
              <p:spPr>
                <a:xfrm>
                  <a:off x="5475695" y="2046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76" name="Arc 75"/>
                <p:cNvSpPr>
                  <a:spLocks noChangeAspect="1"/>
                </p:cNvSpPr>
                <p:nvPr/>
              </p:nvSpPr>
              <p:spPr>
                <a:xfrm rot="10800000">
                  <a:off x="6300000" y="2304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7" name="Arc 76"/>
                <p:cNvSpPr>
                  <a:spLocks noChangeAspect="1"/>
                </p:cNvSpPr>
                <p:nvPr/>
              </p:nvSpPr>
              <p:spPr>
                <a:xfrm rot="10800000">
                  <a:off x="756000" y="7596000"/>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78" name="Straight Connector 77"/>
                <p:cNvCxnSpPr>
                  <a:stCxn id="82" idx="0"/>
                  <a:endCxn id="77" idx="0"/>
                </p:cNvCxnSpPr>
                <p:nvPr/>
              </p:nvCxnSpPr>
              <p:spPr>
                <a:xfrm flipH="1">
                  <a:off x="1656000" y="9396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930000" y="7596000"/>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0" name="Arc 79"/>
                <p:cNvSpPr>
                  <a:spLocks noChangeAspect="1"/>
                </p:cNvSpPr>
                <p:nvPr/>
              </p:nvSpPr>
              <p:spPr>
                <a:xfrm flipH="1">
                  <a:off x="6300000" y="759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1" name="Straight Connector 80"/>
                <p:cNvCxnSpPr>
                  <a:stCxn id="80" idx="2"/>
                  <a:endCxn id="82" idx="2"/>
                </p:cNvCxnSpPr>
                <p:nvPr/>
              </p:nvCxnSpPr>
              <p:spPr>
                <a:xfrm flipH="1">
                  <a:off x="5475695" y="7878804"/>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82" name="Arc 81"/>
                <p:cNvSpPr>
                  <a:spLocks noChangeAspect="1"/>
                </p:cNvSpPr>
                <p:nvPr/>
              </p:nvSpPr>
              <p:spPr>
                <a:xfrm rot="10800000" flipH="1">
                  <a:off x="4320000" y="8136000"/>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3" name="Arc 82"/>
                <p:cNvSpPr>
                  <a:spLocks noChangeAspect="1"/>
                </p:cNvSpPr>
                <p:nvPr/>
              </p:nvSpPr>
              <p:spPr>
                <a:xfrm rot="16200000">
                  <a:off x="6300000" y="3564001"/>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4" name="Arc 83"/>
                <p:cNvSpPr>
                  <a:spLocks noChangeAspect="1"/>
                </p:cNvSpPr>
                <p:nvPr/>
              </p:nvSpPr>
              <p:spPr>
                <a:xfrm rot="5400000" flipV="1">
                  <a:off x="6300000" y="6336000"/>
                  <a:ext cx="1260000" cy="126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85" name="Straight Connector 84"/>
                <p:cNvCxnSpPr>
                  <a:stCxn id="84" idx="0"/>
                  <a:endCxn id="83" idx="0"/>
                </p:cNvCxnSpPr>
                <p:nvPr/>
              </p:nvCxnSpPr>
              <p:spPr>
                <a:xfrm flipV="1">
                  <a:off x="6300000" y="4194001"/>
                  <a:ext cx="0" cy="2771999"/>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2202687" y="9229349"/>
                  <a:ext cx="1364962" cy="162000"/>
                  <a:chOff x="2700000" y="9233359"/>
                  <a:chExt cx="1364962" cy="162000"/>
                </a:xfrm>
              </p:grpSpPr>
              <p:cxnSp>
                <p:nvCxnSpPr>
                  <p:cNvPr id="103" name="Straight Connector 102"/>
                  <p:cNvCxnSpPr/>
                  <p:nvPr/>
                </p:nvCxnSpPr>
                <p:spPr>
                  <a:xfrm rot="10800000">
                    <a:off x="2700000"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0800000">
                    <a:off x="4064962" y="923335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cxnSp>
              <p:nvCxnSpPr>
                <p:cNvPr id="87" name="Straight Connector 86"/>
                <p:cNvCxnSpPr/>
                <p:nvPr/>
              </p:nvCxnSpPr>
              <p:spPr>
                <a:xfrm rot="5400000" flipH="1">
                  <a:off x="837028" y="262534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a:off x="6223163" y="5452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74" idx="0"/>
                  <a:endCxn id="72" idx="2"/>
                </p:cNvCxnSpPr>
                <p:nvPr/>
              </p:nvCxnSpPr>
              <p:spPr>
                <a:xfrm flipH="1">
                  <a:off x="1656000" y="1764000"/>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0800000" flipH="1" flipV="1">
                  <a:off x="4583634"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flipH="1" flipV="1">
                  <a:off x="3218672" y="176537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cxnSpLocks noChangeAspect="1"/>
                </p:cNvCxnSpPr>
                <p:nvPr/>
              </p:nvCxnSpPr>
              <p:spPr>
                <a:xfrm rot="5400000">
                  <a:off x="5810260" y="2600153"/>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a:off x="837028" y="836039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rot="20585412">
                  <a:off x="747028" y="2210506"/>
                  <a:ext cx="180000" cy="180000"/>
                  <a:chOff x="1786048" y="2379903"/>
                  <a:chExt cx="180000" cy="180000"/>
                </a:xfrm>
                <a:solidFill>
                  <a:schemeClr val="bg1"/>
                </a:solidFill>
              </p:grpSpPr>
              <p:sp>
                <p:nvSpPr>
                  <p:cNvPr id="101" name="Rectangle 100"/>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 name="Rectangle 101"/>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5" name="Group 94"/>
                <p:cNvGrpSpPr/>
                <p:nvPr/>
              </p:nvGrpSpPr>
              <p:grpSpPr>
                <a:xfrm rot="948532">
                  <a:off x="1038162" y="1846436"/>
                  <a:ext cx="180000" cy="180000"/>
                  <a:chOff x="1786048" y="2379903"/>
                  <a:chExt cx="180000" cy="180000"/>
                </a:xfrm>
                <a:solidFill>
                  <a:schemeClr val="bg1"/>
                </a:solidFill>
              </p:grpSpPr>
              <p:sp>
                <p:nvSpPr>
                  <p:cNvPr id="99" name="Rectangle 98"/>
                  <p:cNvSpPr/>
                  <p:nvPr/>
                </p:nvSpPr>
                <p:spPr>
                  <a:xfrm>
                    <a:off x="1786048"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rot="5400000">
                    <a:off x="1858048"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6" name="Group 95"/>
                <p:cNvGrpSpPr/>
                <p:nvPr/>
              </p:nvGrpSpPr>
              <p:grpSpPr>
                <a:xfrm rot="21600000">
                  <a:off x="6310200" y="3754513"/>
                  <a:ext cx="180000" cy="180000"/>
                  <a:chOff x="1778674" y="2379903"/>
                  <a:chExt cx="180000" cy="180000"/>
                </a:xfrm>
                <a:solidFill>
                  <a:schemeClr val="bg1"/>
                </a:solidFill>
              </p:grpSpPr>
              <p:sp>
                <p:nvSpPr>
                  <p:cNvPr id="97" name="Rectangle 96"/>
                  <p:cNvSpPr/>
                  <p:nvPr/>
                </p:nvSpPr>
                <p:spPr>
                  <a:xfrm>
                    <a:off x="1778674" y="2379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rot="5400000">
                    <a:off x="1850674" y="2451903"/>
                    <a:ext cx="180000" cy="36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
            <p:nvSpPr>
              <p:cNvPr id="69" name="Oval 68"/>
              <p:cNvSpPr/>
              <p:nvPr/>
            </p:nvSpPr>
            <p:spPr>
              <a:xfrm>
                <a:off x="8387645" y="9216000"/>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0" name="Oval 69"/>
              <p:cNvSpPr/>
              <p:nvPr/>
            </p:nvSpPr>
            <p:spPr>
              <a:xfrm>
                <a:off x="5598134" y="158542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4" name="Text Placeholder 1"/>
            <p:cNvSpPr txBox="1">
              <a:spLocks/>
            </p:cNvSpPr>
            <p:nvPr/>
          </p:nvSpPr>
          <p:spPr>
            <a:xfrm>
              <a:off x="1620000" y="4320000"/>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Prior to planning the delivery of a system there is a need to prepare the scope of the planning required, identify the team and plan the process.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After the planning is complete it is important to communicate the outcome to the appropriate audience. The whole process may then need to be repeated if the scope of the planning process or the system changes.</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There is no right or wrong way to plan the delivery of a system. However, there is a need to identify the key elements of the process, the resources required and any time constraints imposed, before a schedule can be proposed to maximise the likelihood of delivery.</a:t>
              </a:r>
            </a:p>
          </p:txBody>
        </p:sp>
      </p:grpSp>
      <p:sp>
        <p:nvSpPr>
          <p:cNvPr id="113" name="Rectangle 112"/>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grpSp>
        <p:nvGrpSpPr>
          <p:cNvPr id="123" name="Group 122"/>
          <p:cNvGrpSpPr/>
          <p:nvPr userDrawn="1"/>
        </p:nvGrpSpPr>
        <p:grpSpPr>
          <a:xfrm>
            <a:off x="6451493" y="1368000"/>
            <a:ext cx="7911643" cy="8761540"/>
            <a:chOff x="6451493" y="1368000"/>
            <a:chExt cx="7911643" cy="8761540"/>
          </a:xfrm>
        </p:grpSpPr>
        <p:sp>
          <p:nvSpPr>
            <p:cNvPr id="13" name="Text Placeholder 1"/>
            <p:cNvSpPr txBox="1">
              <a:spLocks/>
            </p:cNvSpPr>
            <p:nvPr/>
          </p:nvSpPr>
          <p:spPr>
            <a:xfrm>
              <a:off x="8280000" y="4498986"/>
              <a:ext cx="3240000" cy="2700000"/>
            </a:xfrm>
            <a:prstGeom prst="rect">
              <a:avLst/>
            </a:prstGeom>
          </p:spPr>
          <p:txBody>
            <a:bodyPr lIns="0" tIns="0" rIns="0" bIns="0"/>
            <a:lstStyle>
              <a:lvl1pPr marL="0" indent="0" algn="l" defTabSz="1425550" rtl="0" eaLnBrk="1" latinLnBrk="0" hangingPunct="1">
                <a:lnSpc>
                  <a:spcPct val="114000"/>
                </a:lnSpc>
                <a:spcBef>
                  <a:spcPts val="0"/>
                </a:spcBef>
                <a:spcAft>
                  <a:spcPts val="0"/>
                </a:spcAft>
                <a:buFont typeface="Arial" panose="020B0604020202020204" pitchFamily="34" charset="0"/>
                <a:buNone/>
                <a:defRPr sz="1600" b="1" kern="1200">
                  <a:solidFill>
                    <a:srgbClr val="B12DB1"/>
                  </a:solidFill>
                  <a:latin typeface="+mj-lt"/>
                  <a:ea typeface="+mn-ea"/>
                  <a:cs typeface="+mn-cs"/>
                </a:defRPr>
              </a:lvl1pPr>
              <a:lvl2pPr marL="0" indent="0" algn="l" defTabSz="1425550" rtl="0" eaLnBrk="1" latinLnBrk="0" hangingPunct="1">
                <a:lnSpc>
                  <a:spcPct val="114000"/>
                </a:lnSpc>
                <a:spcBef>
                  <a:spcPts val="0"/>
                </a:spcBef>
                <a:spcAft>
                  <a:spcPts val="0"/>
                </a:spcAft>
                <a:buFont typeface="Arial" panose="020B0604020202020204" pitchFamily="34" charset="0"/>
                <a:buNone/>
                <a:defRPr sz="1100" kern="1200" baseline="0">
                  <a:solidFill>
                    <a:schemeClr val="tx1"/>
                  </a:solidFill>
                  <a:latin typeface="+mn-lt"/>
                  <a:ea typeface="Verdana" panose="020B0604030504040204" pitchFamily="34" charset="0"/>
                  <a:cs typeface="+mn-cs"/>
                </a:defRPr>
              </a:lvl2pPr>
              <a:lvl3pPr marL="0" indent="0" algn="l" defTabSz="1425550" rtl="0" eaLnBrk="1" latinLnBrk="0" hangingPunct="1">
                <a:lnSpc>
                  <a:spcPct val="100000"/>
                </a:lnSpc>
                <a:spcBef>
                  <a:spcPts val="600"/>
                </a:spcBef>
                <a:buFont typeface="Arial" panose="020B0604020202020204" pitchFamily="34" charset="0"/>
                <a:buNone/>
                <a:defRPr sz="1100" kern="1200" baseline="0">
                  <a:solidFill>
                    <a:schemeClr val="tx1"/>
                  </a:solidFill>
                  <a:latin typeface="Verdana" panose="020B0604030504040204" pitchFamily="34" charset="0"/>
                  <a:ea typeface="Verdana" panose="020B0604030504040204" pitchFamily="34" charset="0"/>
                  <a:cs typeface="+mn-cs"/>
                </a:defRPr>
              </a:lvl3pPr>
              <a:lvl4pPr marL="0" indent="0" algn="l" defTabSz="1425550" rtl="0" eaLnBrk="1" latinLnBrk="0" hangingPunct="1">
                <a:lnSpc>
                  <a:spcPct val="90000"/>
                </a:lnSpc>
                <a:spcBef>
                  <a:spcPts val="78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4pPr>
              <a:lvl5pPr marL="0" indent="0" algn="l" defTabSz="1425550" rtl="0" eaLnBrk="1" latinLnBrk="0" hangingPunct="1">
                <a:lnSpc>
                  <a:spcPct val="90000"/>
                </a:lnSpc>
                <a:spcBef>
                  <a:spcPts val="780"/>
                </a:spcBef>
                <a:buFont typeface="Arial" panose="020B0604020202020204" pitchFamily="34" charset="0"/>
                <a:buNone/>
                <a:defRPr sz="800" kern="1200">
                  <a:solidFill>
                    <a:schemeClr val="tx1"/>
                  </a:solidFill>
                  <a:latin typeface="Arial" panose="020B0604020202020204" pitchFamily="34" charset="0"/>
                  <a:ea typeface="+mn-ea"/>
                  <a:cs typeface="Arial" panose="020B0604020202020204" pitchFamily="34" charset="0"/>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a:lstStyle>
            <a:p>
              <a:pPr lvl="1"/>
              <a:r>
                <a:rPr lang="en-GB" sz="1600" b="1" dirty="0">
                  <a:solidFill>
                    <a:srgbClr val="B537B5"/>
                  </a:solidFill>
                  <a:latin typeface="+mj-lt"/>
                  <a:ea typeface="+mn-ea"/>
                </a:rPr>
                <a:t>Delivering Improvement</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Chose a variety of approaches to assist in the planning of the delivery of the system and its elements, and information and equipment flows. More than one approach may be required to adequately understand all the delivery needs and formulate an achievable plan.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Iteratively cycle between the </a:t>
              </a:r>
              <a:r>
                <a:rPr lang="en-US" sz="900" dirty="0">
                  <a:latin typeface="Verdana Pro SemiBold" panose="020B0704030504040204" pitchFamily="34" charset="0"/>
                </a:rPr>
                <a:t>Problem</a:t>
              </a:r>
              <a:r>
                <a:rPr lang="en-US" sz="900" dirty="0">
                  <a:latin typeface="+mn-lt"/>
                </a:rPr>
                <a:t>, </a:t>
              </a:r>
              <a:r>
                <a:rPr lang="en-US" sz="900" dirty="0">
                  <a:latin typeface="Verdana Pro SemiBold" panose="020B0704030504040204" pitchFamily="34" charset="0"/>
                </a:rPr>
                <a:t>Plan</a:t>
              </a:r>
              <a:r>
                <a:rPr lang="en-US" sz="900" dirty="0">
                  <a:latin typeface="+mn-lt"/>
                </a:rPr>
                <a:t> and </a:t>
              </a:r>
              <a:r>
                <a:rPr lang="en-US" sz="900" dirty="0">
                  <a:latin typeface="Verdana Pro SemiBold" panose="020B0704030504040204" pitchFamily="34" charset="0"/>
                </a:rPr>
                <a:t>Success</a:t>
              </a:r>
              <a:r>
                <a:rPr lang="en-US" sz="900" dirty="0">
                  <a:latin typeface="+mn-lt"/>
                </a:rPr>
                <a:t> stages until sufficient insights into the system’s planning and scheduling needs are known.</a:t>
              </a:r>
            </a:p>
            <a:p>
              <a:pPr lvl="2">
                <a:lnSpc>
                  <a:spcPct val="114000"/>
                </a:lnSpc>
                <a:spcBef>
                  <a:spcPts val="0"/>
                </a:spcBef>
              </a:pPr>
              <a:endParaRPr lang="en-US" sz="900" dirty="0">
                <a:latin typeface="+mn-lt"/>
              </a:endParaRPr>
            </a:p>
            <a:p>
              <a:pPr lvl="2">
                <a:lnSpc>
                  <a:spcPct val="114000"/>
                </a:lnSpc>
                <a:spcBef>
                  <a:spcPts val="0"/>
                </a:spcBef>
              </a:pPr>
              <a:r>
                <a:rPr lang="en-US" sz="900" dirty="0">
                  <a:latin typeface="+mn-lt"/>
                </a:rPr>
                <a:t>Further details regarding the individual planning tools, examples of their use and useful reference sources, are provided later in this section and in the resources section of this toolkit.</a:t>
              </a:r>
            </a:p>
          </p:txBody>
        </p:sp>
        <p:grpSp>
          <p:nvGrpSpPr>
            <p:cNvPr id="122" name="Group 121"/>
            <p:cNvGrpSpPr/>
            <p:nvPr userDrawn="1"/>
          </p:nvGrpSpPr>
          <p:grpSpPr>
            <a:xfrm>
              <a:off x="6451493" y="1368000"/>
              <a:ext cx="7911643" cy="8761540"/>
              <a:chOff x="6451493" y="1368000"/>
              <a:chExt cx="7911643" cy="8761540"/>
            </a:xfrm>
          </p:grpSpPr>
          <p:sp>
            <p:nvSpPr>
              <p:cNvPr id="14" name="Rectangle 13"/>
              <p:cNvSpPr/>
              <p:nvPr/>
            </p:nvSpPr>
            <p:spPr>
              <a:xfrm>
                <a:off x="8725462" y="3585080"/>
                <a:ext cx="1779334" cy="584775"/>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Purpose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Problem</a:t>
                </a:r>
              </a:p>
              <a:p>
                <a:pPr algn="ct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Performance</a:t>
                </a:r>
                <a:endParaRPr lang="en-GB" sz="1600" dirty="0">
                  <a:solidFill>
                    <a:srgbClr val="B537B5"/>
                  </a:solidFill>
                </a:endParaRPr>
              </a:p>
            </p:txBody>
          </p:sp>
          <p:sp>
            <p:nvSpPr>
              <p:cNvPr id="15" name="Rectangle 14"/>
              <p:cNvSpPr/>
              <p:nvPr/>
            </p:nvSpPr>
            <p:spPr>
              <a:xfrm flipH="1">
                <a:off x="12064109" y="9790986"/>
                <a:ext cx="2299027"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Success</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Measure</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Case</a:t>
                </a:r>
                <a:endParaRPr lang="en-GB" sz="1600" dirty="0">
                  <a:solidFill>
                    <a:srgbClr val="B537B5"/>
                  </a:solidFill>
                </a:endParaRPr>
              </a:p>
            </p:txBody>
          </p:sp>
          <p:cxnSp>
            <p:nvCxnSpPr>
              <p:cNvPr id="36" name="Straight Connector 35"/>
              <p:cNvCxnSpPr>
                <a:stCxn id="49" idx="0"/>
                <a:endCxn id="47" idx="2"/>
              </p:cNvCxnSpPr>
              <p:nvPr/>
            </p:nvCxnSpPr>
            <p:spPr>
              <a:xfrm>
                <a:off x="10144800" y="1942986"/>
                <a:ext cx="3294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10545049"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0800000" flipV="1">
                <a:off x="11910011" y="196272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cxnSpLocks noChangeAspect="1"/>
              </p:cNvCxnSpPr>
              <p:nvPr/>
            </p:nvCxnSpPr>
            <p:spPr>
              <a:xfrm rot="16200000" flipV="1">
                <a:off x="9192628" y="2791072"/>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a:off x="14245723" y="3064646"/>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a:off x="14245723" y="3629767"/>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a:off x="14245723" y="645537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a:off x="14245723" y="7020493"/>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a:off x="14245723" y="7585614"/>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a:off x="14245723" y="8150732"/>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7" idx="0"/>
                <a:endCxn id="52" idx="2"/>
              </p:cNvCxnSpPr>
              <p:nvPr/>
            </p:nvCxnSpPr>
            <p:spPr>
              <a:xfrm>
                <a:off x="14338800" y="2842986"/>
                <a:ext cx="385" cy="583200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7" name="Arc 46"/>
              <p:cNvSpPr>
                <a:spLocks noChangeAspect="1"/>
              </p:cNvSpPr>
              <p:nvPr/>
            </p:nvSpPr>
            <p:spPr>
              <a:xfrm rot="5400000" flipH="1">
                <a:off x="12538800" y="1942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48" name="Straight Connector 47"/>
              <p:cNvCxnSpPr/>
              <p:nvPr/>
            </p:nvCxnSpPr>
            <p:spPr>
              <a:xfrm>
                <a:off x="7498800" y="3742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49" name="Arc 48"/>
              <p:cNvSpPr>
                <a:spLocks noChangeAspect="1"/>
              </p:cNvSpPr>
              <p:nvPr/>
            </p:nvSpPr>
            <p:spPr>
              <a:xfrm flipH="1">
                <a:off x="9514800" y="194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0" name="Straight Connector 49"/>
              <p:cNvCxnSpPr>
                <a:stCxn id="49" idx="2"/>
                <a:endCxn id="51" idx="2"/>
              </p:cNvCxnSpPr>
              <p:nvPr/>
            </p:nvCxnSpPr>
            <p:spPr>
              <a:xfrm flipH="1">
                <a:off x="8690495" y="2225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1" name="Arc 50"/>
              <p:cNvSpPr>
                <a:spLocks noChangeAspect="1"/>
              </p:cNvSpPr>
              <p:nvPr/>
            </p:nvSpPr>
            <p:spPr>
              <a:xfrm rot="10800000" flipH="1">
                <a:off x="7534800" y="2482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52" name="Arc 51"/>
              <p:cNvSpPr>
                <a:spLocks noChangeAspect="1"/>
              </p:cNvSpPr>
              <p:nvPr/>
            </p:nvSpPr>
            <p:spPr>
              <a:xfrm rot="10800000" flipH="1">
                <a:off x="12539185" y="7774986"/>
                <a:ext cx="1800000" cy="1800000"/>
              </a:xfrm>
              <a:prstGeom prst="arc">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3" name="Straight Connector 52"/>
              <p:cNvCxnSpPr>
                <a:stCxn id="57" idx="0"/>
                <a:endCxn id="52" idx="0"/>
              </p:cNvCxnSpPr>
              <p:nvPr/>
            </p:nvCxnSpPr>
            <p:spPr>
              <a:xfrm>
                <a:off x="10144800" y="9574986"/>
                <a:ext cx="3294385"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498800" y="7774986"/>
                <a:ext cx="666000" cy="0"/>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5" name="Arc 54"/>
              <p:cNvSpPr>
                <a:spLocks noChangeAspect="1"/>
              </p:cNvSpPr>
              <p:nvPr/>
            </p:nvSpPr>
            <p:spPr>
              <a:xfrm>
                <a:off x="7534800" y="777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6" name="Straight Connector 55"/>
              <p:cNvCxnSpPr>
                <a:stCxn id="55" idx="2"/>
                <a:endCxn id="57" idx="2"/>
              </p:cNvCxnSpPr>
              <p:nvPr/>
            </p:nvCxnSpPr>
            <p:spPr>
              <a:xfrm>
                <a:off x="8690495" y="8057790"/>
                <a:ext cx="928610" cy="1234392"/>
              </a:xfrm>
              <a:prstGeom prst="line">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cxnSp>
          <p:sp>
            <p:nvSpPr>
              <p:cNvPr id="57" name="Arc 56"/>
              <p:cNvSpPr>
                <a:spLocks noChangeAspect="1"/>
              </p:cNvSpPr>
              <p:nvPr/>
            </p:nvSpPr>
            <p:spPr>
              <a:xfrm rot="10800000">
                <a:off x="9514800" y="8314986"/>
                <a:ext cx="1260000" cy="1260000"/>
              </a:xfrm>
              <a:prstGeom prst="arc">
                <a:avLst>
                  <a:gd name="adj1" fmla="val 16200000"/>
                  <a:gd name="adj2" fmla="val 19593429"/>
                </a:avLst>
              </a:prstGeom>
              <a:ln w="127000" cap="rnd">
                <a:solidFill>
                  <a:srgbClr val="DE7ED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cxnSp>
            <p:nvCxnSpPr>
              <p:cNvPr id="58" name="Straight Connector 57"/>
              <p:cNvCxnSpPr/>
              <p:nvPr/>
            </p:nvCxnSpPr>
            <p:spPr>
              <a:xfrm rot="5400000" flipH="1">
                <a:off x="14245723" y="4194888"/>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a:off x="14245723" y="4760009"/>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0537028"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11901990" y="9412345"/>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cxnSpLocks noChangeAspect="1"/>
              </p:cNvCxnSpPr>
              <p:nvPr/>
            </p:nvCxnSpPr>
            <p:spPr>
              <a:xfrm rot="5400000">
                <a:off x="9208671" y="8578371"/>
                <a:ext cx="108000" cy="143564"/>
              </a:xfrm>
              <a:prstGeom prst="line">
                <a:avLst/>
              </a:prstGeom>
              <a:ln w="127000" cap="flat">
                <a:solidFill>
                  <a:srgbClr val="DE7EDE"/>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flipH="1">
                <a:off x="13022247" y="9394986"/>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Oval 17"/>
              <p:cNvSpPr/>
              <p:nvPr/>
            </p:nvSpPr>
            <p:spPr>
              <a:xfrm flipH="1">
                <a:off x="8273902" y="356260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p:cNvSpPr/>
              <p:nvPr/>
            </p:nvSpPr>
            <p:spPr>
              <a:xfrm flipH="1">
                <a:off x="12482211" y="1368000"/>
                <a:ext cx="1193981"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Plan</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a:t>
                </a:r>
                <a:r>
                  <a:rPr lang="en-US" sz="800" dirty="0">
                    <a:solidFill>
                      <a:srgbClr val="B537B5"/>
                    </a:solidFill>
                    <a:latin typeface="Myriad Pro Light" panose="020B0603030403020204" pitchFamily="34" charset="0"/>
                  </a:rPr>
                  <a:t> </a:t>
                </a:r>
                <a:r>
                  <a:rPr lang="en-US" sz="1600" dirty="0">
                    <a:solidFill>
                      <a:srgbClr val="B537B5"/>
                    </a:solidFill>
                    <a:latin typeface="Myriad Pro Light" panose="020B0603030403020204" pitchFamily="34" charset="0"/>
                  </a:rPr>
                  <a:t>Team</a:t>
                </a:r>
                <a:endParaRPr lang="en-GB" sz="1600" dirty="0">
                  <a:solidFill>
                    <a:srgbClr val="B537B5"/>
                  </a:solidFill>
                </a:endParaRPr>
              </a:p>
            </p:txBody>
          </p:sp>
          <p:sp>
            <p:nvSpPr>
              <p:cNvPr id="21" name="Oval 20"/>
              <p:cNvSpPr/>
              <p:nvPr/>
            </p:nvSpPr>
            <p:spPr>
              <a:xfrm flipH="1">
                <a:off x="12916504" y="1764411"/>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4" name="Oval 113"/>
              <p:cNvSpPr/>
              <p:nvPr/>
            </p:nvSpPr>
            <p:spPr>
              <a:xfrm flipH="1">
                <a:off x="6451493" y="7588135"/>
                <a:ext cx="360000" cy="360000"/>
              </a:xfrm>
              <a:prstGeom prst="ellipse">
                <a:avLst/>
              </a:prstGeom>
              <a:solidFill>
                <a:schemeClr val="bg1"/>
              </a:solid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114"/>
              <p:cNvSpPr/>
              <p:nvPr/>
            </p:nvSpPr>
            <p:spPr>
              <a:xfrm>
                <a:off x="6499432" y="8009743"/>
                <a:ext cx="945195" cy="338554"/>
              </a:xfrm>
              <a:prstGeom prst="rect">
                <a:avLst/>
              </a:prstGeom>
            </p:spPr>
            <p:txBody>
              <a:bodyPr wrap="none">
                <a:spAutoFit/>
              </a:bodyPr>
              <a:lstStyle/>
              <a:p>
                <a:pPr algn="ctr"/>
                <a:r>
                  <a:rPr lang="en-US" sz="1600" dirty="0">
                    <a:solidFill>
                      <a:srgbClr val="B537B5"/>
                    </a:solidFill>
                    <a:latin typeface="Myriad Pro Light" panose="020B0603030403020204" pitchFamily="34" charset="0"/>
                  </a:rPr>
                  <a:t>Evaluate</a:t>
                </a:r>
                <a:endParaRPr lang="en-GB" sz="1600" dirty="0">
                  <a:solidFill>
                    <a:srgbClr val="B537B5"/>
                  </a:solidFill>
                </a:endParaRPr>
              </a:p>
            </p:txBody>
          </p:sp>
          <p:cxnSp>
            <p:nvCxnSpPr>
              <p:cNvPr id="117" name="Straight Connector 116"/>
              <p:cNvCxnSpPr/>
              <p:nvPr/>
            </p:nvCxnSpPr>
            <p:spPr>
              <a:xfrm rot="5400000" flipH="1">
                <a:off x="14245723" y="5325130"/>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a:off x="14245723" y="5890251"/>
                <a:ext cx="0" cy="162000"/>
              </a:xfrm>
              <a:prstGeom prst="line">
                <a:avLst/>
              </a:prstGeom>
              <a:ln w="127000">
                <a:solidFill>
                  <a:srgbClr val="DE7EDE"/>
                </a:solidFill>
              </a:ln>
            </p:spPr>
            <p:style>
              <a:lnRef idx="1">
                <a:schemeClr val="accent1"/>
              </a:lnRef>
              <a:fillRef idx="0">
                <a:schemeClr val="accent1"/>
              </a:fillRef>
              <a:effectRef idx="0">
                <a:schemeClr val="accent1"/>
              </a:effectRef>
              <a:fontRef idx="minor">
                <a:schemeClr val="tx1"/>
              </a:fontRef>
            </p:style>
          </p:cxnSp>
        </p:grpSp>
        <p:grpSp>
          <p:nvGrpSpPr>
            <p:cNvPr id="3" name="Group 2"/>
            <p:cNvGrpSpPr/>
            <p:nvPr userDrawn="1"/>
          </p:nvGrpSpPr>
          <p:grpSpPr>
            <a:xfrm>
              <a:off x="9356376" y="2158986"/>
              <a:ext cx="4814597" cy="7245610"/>
              <a:chOff x="9356376" y="2158986"/>
              <a:chExt cx="4814597" cy="7245610"/>
            </a:xfrm>
          </p:grpSpPr>
          <p:sp>
            <p:nvSpPr>
              <p:cNvPr id="30" name="Rectangle 29"/>
              <p:cNvSpPr/>
              <p:nvPr/>
            </p:nvSpPr>
            <p:spPr>
              <a:xfrm>
                <a:off x="9356376" y="2795667"/>
                <a:ext cx="1440000" cy="261610"/>
              </a:xfrm>
              <a:prstGeom prst="rect">
                <a:avLst/>
              </a:prstGeom>
            </p:spPr>
            <p:txBody>
              <a:bodyPr wrap="square">
                <a:spAutoFit/>
              </a:bodyPr>
              <a:lstStyle/>
              <a:p>
                <a:r>
                  <a:rPr lang="en-GB" sz="1100" dirty="0"/>
                  <a:t>Stakeholders</a:t>
                </a:r>
              </a:p>
            </p:txBody>
          </p:sp>
          <p:sp>
            <p:nvSpPr>
              <p:cNvPr id="31" name="Rectangle 30"/>
              <p:cNvSpPr/>
              <p:nvPr/>
            </p:nvSpPr>
            <p:spPr>
              <a:xfrm>
                <a:off x="9833965" y="2158986"/>
                <a:ext cx="1440000" cy="261610"/>
              </a:xfrm>
              <a:prstGeom prst="rect">
                <a:avLst/>
              </a:prstGeom>
            </p:spPr>
            <p:txBody>
              <a:bodyPr wrap="square">
                <a:spAutoFit/>
              </a:bodyPr>
              <a:lstStyle/>
              <a:p>
                <a:pPr algn="ctr"/>
                <a:r>
                  <a:rPr lang="en-GB" sz="1100" dirty="0"/>
                  <a:t>Needs</a:t>
                </a:r>
              </a:p>
            </p:txBody>
          </p:sp>
          <p:sp>
            <p:nvSpPr>
              <p:cNvPr id="32" name="Rectangle 31"/>
              <p:cNvSpPr/>
              <p:nvPr/>
            </p:nvSpPr>
            <p:spPr>
              <a:xfrm>
                <a:off x="9817116" y="9142986"/>
                <a:ext cx="1440000" cy="261610"/>
              </a:xfrm>
              <a:prstGeom prst="rect">
                <a:avLst/>
              </a:prstGeom>
            </p:spPr>
            <p:txBody>
              <a:bodyPr wrap="square">
                <a:spAutoFit/>
              </a:bodyPr>
              <a:lstStyle/>
              <a:p>
                <a:pPr algn="ctr"/>
                <a:r>
                  <a:rPr lang="en-GB" sz="1100" dirty="0"/>
                  <a:t>Verify</a:t>
                </a:r>
              </a:p>
            </p:txBody>
          </p:sp>
          <p:sp>
            <p:nvSpPr>
              <p:cNvPr id="33" name="Rectangle 32"/>
              <p:cNvSpPr/>
              <p:nvPr/>
            </p:nvSpPr>
            <p:spPr>
              <a:xfrm>
                <a:off x="11195241" y="9142986"/>
                <a:ext cx="1440000" cy="261610"/>
              </a:xfrm>
              <a:prstGeom prst="rect">
                <a:avLst/>
              </a:prstGeom>
            </p:spPr>
            <p:txBody>
              <a:bodyPr wrap="square">
                <a:spAutoFit/>
              </a:bodyPr>
              <a:lstStyle/>
              <a:p>
                <a:pPr algn="ctr"/>
                <a:r>
                  <a:rPr lang="en-GB" sz="1100" dirty="0"/>
                  <a:t>Combine</a:t>
                </a:r>
              </a:p>
            </p:txBody>
          </p:sp>
          <p:sp>
            <p:nvSpPr>
              <p:cNvPr id="34" name="Rectangle 33"/>
              <p:cNvSpPr/>
              <p:nvPr/>
            </p:nvSpPr>
            <p:spPr>
              <a:xfrm>
                <a:off x="11190892" y="2158986"/>
                <a:ext cx="1440000" cy="261610"/>
              </a:xfrm>
              <a:prstGeom prst="rect">
                <a:avLst/>
              </a:prstGeom>
            </p:spPr>
            <p:txBody>
              <a:bodyPr wrap="square">
                <a:spAutoFit/>
              </a:bodyPr>
              <a:lstStyle/>
              <a:p>
                <a:pPr algn="ctr"/>
                <a:r>
                  <a:rPr lang="en-GB" sz="1100" dirty="0"/>
                  <a:t>Priorities</a:t>
                </a:r>
              </a:p>
            </p:txBody>
          </p:sp>
          <p:sp>
            <p:nvSpPr>
              <p:cNvPr id="35" name="Rectangle 34"/>
              <p:cNvSpPr/>
              <p:nvPr/>
            </p:nvSpPr>
            <p:spPr>
              <a:xfrm>
                <a:off x="9356376" y="8421289"/>
                <a:ext cx="1440000" cy="261610"/>
              </a:xfrm>
              <a:prstGeom prst="rect">
                <a:avLst/>
              </a:prstGeom>
            </p:spPr>
            <p:txBody>
              <a:bodyPr wrap="square">
                <a:spAutoFit/>
              </a:bodyPr>
              <a:lstStyle/>
              <a:p>
                <a:r>
                  <a:rPr lang="en-GB" sz="1100" dirty="0"/>
                  <a:t>Validate</a:t>
                </a:r>
              </a:p>
            </p:txBody>
          </p:sp>
          <p:grpSp>
            <p:nvGrpSpPr>
              <p:cNvPr id="2" name="Group 1"/>
              <p:cNvGrpSpPr/>
              <p:nvPr userDrawn="1"/>
            </p:nvGrpSpPr>
            <p:grpSpPr>
              <a:xfrm>
                <a:off x="11561875" y="3005020"/>
                <a:ext cx="2609098" cy="5343277"/>
                <a:chOff x="11561875" y="3005020"/>
                <a:chExt cx="2609098" cy="5343277"/>
              </a:xfrm>
            </p:grpSpPr>
            <p:sp>
              <p:nvSpPr>
                <p:cNvPr id="22" name="Rectangle 21"/>
                <p:cNvSpPr/>
                <p:nvPr/>
              </p:nvSpPr>
              <p:spPr>
                <a:xfrm>
                  <a:off x="11561875" y="3005020"/>
                  <a:ext cx="2609098" cy="261610"/>
                </a:xfrm>
                <a:prstGeom prst="rect">
                  <a:avLst/>
                </a:prstGeom>
              </p:spPr>
              <p:txBody>
                <a:bodyPr wrap="square">
                  <a:spAutoFit/>
                </a:bodyPr>
                <a:lstStyle/>
                <a:p>
                  <a:pPr algn="r"/>
                  <a:r>
                    <a:rPr lang="en-GB" sz="1100" dirty="0"/>
                    <a:t>PEST(LE) Analysis</a:t>
                  </a:r>
                </a:p>
              </p:txBody>
            </p:sp>
            <p:sp>
              <p:nvSpPr>
                <p:cNvPr id="23" name="Rectangle 22"/>
                <p:cNvSpPr/>
                <p:nvPr/>
              </p:nvSpPr>
              <p:spPr>
                <a:xfrm>
                  <a:off x="11561875" y="3569650"/>
                  <a:ext cx="2609098" cy="261610"/>
                </a:xfrm>
                <a:prstGeom prst="rect">
                  <a:avLst/>
                </a:prstGeom>
              </p:spPr>
              <p:txBody>
                <a:bodyPr wrap="square">
                  <a:spAutoFit/>
                </a:bodyPr>
                <a:lstStyle/>
                <a:p>
                  <a:pPr algn="r"/>
                  <a:r>
                    <a:rPr lang="en-GB" sz="1100" dirty="0"/>
                    <a:t>SWOT Analysis</a:t>
                  </a:r>
                </a:p>
              </p:txBody>
            </p:sp>
            <p:sp>
              <p:nvSpPr>
                <p:cNvPr id="24" name="Rectangle 23"/>
                <p:cNvSpPr/>
                <p:nvPr/>
              </p:nvSpPr>
              <p:spPr>
                <a:xfrm>
                  <a:off x="11561875" y="4134280"/>
                  <a:ext cx="2609098" cy="261610"/>
                </a:xfrm>
                <a:prstGeom prst="rect">
                  <a:avLst/>
                </a:prstGeom>
              </p:spPr>
              <p:txBody>
                <a:bodyPr wrap="square">
                  <a:spAutoFit/>
                </a:bodyPr>
                <a:lstStyle/>
                <a:p>
                  <a:pPr algn="r"/>
                  <a:r>
                    <a:rPr lang="en-GB" sz="1100" dirty="0"/>
                    <a:t>Stakeholder Analysis</a:t>
                  </a:r>
                </a:p>
              </p:txBody>
            </p:sp>
            <p:sp>
              <p:nvSpPr>
                <p:cNvPr id="25" name="Rectangle 24"/>
                <p:cNvSpPr/>
                <p:nvPr/>
              </p:nvSpPr>
              <p:spPr>
                <a:xfrm>
                  <a:off x="11561875" y="4698910"/>
                  <a:ext cx="2609098" cy="261610"/>
                </a:xfrm>
                <a:prstGeom prst="rect">
                  <a:avLst/>
                </a:prstGeom>
              </p:spPr>
              <p:txBody>
                <a:bodyPr wrap="square">
                  <a:spAutoFit/>
                </a:bodyPr>
                <a:lstStyle/>
                <a:p>
                  <a:pPr algn="r"/>
                  <a:r>
                    <a:rPr lang="en-GB" sz="1100" dirty="0"/>
                    <a:t>The Five Ws and Two Hs</a:t>
                  </a:r>
                </a:p>
              </p:txBody>
            </p:sp>
            <p:sp>
              <p:nvSpPr>
                <p:cNvPr id="26" name="Rectangle 25"/>
                <p:cNvSpPr/>
                <p:nvPr/>
              </p:nvSpPr>
              <p:spPr>
                <a:xfrm>
                  <a:off x="11561875" y="5263540"/>
                  <a:ext cx="2609098" cy="261610"/>
                </a:xfrm>
                <a:prstGeom prst="rect">
                  <a:avLst/>
                </a:prstGeom>
              </p:spPr>
              <p:txBody>
                <a:bodyPr wrap="square">
                  <a:spAutoFit/>
                </a:bodyPr>
                <a:lstStyle/>
                <a:p>
                  <a:pPr algn="r"/>
                  <a:r>
                    <a:rPr lang="en-GB" sz="1100" dirty="0"/>
                    <a:t>Wardley Map</a:t>
                  </a:r>
                </a:p>
              </p:txBody>
            </p:sp>
            <p:sp>
              <p:nvSpPr>
                <p:cNvPr id="27" name="Rectangle 26"/>
                <p:cNvSpPr/>
                <p:nvPr/>
              </p:nvSpPr>
              <p:spPr>
                <a:xfrm>
                  <a:off x="11561875" y="5828170"/>
                  <a:ext cx="2609098" cy="261610"/>
                </a:xfrm>
                <a:prstGeom prst="rect">
                  <a:avLst/>
                </a:prstGeom>
              </p:spPr>
              <p:txBody>
                <a:bodyPr wrap="square">
                  <a:spAutoFit/>
                </a:bodyPr>
                <a:lstStyle/>
                <a:p>
                  <a:pPr algn="r"/>
                  <a:r>
                    <a:rPr lang="en-GB" sz="1100" dirty="0"/>
                    <a:t>Driver Diagram</a:t>
                  </a:r>
                </a:p>
              </p:txBody>
            </p:sp>
            <p:sp>
              <p:nvSpPr>
                <p:cNvPr id="28" name="Rectangle 27"/>
                <p:cNvSpPr/>
                <p:nvPr/>
              </p:nvSpPr>
              <p:spPr>
                <a:xfrm>
                  <a:off x="11561875" y="6392800"/>
                  <a:ext cx="2609098" cy="261610"/>
                </a:xfrm>
                <a:prstGeom prst="rect">
                  <a:avLst/>
                </a:prstGeom>
              </p:spPr>
              <p:txBody>
                <a:bodyPr wrap="square">
                  <a:spAutoFit/>
                </a:bodyPr>
                <a:lstStyle/>
                <a:p>
                  <a:pPr algn="r"/>
                  <a:r>
                    <a:rPr lang="en-GB" sz="1100" dirty="0"/>
                    <a:t>Gantt Chart </a:t>
                  </a:r>
                </a:p>
              </p:txBody>
            </p:sp>
            <p:sp>
              <p:nvSpPr>
                <p:cNvPr id="29" name="Rectangle 28"/>
                <p:cNvSpPr/>
                <p:nvPr/>
              </p:nvSpPr>
              <p:spPr>
                <a:xfrm>
                  <a:off x="11561875" y="8086687"/>
                  <a:ext cx="2609098" cy="261610"/>
                </a:xfrm>
                <a:prstGeom prst="rect">
                  <a:avLst/>
                </a:prstGeom>
              </p:spPr>
              <p:txBody>
                <a:bodyPr wrap="square">
                  <a:spAutoFit/>
                </a:bodyPr>
                <a:lstStyle/>
                <a:p>
                  <a:pPr algn="r"/>
                  <a:r>
                    <a:rPr lang="en-GB" sz="1100" dirty="0"/>
                    <a:t>LoMo</a:t>
                  </a:r>
                </a:p>
              </p:txBody>
            </p:sp>
            <p:sp>
              <p:nvSpPr>
                <p:cNvPr id="119" name="Rectangle 118"/>
                <p:cNvSpPr/>
                <p:nvPr/>
              </p:nvSpPr>
              <p:spPr>
                <a:xfrm>
                  <a:off x="11561875" y="6957430"/>
                  <a:ext cx="2609098" cy="261610"/>
                </a:xfrm>
                <a:prstGeom prst="rect">
                  <a:avLst/>
                </a:prstGeom>
              </p:spPr>
              <p:txBody>
                <a:bodyPr wrap="square">
                  <a:spAutoFit/>
                </a:bodyPr>
                <a:lstStyle/>
                <a:p>
                  <a:pPr algn="r"/>
                  <a:r>
                    <a:rPr lang="en-GB" sz="1100" dirty="0"/>
                    <a:t>Activity Dependency Diagram</a:t>
                  </a:r>
                </a:p>
              </p:txBody>
            </p:sp>
            <p:sp>
              <p:nvSpPr>
                <p:cNvPr id="120" name="Rectangle 119"/>
                <p:cNvSpPr/>
                <p:nvPr/>
              </p:nvSpPr>
              <p:spPr>
                <a:xfrm>
                  <a:off x="11561875" y="7522060"/>
                  <a:ext cx="2609098" cy="261610"/>
                </a:xfrm>
                <a:prstGeom prst="rect">
                  <a:avLst/>
                </a:prstGeom>
              </p:spPr>
              <p:txBody>
                <a:bodyPr wrap="square">
                  <a:spAutoFit/>
                </a:bodyPr>
                <a:lstStyle/>
                <a:p>
                  <a:pPr algn="r"/>
                  <a:r>
                    <a:rPr lang="en-GB" sz="1100" dirty="0"/>
                    <a:t>Project Canvas</a:t>
                  </a:r>
                </a:p>
              </p:txBody>
            </p:sp>
          </p:grpSp>
        </p:grpSp>
      </p:grpSp>
      <p:sp>
        <p:nvSpPr>
          <p:cNvPr id="116" name="Rectangle 115"/>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124" name="Group 123"/>
          <p:cNvGrpSpPr>
            <a:grpSpLocks noChangeAspect="1"/>
          </p:cNvGrpSpPr>
          <p:nvPr userDrawn="1"/>
        </p:nvGrpSpPr>
        <p:grpSpPr>
          <a:xfrm>
            <a:off x="13860000" y="252000"/>
            <a:ext cx="720000" cy="720000"/>
            <a:chOff x="6535999" y="6185445"/>
            <a:chExt cx="432000" cy="432000"/>
          </a:xfrm>
        </p:grpSpPr>
        <p:grpSp>
          <p:nvGrpSpPr>
            <p:cNvPr id="125" name="Group 124"/>
            <p:cNvGrpSpPr/>
            <p:nvPr/>
          </p:nvGrpSpPr>
          <p:grpSpPr>
            <a:xfrm>
              <a:off x="6547786" y="6221445"/>
              <a:ext cx="408426" cy="360000"/>
              <a:chOff x="5832000" y="6318000"/>
              <a:chExt cx="408426" cy="360000"/>
            </a:xfrm>
          </p:grpSpPr>
          <p:sp>
            <p:nvSpPr>
              <p:cNvPr id="127" name="Freeform 126"/>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28" name="Group 127"/>
              <p:cNvGrpSpPr/>
              <p:nvPr/>
            </p:nvGrpSpPr>
            <p:grpSpPr>
              <a:xfrm>
                <a:off x="5832000" y="6318000"/>
                <a:ext cx="408426" cy="360000"/>
                <a:chOff x="1763167" y="1278188"/>
                <a:chExt cx="4042915" cy="3563560"/>
              </a:xfrm>
            </p:grpSpPr>
            <p:sp>
              <p:nvSpPr>
                <p:cNvPr id="129" name="Freeform 128"/>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0" name="Freeform 129"/>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1" name="Freeform 130"/>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2" name="Freeform 131"/>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3" name="Freeform 132"/>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34" name="Freeform 133"/>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26" name="Rectangle 125"/>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121" name="TextBox 120"/>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Delivering Improvement</a:t>
            </a:r>
          </a:p>
        </p:txBody>
      </p:sp>
    </p:spTree>
    <p:extLst>
      <p:ext uri="{BB962C8B-B14F-4D97-AF65-F5344CB8AC3E}">
        <p14:creationId xmlns:p14="http://schemas.microsoft.com/office/powerpoint/2010/main" val="10980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rovement Model">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userDrawn="1"/>
        </p:nvGrpSpPr>
        <p:grpSpPr>
          <a:xfrm>
            <a:off x="3222885" y="1439056"/>
            <a:ext cx="8640000" cy="8640000"/>
            <a:chOff x="3222885" y="1439056"/>
            <a:chExt cx="8640000" cy="8640000"/>
          </a:xfrm>
        </p:grpSpPr>
        <p:sp>
          <p:nvSpPr>
            <p:cNvPr id="50" name="Rectangle 49"/>
            <p:cNvSpPr/>
            <p:nvPr userDrawn="1"/>
          </p:nvSpPr>
          <p:spPr>
            <a:xfrm>
              <a:off x="3222885" y="1439056"/>
              <a:ext cx="8640000" cy="86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2" name="Group 31"/>
            <p:cNvGrpSpPr>
              <a:grpSpLocks noChangeAspect="1"/>
            </p:cNvGrpSpPr>
            <p:nvPr userDrawn="1"/>
          </p:nvGrpSpPr>
          <p:grpSpPr>
            <a:xfrm>
              <a:off x="3964466" y="1655056"/>
              <a:ext cx="7156839" cy="8208000"/>
              <a:chOff x="11888215" y="22355450"/>
              <a:chExt cx="25990606" cy="29808000"/>
            </a:xfrm>
          </p:grpSpPr>
          <p:sp>
            <p:nvSpPr>
              <p:cNvPr id="33" name="Freeform 32"/>
              <p:cNvSpPr>
                <a:spLocks noChangeAspect="1"/>
              </p:cNvSpPr>
              <p:nvPr/>
            </p:nvSpPr>
            <p:spPr>
              <a:xfrm rot="5400000" flipH="1" flipV="1">
                <a:off x="9979518" y="24264147"/>
                <a:ext cx="29808000" cy="25990606"/>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pSp>
            <p:nvGrpSpPr>
              <p:cNvPr id="34" name="Group 33"/>
              <p:cNvGrpSpPr/>
              <p:nvPr/>
            </p:nvGrpSpPr>
            <p:grpSpPr>
              <a:xfrm>
                <a:off x="12790519" y="26426827"/>
                <a:ext cx="24185998" cy="21665246"/>
                <a:chOff x="25538132" y="-5431428"/>
                <a:chExt cx="24185998" cy="21665246"/>
              </a:xfrm>
            </p:grpSpPr>
            <p:sp>
              <p:nvSpPr>
                <p:cNvPr id="43" name="Freeform 42"/>
                <p:cNvSpPr>
                  <a:spLocks noChangeAspect="1"/>
                </p:cNvSpPr>
                <p:nvPr/>
              </p:nvSpPr>
              <p:spPr>
                <a:xfrm rot="5400000" flipH="1">
                  <a:off x="22134822" y="2705040"/>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C44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4" name="Freeform 43"/>
                <p:cNvSpPr>
                  <a:spLocks noChangeAspect="1"/>
                </p:cNvSpPr>
                <p:nvPr/>
              </p:nvSpPr>
              <p:spPr>
                <a:xfrm rot="5400000" flipH="1" flipV="1">
                  <a:off x="31305167" y="-112939"/>
                  <a:ext cx="12650871" cy="11030717"/>
                </a:xfrm>
                <a:custGeom>
                  <a:avLst/>
                  <a:gdLst>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0331347 w 12650871"/>
                    <a:gd name="connsiteY23" fmla="*/ 1426938 h 11030717"/>
                    <a:gd name="connsiteX24" fmla="*/ 12624985 w 12650871"/>
                    <a:gd name="connsiteY24" fmla="*/ 5395781 h 11030717"/>
                    <a:gd name="connsiteX25" fmla="*/ 12644680 w 12650871"/>
                    <a:gd name="connsiteY25" fmla="*/ 5452629 h 11030717"/>
                    <a:gd name="connsiteX26" fmla="*/ 12614652 w 12650871"/>
                    <a:gd name="connsiteY26"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0332222 w 12650871"/>
                    <a:gd name="connsiteY22" fmla="*/ 1425422 h 11030717"/>
                    <a:gd name="connsiteX23" fmla="*/ 12624985 w 12650871"/>
                    <a:gd name="connsiteY23" fmla="*/ 5395781 h 11030717"/>
                    <a:gd name="connsiteX24" fmla="*/ 12644680 w 12650871"/>
                    <a:gd name="connsiteY24" fmla="*/ 5452629 h 11030717"/>
                    <a:gd name="connsiteX25" fmla="*/ 12614652 w 12650871"/>
                    <a:gd name="connsiteY25"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8919022 w 12650871"/>
                    <a:gd name="connsiteY18" fmla="*/ 4178 h 11030717"/>
                    <a:gd name="connsiteX19" fmla="*/ 9358225 w 12650871"/>
                    <a:gd name="connsiteY19" fmla="*/ 4177 h 11030717"/>
                    <a:gd name="connsiteX20" fmla="*/ 9539766 w 12650871"/>
                    <a:gd name="connsiteY20" fmla="*/ 74319 h 11030717"/>
                    <a:gd name="connsiteX21" fmla="*/ 9579152 w 12650871"/>
                    <a:gd name="connsiteY21" fmla="*/ 119799 h 11030717"/>
                    <a:gd name="connsiteX22" fmla="*/ 12624985 w 12650871"/>
                    <a:gd name="connsiteY22" fmla="*/ 5395781 h 11030717"/>
                    <a:gd name="connsiteX23" fmla="*/ 12644680 w 12650871"/>
                    <a:gd name="connsiteY23" fmla="*/ 5452629 h 11030717"/>
                    <a:gd name="connsiteX24" fmla="*/ 12614652 w 12650871"/>
                    <a:gd name="connsiteY24"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1680934 w 12650871"/>
                    <a:gd name="connsiteY9" fmla="*/ 8498788 h 11030717"/>
                    <a:gd name="connsiteX10" fmla="*/ 25886 w 12650871"/>
                    <a:gd name="connsiteY10" fmla="*/ 5634936 h 11030717"/>
                    <a:gd name="connsiteX11" fmla="*/ 6191 w 12650871"/>
                    <a:gd name="connsiteY11" fmla="*/ 5578089 h 11030717"/>
                    <a:gd name="connsiteX12" fmla="*/ 36219 w 12650871"/>
                    <a:gd name="connsiteY12" fmla="*/ 5385796 h 11030717"/>
                    <a:gd name="connsiteX13" fmla="*/ 3068623 w 12650871"/>
                    <a:gd name="connsiteY13" fmla="*/ 133519 h 11030717"/>
                    <a:gd name="connsiteX14" fmla="*/ 3220139 w 12650871"/>
                    <a:gd name="connsiteY14" fmla="*/ 11367 h 11030717"/>
                    <a:gd name="connsiteX15" fmla="*/ 3279218 w 12650871"/>
                    <a:gd name="connsiteY15" fmla="*/ 0 h 11030717"/>
                    <a:gd name="connsiteX16" fmla="*/ 8907200 w 12650871"/>
                    <a:gd name="connsiteY16" fmla="*/ 2366 h 11030717"/>
                    <a:gd name="connsiteX17" fmla="*/ 8907199 w 12650871"/>
                    <a:gd name="connsiteY17" fmla="*/ 3866 h 11030717"/>
                    <a:gd name="connsiteX18" fmla="*/ 9358225 w 12650871"/>
                    <a:gd name="connsiteY18" fmla="*/ 4177 h 11030717"/>
                    <a:gd name="connsiteX19" fmla="*/ 9539766 w 12650871"/>
                    <a:gd name="connsiteY19" fmla="*/ 74319 h 11030717"/>
                    <a:gd name="connsiteX20" fmla="*/ 9579152 w 12650871"/>
                    <a:gd name="connsiteY20" fmla="*/ 119799 h 11030717"/>
                    <a:gd name="connsiteX21" fmla="*/ 12624985 w 12650871"/>
                    <a:gd name="connsiteY21" fmla="*/ 5395781 h 11030717"/>
                    <a:gd name="connsiteX22" fmla="*/ 12644680 w 12650871"/>
                    <a:gd name="connsiteY22" fmla="*/ 5452629 h 11030717"/>
                    <a:gd name="connsiteX23" fmla="*/ 12614652 w 12650871"/>
                    <a:gd name="connsiteY23" fmla="*/ 5644921 h 11030717"/>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743671 w 12650871"/>
                    <a:gd name="connsiteY4" fmla="*/ 11028354 h 11030717"/>
                    <a:gd name="connsiteX5" fmla="*/ 3743672 w 12650871"/>
                    <a:gd name="connsiteY5" fmla="*/ 11026982 h 11030717"/>
                    <a:gd name="connsiteX6" fmla="*/ 3293414 w 12650871"/>
                    <a:gd name="connsiteY6" fmla="*/ 11026981 h 11030717"/>
                    <a:gd name="connsiteX7" fmla="*/ 3111872 w 12650871"/>
                    <a:gd name="connsiteY7" fmla="*/ 10956841 h 11030717"/>
                    <a:gd name="connsiteX8" fmla="*/ 3072485 w 12650871"/>
                    <a:gd name="connsiteY8" fmla="*/ 10911363 h 11030717"/>
                    <a:gd name="connsiteX9" fmla="*/ 25886 w 12650871"/>
                    <a:gd name="connsiteY9" fmla="*/ 5634936 h 11030717"/>
                    <a:gd name="connsiteX10" fmla="*/ 6191 w 12650871"/>
                    <a:gd name="connsiteY10" fmla="*/ 5578089 h 11030717"/>
                    <a:gd name="connsiteX11" fmla="*/ 36219 w 12650871"/>
                    <a:gd name="connsiteY11" fmla="*/ 5385796 h 11030717"/>
                    <a:gd name="connsiteX12" fmla="*/ 3068623 w 12650871"/>
                    <a:gd name="connsiteY12" fmla="*/ 133519 h 11030717"/>
                    <a:gd name="connsiteX13" fmla="*/ 3220139 w 12650871"/>
                    <a:gd name="connsiteY13" fmla="*/ 11367 h 11030717"/>
                    <a:gd name="connsiteX14" fmla="*/ 3279218 w 12650871"/>
                    <a:gd name="connsiteY14" fmla="*/ 0 h 11030717"/>
                    <a:gd name="connsiteX15" fmla="*/ 8907200 w 12650871"/>
                    <a:gd name="connsiteY15" fmla="*/ 2366 h 11030717"/>
                    <a:gd name="connsiteX16" fmla="*/ 8907199 w 12650871"/>
                    <a:gd name="connsiteY16" fmla="*/ 3866 h 11030717"/>
                    <a:gd name="connsiteX17" fmla="*/ 9358225 w 12650871"/>
                    <a:gd name="connsiteY17" fmla="*/ 4177 h 11030717"/>
                    <a:gd name="connsiteX18" fmla="*/ 9539766 w 12650871"/>
                    <a:gd name="connsiteY18" fmla="*/ 74319 h 11030717"/>
                    <a:gd name="connsiteX19" fmla="*/ 9579152 w 12650871"/>
                    <a:gd name="connsiteY19" fmla="*/ 119799 h 11030717"/>
                    <a:gd name="connsiteX20" fmla="*/ 12624985 w 12650871"/>
                    <a:gd name="connsiteY20" fmla="*/ 5395781 h 11030717"/>
                    <a:gd name="connsiteX21" fmla="*/ 12644680 w 12650871"/>
                    <a:gd name="connsiteY21" fmla="*/ 5452629 h 11030717"/>
                    <a:gd name="connsiteX22" fmla="*/ 12614652 w 12650871"/>
                    <a:gd name="connsiteY22" fmla="*/ 5644921 h 11030717"/>
                    <a:gd name="connsiteX0" fmla="*/ 12614652 w 12650871"/>
                    <a:gd name="connsiteY0" fmla="*/ 5644921 h 11032506"/>
                    <a:gd name="connsiteX1" fmla="*/ 9582248 w 12650871"/>
                    <a:gd name="connsiteY1" fmla="*/ 10897199 h 11032506"/>
                    <a:gd name="connsiteX2" fmla="*/ 9430732 w 12650871"/>
                    <a:gd name="connsiteY2" fmla="*/ 11019350 h 11032506"/>
                    <a:gd name="connsiteX3" fmla="*/ 9371653 w 12650871"/>
                    <a:gd name="connsiteY3" fmla="*/ 11030717 h 11032506"/>
                    <a:gd name="connsiteX4" fmla="*/ 3743671 w 12650871"/>
                    <a:gd name="connsiteY4" fmla="*/ 11028354 h 11032506"/>
                    <a:gd name="connsiteX5" fmla="*/ 3293414 w 12650871"/>
                    <a:gd name="connsiteY5" fmla="*/ 11026981 h 11032506"/>
                    <a:gd name="connsiteX6" fmla="*/ 3111872 w 12650871"/>
                    <a:gd name="connsiteY6" fmla="*/ 10956841 h 11032506"/>
                    <a:gd name="connsiteX7" fmla="*/ 3072485 w 12650871"/>
                    <a:gd name="connsiteY7" fmla="*/ 10911363 h 11032506"/>
                    <a:gd name="connsiteX8" fmla="*/ 25886 w 12650871"/>
                    <a:gd name="connsiteY8" fmla="*/ 5634936 h 11032506"/>
                    <a:gd name="connsiteX9" fmla="*/ 6191 w 12650871"/>
                    <a:gd name="connsiteY9" fmla="*/ 5578089 h 11032506"/>
                    <a:gd name="connsiteX10" fmla="*/ 36219 w 12650871"/>
                    <a:gd name="connsiteY10" fmla="*/ 5385796 h 11032506"/>
                    <a:gd name="connsiteX11" fmla="*/ 3068623 w 12650871"/>
                    <a:gd name="connsiteY11" fmla="*/ 133519 h 11032506"/>
                    <a:gd name="connsiteX12" fmla="*/ 3220139 w 12650871"/>
                    <a:gd name="connsiteY12" fmla="*/ 11367 h 11032506"/>
                    <a:gd name="connsiteX13" fmla="*/ 3279218 w 12650871"/>
                    <a:gd name="connsiteY13" fmla="*/ 0 h 11032506"/>
                    <a:gd name="connsiteX14" fmla="*/ 8907200 w 12650871"/>
                    <a:gd name="connsiteY14" fmla="*/ 2366 h 11032506"/>
                    <a:gd name="connsiteX15" fmla="*/ 8907199 w 12650871"/>
                    <a:gd name="connsiteY15" fmla="*/ 3866 h 11032506"/>
                    <a:gd name="connsiteX16" fmla="*/ 9358225 w 12650871"/>
                    <a:gd name="connsiteY16" fmla="*/ 4177 h 11032506"/>
                    <a:gd name="connsiteX17" fmla="*/ 9539766 w 12650871"/>
                    <a:gd name="connsiteY17" fmla="*/ 74319 h 11032506"/>
                    <a:gd name="connsiteX18" fmla="*/ 9579152 w 12650871"/>
                    <a:gd name="connsiteY18" fmla="*/ 119799 h 11032506"/>
                    <a:gd name="connsiteX19" fmla="*/ 12624985 w 12650871"/>
                    <a:gd name="connsiteY19" fmla="*/ 5395781 h 11032506"/>
                    <a:gd name="connsiteX20" fmla="*/ 12644680 w 12650871"/>
                    <a:gd name="connsiteY20" fmla="*/ 5452629 h 11032506"/>
                    <a:gd name="connsiteX21" fmla="*/ 12614652 w 12650871"/>
                    <a:gd name="connsiteY21" fmla="*/ 5644921 h 110325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8907200 w 12650871"/>
                    <a:gd name="connsiteY13" fmla="*/ 2366 h 11030717"/>
                    <a:gd name="connsiteX14" fmla="*/ 8907199 w 12650871"/>
                    <a:gd name="connsiteY14" fmla="*/ 3866 h 11030717"/>
                    <a:gd name="connsiteX15" fmla="*/ 9358225 w 12650871"/>
                    <a:gd name="connsiteY15" fmla="*/ 4177 h 11030717"/>
                    <a:gd name="connsiteX16" fmla="*/ 9539766 w 12650871"/>
                    <a:gd name="connsiteY16" fmla="*/ 74319 h 11030717"/>
                    <a:gd name="connsiteX17" fmla="*/ 9579152 w 12650871"/>
                    <a:gd name="connsiteY17" fmla="*/ 119799 h 11030717"/>
                    <a:gd name="connsiteX18" fmla="*/ 12624985 w 12650871"/>
                    <a:gd name="connsiteY18" fmla="*/ 5395781 h 11030717"/>
                    <a:gd name="connsiteX19" fmla="*/ 12644680 w 12650871"/>
                    <a:gd name="connsiteY19" fmla="*/ 5452629 h 11030717"/>
                    <a:gd name="connsiteX20" fmla="*/ 12614652 w 12650871"/>
                    <a:gd name="connsiteY20" fmla="*/ 5644921 h 11030717"/>
                    <a:gd name="connsiteX0" fmla="*/ 12614652 w 12650871"/>
                    <a:gd name="connsiteY0" fmla="*/ 5646410 h 11032206"/>
                    <a:gd name="connsiteX1" fmla="*/ 9582248 w 12650871"/>
                    <a:gd name="connsiteY1" fmla="*/ 10898688 h 11032206"/>
                    <a:gd name="connsiteX2" fmla="*/ 9430732 w 12650871"/>
                    <a:gd name="connsiteY2" fmla="*/ 11020839 h 11032206"/>
                    <a:gd name="connsiteX3" fmla="*/ 9371653 w 12650871"/>
                    <a:gd name="connsiteY3" fmla="*/ 11032206 h 11032206"/>
                    <a:gd name="connsiteX4" fmla="*/ 3293414 w 12650871"/>
                    <a:gd name="connsiteY4" fmla="*/ 11028470 h 11032206"/>
                    <a:gd name="connsiteX5" fmla="*/ 3111872 w 12650871"/>
                    <a:gd name="connsiteY5" fmla="*/ 10958330 h 11032206"/>
                    <a:gd name="connsiteX6" fmla="*/ 3072485 w 12650871"/>
                    <a:gd name="connsiteY6" fmla="*/ 10912852 h 11032206"/>
                    <a:gd name="connsiteX7" fmla="*/ 25886 w 12650871"/>
                    <a:gd name="connsiteY7" fmla="*/ 5636425 h 11032206"/>
                    <a:gd name="connsiteX8" fmla="*/ 6191 w 12650871"/>
                    <a:gd name="connsiteY8" fmla="*/ 5579578 h 11032206"/>
                    <a:gd name="connsiteX9" fmla="*/ 36219 w 12650871"/>
                    <a:gd name="connsiteY9" fmla="*/ 5387285 h 11032206"/>
                    <a:gd name="connsiteX10" fmla="*/ 3068623 w 12650871"/>
                    <a:gd name="connsiteY10" fmla="*/ 135008 h 11032206"/>
                    <a:gd name="connsiteX11" fmla="*/ 3220139 w 12650871"/>
                    <a:gd name="connsiteY11" fmla="*/ 12856 h 11032206"/>
                    <a:gd name="connsiteX12" fmla="*/ 3279218 w 12650871"/>
                    <a:gd name="connsiteY12" fmla="*/ 1489 h 11032206"/>
                    <a:gd name="connsiteX13" fmla="*/ 8907200 w 12650871"/>
                    <a:gd name="connsiteY13" fmla="*/ 3855 h 11032206"/>
                    <a:gd name="connsiteX14" fmla="*/ 9358225 w 12650871"/>
                    <a:gd name="connsiteY14" fmla="*/ 5666 h 11032206"/>
                    <a:gd name="connsiteX15" fmla="*/ 9539766 w 12650871"/>
                    <a:gd name="connsiteY15" fmla="*/ 75808 h 11032206"/>
                    <a:gd name="connsiteX16" fmla="*/ 9579152 w 12650871"/>
                    <a:gd name="connsiteY16" fmla="*/ 121288 h 11032206"/>
                    <a:gd name="connsiteX17" fmla="*/ 12624985 w 12650871"/>
                    <a:gd name="connsiteY17" fmla="*/ 5397270 h 11032206"/>
                    <a:gd name="connsiteX18" fmla="*/ 12644680 w 12650871"/>
                    <a:gd name="connsiteY18" fmla="*/ 5454118 h 11032206"/>
                    <a:gd name="connsiteX19" fmla="*/ 12614652 w 12650871"/>
                    <a:gd name="connsiteY19" fmla="*/ 5646410 h 11032206"/>
                    <a:gd name="connsiteX0" fmla="*/ 12614652 w 12650871"/>
                    <a:gd name="connsiteY0" fmla="*/ 5644921 h 11030717"/>
                    <a:gd name="connsiteX1" fmla="*/ 9582248 w 12650871"/>
                    <a:gd name="connsiteY1" fmla="*/ 10897199 h 11030717"/>
                    <a:gd name="connsiteX2" fmla="*/ 9430732 w 12650871"/>
                    <a:gd name="connsiteY2" fmla="*/ 11019350 h 11030717"/>
                    <a:gd name="connsiteX3" fmla="*/ 9371653 w 12650871"/>
                    <a:gd name="connsiteY3" fmla="*/ 11030717 h 11030717"/>
                    <a:gd name="connsiteX4" fmla="*/ 3293414 w 12650871"/>
                    <a:gd name="connsiteY4" fmla="*/ 11026981 h 11030717"/>
                    <a:gd name="connsiteX5" fmla="*/ 3111872 w 12650871"/>
                    <a:gd name="connsiteY5" fmla="*/ 10956841 h 11030717"/>
                    <a:gd name="connsiteX6" fmla="*/ 3072485 w 12650871"/>
                    <a:gd name="connsiteY6" fmla="*/ 10911363 h 11030717"/>
                    <a:gd name="connsiteX7" fmla="*/ 25886 w 12650871"/>
                    <a:gd name="connsiteY7" fmla="*/ 5634936 h 11030717"/>
                    <a:gd name="connsiteX8" fmla="*/ 6191 w 12650871"/>
                    <a:gd name="connsiteY8" fmla="*/ 5578089 h 11030717"/>
                    <a:gd name="connsiteX9" fmla="*/ 36219 w 12650871"/>
                    <a:gd name="connsiteY9" fmla="*/ 5385796 h 11030717"/>
                    <a:gd name="connsiteX10" fmla="*/ 3068623 w 12650871"/>
                    <a:gd name="connsiteY10" fmla="*/ 133519 h 11030717"/>
                    <a:gd name="connsiteX11" fmla="*/ 3220139 w 12650871"/>
                    <a:gd name="connsiteY11" fmla="*/ 11367 h 11030717"/>
                    <a:gd name="connsiteX12" fmla="*/ 3279218 w 12650871"/>
                    <a:gd name="connsiteY12" fmla="*/ 0 h 11030717"/>
                    <a:gd name="connsiteX13" fmla="*/ 9358225 w 12650871"/>
                    <a:gd name="connsiteY13" fmla="*/ 4177 h 11030717"/>
                    <a:gd name="connsiteX14" fmla="*/ 9539766 w 12650871"/>
                    <a:gd name="connsiteY14" fmla="*/ 74319 h 11030717"/>
                    <a:gd name="connsiteX15" fmla="*/ 9579152 w 12650871"/>
                    <a:gd name="connsiteY15" fmla="*/ 119799 h 11030717"/>
                    <a:gd name="connsiteX16" fmla="*/ 12624985 w 12650871"/>
                    <a:gd name="connsiteY16" fmla="*/ 5395781 h 11030717"/>
                    <a:gd name="connsiteX17" fmla="*/ 12644680 w 12650871"/>
                    <a:gd name="connsiteY17" fmla="*/ 5452629 h 11030717"/>
                    <a:gd name="connsiteX18" fmla="*/ 12614652 w 12650871"/>
                    <a:gd name="connsiteY18" fmla="*/ 5644921 h 1103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650871" h="11030717">
                      <a:moveTo>
                        <a:pt x="12614652" y="5644921"/>
                      </a:moveTo>
                      <a:lnTo>
                        <a:pt x="9582248" y="10897199"/>
                      </a:lnTo>
                      <a:cubicBezTo>
                        <a:pt x="9547298" y="10957734"/>
                        <a:pt x="9492447" y="10999615"/>
                        <a:pt x="9430732" y="11019350"/>
                      </a:cubicBezTo>
                      <a:lnTo>
                        <a:pt x="9371653" y="11030717"/>
                      </a:lnTo>
                      <a:lnTo>
                        <a:pt x="3293414" y="11026981"/>
                      </a:lnTo>
                      <a:cubicBezTo>
                        <a:pt x="3223515" y="11026984"/>
                        <a:pt x="3159820" y="11000422"/>
                        <a:pt x="3111872" y="10956841"/>
                      </a:cubicBezTo>
                      <a:lnTo>
                        <a:pt x="3072485" y="10911363"/>
                      </a:lnTo>
                      <a:lnTo>
                        <a:pt x="25886" y="5634936"/>
                      </a:lnTo>
                      <a:lnTo>
                        <a:pt x="6191" y="5578089"/>
                      </a:lnTo>
                      <a:cubicBezTo>
                        <a:pt x="-7576" y="5514775"/>
                        <a:pt x="1269" y="5446332"/>
                        <a:pt x="36219" y="5385796"/>
                      </a:cubicBezTo>
                      <a:lnTo>
                        <a:pt x="3068623" y="133519"/>
                      </a:lnTo>
                      <a:cubicBezTo>
                        <a:pt x="3103573" y="72983"/>
                        <a:pt x="3158424" y="31102"/>
                        <a:pt x="3220139" y="11367"/>
                      </a:cubicBezTo>
                      <a:lnTo>
                        <a:pt x="3279218" y="0"/>
                      </a:lnTo>
                      <a:lnTo>
                        <a:pt x="9358225" y="4177"/>
                      </a:lnTo>
                      <a:cubicBezTo>
                        <a:pt x="9428123" y="4178"/>
                        <a:pt x="9491818" y="30740"/>
                        <a:pt x="9539766" y="74319"/>
                      </a:cubicBezTo>
                      <a:lnTo>
                        <a:pt x="9579152" y="119799"/>
                      </a:lnTo>
                      <a:lnTo>
                        <a:pt x="12624985" y="5395781"/>
                      </a:lnTo>
                      <a:lnTo>
                        <a:pt x="12644680" y="5452629"/>
                      </a:lnTo>
                      <a:cubicBezTo>
                        <a:pt x="12658447" y="5515942"/>
                        <a:pt x="12649602" y="5584386"/>
                        <a:pt x="12614652" y="5644921"/>
                      </a:cubicBezTo>
                      <a:close/>
                    </a:path>
                  </a:pathLst>
                </a:custGeom>
                <a:solidFill>
                  <a:srgbClr val="1C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5" name="Freeform 44"/>
                <p:cNvSpPr>
                  <a:spLocks noChangeAspect="1"/>
                </p:cNvSpPr>
                <p:nvPr/>
              </p:nvSpPr>
              <p:spPr>
                <a:xfrm rot="16200000" flipH="1">
                  <a:off x="40920820" y="269930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612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sp>
              <p:nvSpPr>
                <p:cNvPr id="46" name="Freeform 45"/>
                <p:cNvSpPr>
                  <a:spLocks noChangeAspect="1"/>
                </p:cNvSpPr>
                <p:nvPr/>
              </p:nvSpPr>
              <p:spPr>
                <a:xfrm rot="9000000" flipH="1">
                  <a:off x="26832586" y="-5429299"/>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96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7" name="Freeform 46"/>
                <p:cNvSpPr>
                  <a:spLocks noChangeAspect="1"/>
                </p:cNvSpPr>
                <p:nvPr/>
              </p:nvSpPr>
              <p:spPr>
                <a:xfrm rot="19812969" flipH="1">
                  <a:off x="36210586" y="10813873"/>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5D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8" name="Freeform 47"/>
                <p:cNvSpPr>
                  <a:spLocks noChangeAspect="1"/>
                </p:cNvSpPr>
                <p:nvPr/>
              </p:nvSpPr>
              <p:spPr>
                <a:xfrm rot="1800000" flipH="1">
                  <a:off x="26829172" y="1083381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003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sp>
              <p:nvSpPr>
                <p:cNvPr id="49" name="Freeform 48"/>
                <p:cNvSpPr>
                  <a:spLocks noChangeAspect="1"/>
                </p:cNvSpPr>
                <p:nvPr/>
              </p:nvSpPr>
              <p:spPr>
                <a:xfrm rot="12600000" flipH="1">
                  <a:off x="36226541" y="-5431428"/>
                  <a:ext cx="12206619" cy="5400000"/>
                </a:xfrm>
                <a:custGeom>
                  <a:avLst/>
                  <a:gdLst>
                    <a:gd name="connsiteX0" fmla="*/ 9135716 w 12206619"/>
                    <a:gd name="connsiteY0" fmla="*/ 0 h 5400000"/>
                    <a:gd name="connsiteX1" fmla="*/ 6672942 w 12206619"/>
                    <a:gd name="connsiteY1" fmla="*/ 0 h 5400000"/>
                    <a:gd name="connsiteX2" fmla="*/ 5480631 w 12206619"/>
                    <a:gd name="connsiteY2" fmla="*/ 0 h 5400000"/>
                    <a:gd name="connsiteX3" fmla="*/ 3070904 w 12206619"/>
                    <a:gd name="connsiteY3" fmla="*/ 0 h 5400000"/>
                    <a:gd name="connsiteX4" fmla="*/ 2889363 w 12206619"/>
                    <a:gd name="connsiteY4" fmla="*/ 70141 h 5400000"/>
                    <a:gd name="connsiteX5" fmla="*/ 2849977 w 12206619"/>
                    <a:gd name="connsiteY5" fmla="*/ 115621 h 5400000"/>
                    <a:gd name="connsiteX6" fmla="*/ 38036 w 12206619"/>
                    <a:gd name="connsiteY6" fmla="*/ 4990779 h 5400000"/>
                    <a:gd name="connsiteX7" fmla="*/ 39336 w 12206619"/>
                    <a:gd name="connsiteY7" fmla="*/ 4991529 h 5400000"/>
                    <a:gd name="connsiteX8" fmla="*/ 21218 w 12206619"/>
                    <a:gd name="connsiteY8" fmla="*/ 5024904 h 5400000"/>
                    <a:gd name="connsiteX9" fmla="*/ 0 w 12206619"/>
                    <a:gd name="connsiteY9" fmla="*/ 5130000 h 5400000"/>
                    <a:gd name="connsiteX10" fmla="*/ 270000 w 12206619"/>
                    <a:gd name="connsiteY10" fmla="*/ 5400000 h 5400000"/>
                    <a:gd name="connsiteX11" fmla="*/ 5480631 w 12206619"/>
                    <a:gd name="connsiteY11" fmla="*/ 5400000 h 5400000"/>
                    <a:gd name="connsiteX12" fmla="*/ 6672942 w 12206619"/>
                    <a:gd name="connsiteY12" fmla="*/ 5400000 h 5400000"/>
                    <a:gd name="connsiteX13" fmla="*/ 11936620 w 12206619"/>
                    <a:gd name="connsiteY13" fmla="*/ 5400000 h 5400000"/>
                    <a:gd name="connsiteX14" fmla="*/ 12206619 w 12206619"/>
                    <a:gd name="connsiteY14" fmla="*/ 5130000 h 5400000"/>
                    <a:gd name="connsiteX15" fmla="*/ 12185402 w 12206619"/>
                    <a:gd name="connsiteY15" fmla="*/ 5024904 h 5400000"/>
                    <a:gd name="connsiteX16" fmla="*/ 12167284 w 12206619"/>
                    <a:gd name="connsiteY16" fmla="*/ 4991529 h 5400000"/>
                    <a:gd name="connsiteX17" fmla="*/ 12168584 w 12206619"/>
                    <a:gd name="connsiteY17" fmla="*/ 4990779 h 5400000"/>
                    <a:gd name="connsiteX18" fmla="*/ 9356643 w 12206619"/>
                    <a:gd name="connsiteY18" fmla="*/ 115621 h 5400000"/>
                    <a:gd name="connsiteX19" fmla="*/ 9317257 w 12206619"/>
                    <a:gd name="connsiteY19" fmla="*/ 70141 h 5400000"/>
                    <a:gd name="connsiteX20" fmla="*/ 9135716 w 12206619"/>
                    <a:gd name="connsiteY20" fmla="*/ 0 h 5400000"/>
                    <a:gd name="connsiteX0" fmla="*/ 9135716 w 12206619"/>
                    <a:gd name="connsiteY0" fmla="*/ 0 h 5400000"/>
                    <a:gd name="connsiteX1" fmla="*/ 6672942 w 12206619"/>
                    <a:gd name="connsiteY1" fmla="*/ 0 h 5400000"/>
                    <a:gd name="connsiteX2" fmla="*/ 3070904 w 12206619"/>
                    <a:gd name="connsiteY2" fmla="*/ 0 h 5400000"/>
                    <a:gd name="connsiteX3" fmla="*/ 2889363 w 12206619"/>
                    <a:gd name="connsiteY3" fmla="*/ 70141 h 5400000"/>
                    <a:gd name="connsiteX4" fmla="*/ 2849977 w 12206619"/>
                    <a:gd name="connsiteY4" fmla="*/ 115621 h 5400000"/>
                    <a:gd name="connsiteX5" fmla="*/ 38036 w 12206619"/>
                    <a:gd name="connsiteY5" fmla="*/ 4990779 h 5400000"/>
                    <a:gd name="connsiteX6" fmla="*/ 39336 w 12206619"/>
                    <a:gd name="connsiteY6" fmla="*/ 4991529 h 5400000"/>
                    <a:gd name="connsiteX7" fmla="*/ 21218 w 12206619"/>
                    <a:gd name="connsiteY7" fmla="*/ 5024904 h 5400000"/>
                    <a:gd name="connsiteX8" fmla="*/ 0 w 12206619"/>
                    <a:gd name="connsiteY8" fmla="*/ 5130000 h 5400000"/>
                    <a:gd name="connsiteX9" fmla="*/ 270000 w 12206619"/>
                    <a:gd name="connsiteY9" fmla="*/ 5400000 h 5400000"/>
                    <a:gd name="connsiteX10" fmla="*/ 5480631 w 12206619"/>
                    <a:gd name="connsiteY10" fmla="*/ 5400000 h 5400000"/>
                    <a:gd name="connsiteX11" fmla="*/ 6672942 w 12206619"/>
                    <a:gd name="connsiteY11" fmla="*/ 5400000 h 5400000"/>
                    <a:gd name="connsiteX12" fmla="*/ 11936620 w 12206619"/>
                    <a:gd name="connsiteY12" fmla="*/ 5400000 h 5400000"/>
                    <a:gd name="connsiteX13" fmla="*/ 12206619 w 12206619"/>
                    <a:gd name="connsiteY13" fmla="*/ 5130000 h 5400000"/>
                    <a:gd name="connsiteX14" fmla="*/ 12185402 w 12206619"/>
                    <a:gd name="connsiteY14" fmla="*/ 5024904 h 5400000"/>
                    <a:gd name="connsiteX15" fmla="*/ 12167284 w 12206619"/>
                    <a:gd name="connsiteY15" fmla="*/ 4991529 h 5400000"/>
                    <a:gd name="connsiteX16" fmla="*/ 12168584 w 12206619"/>
                    <a:gd name="connsiteY16" fmla="*/ 4990779 h 5400000"/>
                    <a:gd name="connsiteX17" fmla="*/ 9356643 w 12206619"/>
                    <a:gd name="connsiteY17" fmla="*/ 115621 h 5400000"/>
                    <a:gd name="connsiteX18" fmla="*/ 9317257 w 12206619"/>
                    <a:gd name="connsiteY18" fmla="*/ 70141 h 5400000"/>
                    <a:gd name="connsiteX19" fmla="*/ 9135716 w 12206619"/>
                    <a:gd name="connsiteY19"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5480631 w 12206619"/>
                    <a:gd name="connsiteY9" fmla="*/ 5400000 h 5400000"/>
                    <a:gd name="connsiteX10" fmla="*/ 6672942 w 12206619"/>
                    <a:gd name="connsiteY10" fmla="*/ 5400000 h 5400000"/>
                    <a:gd name="connsiteX11" fmla="*/ 11936620 w 12206619"/>
                    <a:gd name="connsiteY11" fmla="*/ 5400000 h 5400000"/>
                    <a:gd name="connsiteX12" fmla="*/ 12206619 w 12206619"/>
                    <a:gd name="connsiteY12" fmla="*/ 5130000 h 5400000"/>
                    <a:gd name="connsiteX13" fmla="*/ 12185402 w 12206619"/>
                    <a:gd name="connsiteY13" fmla="*/ 5024904 h 5400000"/>
                    <a:gd name="connsiteX14" fmla="*/ 12167284 w 12206619"/>
                    <a:gd name="connsiteY14" fmla="*/ 4991529 h 5400000"/>
                    <a:gd name="connsiteX15" fmla="*/ 12168584 w 12206619"/>
                    <a:gd name="connsiteY15" fmla="*/ 4990779 h 5400000"/>
                    <a:gd name="connsiteX16" fmla="*/ 9356643 w 12206619"/>
                    <a:gd name="connsiteY16" fmla="*/ 115621 h 5400000"/>
                    <a:gd name="connsiteX17" fmla="*/ 9317257 w 12206619"/>
                    <a:gd name="connsiteY17" fmla="*/ 70141 h 5400000"/>
                    <a:gd name="connsiteX18" fmla="*/ 9135716 w 12206619"/>
                    <a:gd name="connsiteY18"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6672942 w 12206619"/>
                    <a:gd name="connsiteY9" fmla="*/ 5400000 h 5400000"/>
                    <a:gd name="connsiteX10" fmla="*/ 11936620 w 12206619"/>
                    <a:gd name="connsiteY10" fmla="*/ 5400000 h 5400000"/>
                    <a:gd name="connsiteX11" fmla="*/ 12206619 w 12206619"/>
                    <a:gd name="connsiteY11" fmla="*/ 5130000 h 5400000"/>
                    <a:gd name="connsiteX12" fmla="*/ 12185402 w 12206619"/>
                    <a:gd name="connsiteY12" fmla="*/ 5024904 h 5400000"/>
                    <a:gd name="connsiteX13" fmla="*/ 12167284 w 12206619"/>
                    <a:gd name="connsiteY13" fmla="*/ 4991529 h 5400000"/>
                    <a:gd name="connsiteX14" fmla="*/ 12168584 w 12206619"/>
                    <a:gd name="connsiteY14" fmla="*/ 4990779 h 5400000"/>
                    <a:gd name="connsiteX15" fmla="*/ 9356643 w 12206619"/>
                    <a:gd name="connsiteY15" fmla="*/ 115621 h 5400000"/>
                    <a:gd name="connsiteX16" fmla="*/ 9317257 w 12206619"/>
                    <a:gd name="connsiteY16" fmla="*/ 70141 h 5400000"/>
                    <a:gd name="connsiteX17" fmla="*/ 9135716 w 12206619"/>
                    <a:gd name="connsiteY17" fmla="*/ 0 h 5400000"/>
                    <a:gd name="connsiteX0" fmla="*/ 9135716 w 12206619"/>
                    <a:gd name="connsiteY0" fmla="*/ 0 h 5400000"/>
                    <a:gd name="connsiteX1" fmla="*/ 3070904 w 12206619"/>
                    <a:gd name="connsiteY1" fmla="*/ 0 h 5400000"/>
                    <a:gd name="connsiteX2" fmla="*/ 2889363 w 12206619"/>
                    <a:gd name="connsiteY2" fmla="*/ 70141 h 5400000"/>
                    <a:gd name="connsiteX3" fmla="*/ 2849977 w 12206619"/>
                    <a:gd name="connsiteY3" fmla="*/ 115621 h 5400000"/>
                    <a:gd name="connsiteX4" fmla="*/ 38036 w 12206619"/>
                    <a:gd name="connsiteY4" fmla="*/ 4990779 h 5400000"/>
                    <a:gd name="connsiteX5" fmla="*/ 39336 w 12206619"/>
                    <a:gd name="connsiteY5" fmla="*/ 4991529 h 5400000"/>
                    <a:gd name="connsiteX6" fmla="*/ 21218 w 12206619"/>
                    <a:gd name="connsiteY6" fmla="*/ 5024904 h 5400000"/>
                    <a:gd name="connsiteX7" fmla="*/ 0 w 12206619"/>
                    <a:gd name="connsiteY7" fmla="*/ 5130000 h 5400000"/>
                    <a:gd name="connsiteX8" fmla="*/ 270000 w 12206619"/>
                    <a:gd name="connsiteY8" fmla="*/ 5400000 h 5400000"/>
                    <a:gd name="connsiteX9" fmla="*/ 11936620 w 12206619"/>
                    <a:gd name="connsiteY9" fmla="*/ 5400000 h 5400000"/>
                    <a:gd name="connsiteX10" fmla="*/ 12206619 w 12206619"/>
                    <a:gd name="connsiteY10" fmla="*/ 5130000 h 5400000"/>
                    <a:gd name="connsiteX11" fmla="*/ 12185402 w 12206619"/>
                    <a:gd name="connsiteY11" fmla="*/ 5024904 h 5400000"/>
                    <a:gd name="connsiteX12" fmla="*/ 12167284 w 12206619"/>
                    <a:gd name="connsiteY12" fmla="*/ 4991529 h 5400000"/>
                    <a:gd name="connsiteX13" fmla="*/ 12168584 w 12206619"/>
                    <a:gd name="connsiteY13" fmla="*/ 4990779 h 5400000"/>
                    <a:gd name="connsiteX14" fmla="*/ 9356643 w 12206619"/>
                    <a:gd name="connsiteY14" fmla="*/ 115621 h 5400000"/>
                    <a:gd name="connsiteX15" fmla="*/ 9317257 w 12206619"/>
                    <a:gd name="connsiteY15" fmla="*/ 70141 h 5400000"/>
                    <a:gd name="connsiteX16" fmla="*/ 9135716 w 12206619"/>
                    <a:gd name="connsiteY16" fmla="*/ 0 h 54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06619" h="5400000">
                      <a:moveTo>
                        <a:pt x="9135716" y="0"/>
                      </a:moveTo>
                      <a:lnTo>
                        <a:pt x="3070904" y="0"/>
                      </a:lnTo>
                      <a:cubicBezTo>
                        <a:pt x="3001006" y="0"/>
                        <a:pt x="2937311" y="26562"/>
                        <a:pt x="2889363" y="70141"/>
                      </a:cubicBezTo>
                      <a:lnTo>
                        <a:pt x="2849977" y="115621"/>
                      </a:lnTo>
                      <a:lnTo>
                        <a:pt x="38036" y="4990779"/>
                      </a:lnTo>
                      <a:lnTo>
                        <a:pt x="39336" y="4991529"/>
                      </a:lnTo>
                      <a:lnTo>
                        <a:pt x="21218" y="5024904"/>
                      </a:lnTo>
                      <a:cubicBezTo>
                        <a:pt x="7556" y="5057206"/>
                        <a:pt x="0" y="5092721"/>
                        <a:pt x="0" y="5130000"/>
                      </a:cubicBezTo>
                      <a:cubicBezTo>
                        <a:pt x="0" y="5279117"/>
                        <a:pt x="120884" y="5400000"/>
                        <a:pt x="270000" y="5400000"/>
                      </a:cubicBezTo>
                      <a:lnTo>
                        <a:pt x="11936620" y="5400000"/>
                      </a:lnTo>
                      <a:cubicBezTo>
                        <a:pt x="12085734" y="5400000"/>
                        <a:pt x="12206619" y="5279117"/>
                        <a:pt x="12206619" y="5130000"/>
                      </a:cubicBezTo>
                      <a:cubicBezTo>
                        <a:pt x="12206619" y="5092721"/>
                        <a:pt x="12199065" y="5057206"/>
                        <a:pt x="12185402" y="5024904"/>
                      </a:cubicBezTo>
                      <a:lnTo>
                        <a:pt x="12167284" y="4991529"/>
                      </a:lnTo>
                      <a:lnTo>
                        <a:pt x="12168584" y="4990779"/>
                      </a:lnTo>
                      <a:lnTo>
                        <a:pt x="9356643" y="115621"/>
                      </a:lnTo>
                      <a:lnTo>
                        <a:pt x="9317257" y="70141"/>
                      </a:lnTo>
                      <a:cubicBezTo>
                        <a:pt x="9269309" y="26562"/>
                        <a:pt x="9205614" y="0"/>
                        <a:pt x="9135716" y="0"/>
                      </a:cubicBezTo>
                      <a:close/>
                    </a:path>
                  </a:pathLst>
                </a:custGeom>
                <a:solidFill>
                  <a:srgbClr val="A517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p>
              </p:txBody>
            </p:sp>
          </p:grpSp>
          <p:grpSp>
            <p:nvGrpSpPr>
              <p:cNvPr id="35" name="Group 34"/>
              <p:cNvGrpSpPr/>
              <p:nvPr/>
            </p:nvGrpSpPr>
            <p:grpSpPr>
              <a:xfrm>
                <a:off x="13734095" y="27493550"/>
                <a:ext cx="22298846" cy="19531800"/>
                <a:chOff x="17120243" y="1149451"/>
                <a:chExt cx="4632732" cy="4057860"/>
              </a:xfrm>
            </p:grpSpPr>
            <p:sp>
              <p:nvSpPr>
                <p:cNvPr id="36" name="Freeform 13"/>
                <p:cNvSpPr>
                  <a:spLocks/>
                </p:cNvSpPr>
                <p:nvPr/>
              </p:nvSpPr>
              <p:spPr bwMode="auto">
                <a:xfrm>
                  <a:off x="18285841" y="1870917"/>
                  <a:ext cx="2284311" cy="2600032"/>
                </a:xfrm>
                <a:custGeom>
                  <a:avLst/>
                  <a:gdLst>
                    <a:gd name="T0" fmla="*/ 138 w 276"/>
                    <a:gd name="T1" fmla="*/ 0 h 313"/>
                    <a:gd name="T2" fmla="*/ 126 w 276"/>
                    <a:gd name="T3" fmla="*/ 3 h 313"/>
                    <a:gd name="T4" fmla="*/ 11 w 276"/>
                    <a:gd name="T5" fmla="*/ 70 h 313"/>
                    <a:gd name="T6" fmla="*/ 0 w 276"/>
                    <a:gd name="T7" fmla="*/ 89 h 313"/>
                    <a:gd name="T8" fmla="*/ 0 w 276"/>
                    <a:gd name="T9" fmla="*/ 223 h 313"/>
                    <a:gd name="T10" fmla="*/ 11 w 276"/>
                    <a:gd name="T11" fmla="*/ 242 h 313"/>
                    <a:gd name="T12" fmla="*/ 126 w 276"/>
                    <a:gd name="T13" fmla="*/ 309 h 313"/>
                    <a:gd name="T14" fmla="*/ 149 w 276"/>
                    <a:gd name="T15" fmla="*/ 309 h 313"/>
                    <a:gd name="T16" fmla="*/ 264 w 276"/>
                    <a:gd name="T17" fmla="*/ 242 h 313"/>
                    <a:gd name="T18" fmla="*/ 276 w 276"/>
                    <a:gd name="T19" fmla="*/ 223 h 313"/>
                    <a:gd name="T20" fmla="*/ 276 w 276"/>
                    <a:gd name="T21" fmla="*/ 89 h 313"/>
                    <a:gd name="T22" fmla="*/ 264 w 276"/>
                    <a:gd name="T23" fmla="*/ 70 h 313"/>
                    <a:gd name="T24" fmla="*/ 149 w 276"/>
                    <a:gd name="T25" fmla="*/ 3 h 313"/>
                    <a:gd name="T26" fmla="*/ 138 w 276"/>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313">
                      <a:moveTo>
                        <a:pt x="138" y="0"/>
                      </a:moveTo>
                      <a:cubicBezTo>
                        <a:pt x="134" y="0"/>
                        <a:pt x="130" y="1"/>
                        <a:pt x="126" y="3"/>
                      </a:cubicBezTo>
                      <a:cubicBezTo>
                        <a:pt x="88" y="25"/>
                        <a:pt x="49" y="47"/>
                        <a:pt x="11" y="70"/>
                      </a:cubicBezTo>
                      <a:cubicBezTo>
                        <a:pt x="4" y="74"/>
                        <a:pt x="0" y="81"/>
                        <a:pt x="0" y="89"/>
                      </a:cubicBezTo>
                      <a:cubicBezTo>
                        <a:pt x="0" y="223"/>
                        <a:pt x="0" y="223"/>
                        <a:pt x="0" y="223"/>
                      </a:cubicBezTo>
                      <a:cubicBezTo>
                        <a:pt x="0" y="231"/>
                        <a:pt x="4" y="238"/>
                        <a:pt x="11" y="242"/>
                      </a:cubicBezTo>
                      <a:cubicBezTo>
                        <a:pt x="49" y="264"/>
                        <a:pt x="88" y="287"/>
                        <a:pt x="126" y="309"/>
                      </a:cubicBezTo>
                      <a:cubicBezTo>
                        <a:pt x="133" y="313"/>
                        <a:pt x="142" y="313"/>
                        <a:pt x="149" y="309"/>
                      </a:cubicBezTo>
                      <a:cubicBezTo>
                        <a:pt x="187" y="287"/>
                        <a:pt x="226" y="264"/>
                        <a:pt x="264" y="242"/>
                      </a:cubicBezTo>
                      <a:cubicBezTo>
                        <a:pt x="271" y="238"/>
                        <a:pt x="276" y="231"/>
                        <a:pt x="276" y="223"/>
                      </a:cubicBezTo>
                      <a:cubicBezTo>
                        <a:pt x="276" y="89"/>
                        <a:pt x="276" y="89"/>
                        <a:pt x="276" y="89"/>
                      </a:cubicBezTo>
                      <a:cubicBezTo>
                        <a:pt x="276" y="81"/>
                        <a:pt x="271" y="74"/>
                        <a:pt x="264" y="70"/>
                      </a:cubicBezTo>
                      <a:cubicBezTo>
                        <a:pt x="149" y="3"/>
                        <a:pt x="149" y="3"/>
                        <a:pt x="149" y="3"/>
                      </a:cubicBezTo>
                      <a:cubicBezTo>
                        <a:pt x="145" y="1"/>
                        <a:pt x="142" y="0"/>
                        <a:pt x="138" y="0"/>
                      </a:cubicBez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4630" tIns="7315" rIns="14630" bIns="7315" numCol="1" anchor="ctr" anchorCtr="0" compatLnSpc="1">
                  <a:prstTxWarp prst="textNoShape">
                    <a:avLst/>
                  </a:prstTxWarp>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Agree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Scope</a:t>
                  </a:r>
                </a:p>
              </p:txBody>
            </p:sp>
            <p:sp>
              <p:nvSpPr>
                <p:cNvPr id="37" name="TextBox 36"/>
                <p:cNvSpPr txBox="1"/>
                <p:nvPr/>
              </p:nvSpPr>
              <p:spPr>
                <a:xfrm rot="16200000">
                  <a:off x="16480679" y="2857799"/>
                  <a:ext cx="1943892" cy="664763"/>
                </a:xfrm>
                <a:prstGeom prst="rect">
                  <a:avLst/>
                </a:prstGeom>
                <a:noFill/>
              </p:spPr>
              <p:txBody>
                <a:bodyPr wrap="squar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Understand the Context</a:t>
                  </a:r>
                </a:p>
              </p:txBody>
            </p:sp>
            <p:sp>
              <p:nvSpPr>
                <p:cNvPr id="38" name="TextBox 37"/>
                <p:cNvSpPr txBox="1"/>
                <p:nvPr/>
              </p:nvSpPr>
              <p:spPr>
                <a:xfrm rot="1800000">
                  <a:off x="1763395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Manage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Plan</a:t>
                  </a:r>
                </a:p>
              </p:txBody>
            </p:sp>
            <p:sp>
              <p:nvSpPr>
                <p:cNvPr id="39" name="TextBox 38"/>
                <p:cNvSpPr txBox="1"/>
                <p:nvPr/>
              </p:nvSpPr>
              <p:spPr>
                <a:xfrm rot="19800000">
                  <a:off x="17609061"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Define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Problem</a:t>
                  </a:r>
                </a:p>
              </p:txBody>
            </p:sp>
            <p:sp>
              <p:nvSpPr>
                <p:cNvPr id="40" name="TextBox 39"/>
                <p:cNvSpPr txBox="1"/>
                <p:nvPr/>
              </p:nvSpPr>
              <p:spPr>
                <a:xfrm rot="1800000">
                  <a:off x="19589416" y="1149451"/>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Develop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Solution</a:t>
                  </a:r>
                </a:p>
              </p:txBody>
            </p:sp>
            <p:sp>
              <p:nvSpPr>
                <p:cNvPr id="41" name="TextBox 40"/>
                <p:cNvSpPr txBox="1"/>
                <p:nvPr/>
              </p:nvSpPr>
              <p:spPr>
                <a:xfrm rot="5400000">
                  <a:off x="20448648" y="2857797"/>
                  <a:ext cx="1943892" cy="664763"/>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Collect the</a:t>
                  </a:r>
                </a:p>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Evidence</a:t>
                  </a:r>
                </a:p>
              </p:txBody>
            </p:sp>
            <p:sp>
              <p:nvSpPr>
                <p:cNvPr id="42" name="TextBox 41"/>
                <p:cNvSpPr txBox="1"/>
                <p:nvPr/>
              </p:nvSpPr>
              <p:spPr>
                <a:xfrm rot="19800000">
                  <a:off x="19589416" y="4542549"/>
                  <a:ext cx="1666194" cy="664762"/>
                </a:xfrm>
                <a:prstGeom prst="rect">
                  <a:avLst/>
                </a:prstGeom>
                <a:noFill/>
              </p:spPr>
              <p:txBody>
                <a:bodyPr wrap="none" lIns="0" tIns="0" rIns="0" bIns="0" rtlCol="0" anchor="ctr">
                  <a:noAutofit/>
                </a:bodyPr>
                <a:lstStyle/>
                <a:p>
                  <a:pPr marL="0" marR="0" lvl="0" indent="0" algn="ctr" defTabSz="36576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Make the</a:t>
                  </a:r>
                  <a:b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br>
                  <a:r>
                    <a:rPr kumimoji="0" lang="en-GB" sz="2800" b="1" i="0" u="none" strike="noStrike" kern="0" cap="none" spc="0" normalizeH="0" baseline="0" noProof="0" dirty="0">
                      <a:ln>
                        <a:noFill/>
                      </a:ln>
                      <a:solidFill>
                        <a:prstClr val="white"/>
                      </a:solidFill>
                      <a:effectLst/>
                      <a:uLnTx/>
                      <a:uFillTx/>
                      <a:latin typeface="Myriad Pro Light" panose="020B0603030403020204" pitchFamily="34" charset="0"/>
                    </a:rPr>
                    <a:t>Case</a:t>
                  </a:r>
                </a:p>
              </p:txBody>
            </p:sp>
          </p:grpSp>
        </p:grpSp>
      </p:grpSp>
      <p:sp>
        <p:nvSpPr>
          <p:cNvPr id="28" name="Rectangle 27"/>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29" name="Group 28"/>
          <p:cNvGrpSpPr>
            <a:grpSpLocks noChangeAspect="1"/>
          </p:cNvGrpSpPr>
          <p:nvPr userDrawn="1"/>
        </p:nvGrpSpPr>
        <p:grpSpPr>
          <a:xfrm>
            <a:off x="13860000" y="252000"/>
            <a:ext cx="720000" cy="720000"/>
            <a:chOff x="6535999" y="6185445"/>
            <a:chExt cx="432000" cy="432000"/>
          </a:xfrm>
        </p:grpSpPr>
        <p:grpSp>
          <p:nvGrpSpPr>
            <p:cNvPr id="30" name="Group 29"/>
            <p:cNvGrpSpPr/>
            <p:nvPr/>
          </p:nvGrpSpPr>
          <p:grpSpPr>
            <a:xfrm>
              <a:off x="6547786" y="6221445"/>
              <a:ext cx="408426" cy="360000"/>
              <a:chOff x="5832000" y="6318000"/>
              <a:chExt cx="408426" cy="360000"/>
            </a:xfrm>
          </p:grpSpPr>
          <p:sp>
            <p:nvSpPr>
              <p:cNvPr id="52" name="Freeform 51"/>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53" name="Group 52"/>
              <p:cNvGrpSpPr/>
              <p:nvPr/>
            </p:nvGrpSpPr>
            <p:grpSpPr>
              <a:xfrm>
                <a:off x="5832000" y="6318000"/>
                <a:ext cx="408426" cy="360000"/>
                <a:chOff x="1763167" y="1278188"/>
                <a:chExt cx="4042915" cy="3563560"/>
              </a:xfrm>
            </p:grpSpPr>
            <p:sp>
              <p:nvSpPr>
                <p:cNvPr id="54" name="Freeform 5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5" name="Freeform 5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6" name="Freeform 5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7" name="Freeform 5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8" name="Freeform 5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59" name="Freeform 5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31" name="Rectangle 30"/>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27" name="TextBox 26"/>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Model</a:t>
            </a:r>
          </a:p>
        </p:txBody>
      </p:sp>
    </p:spTree>
    <p:extLst>
      <p:ext uri="{BB962C8B-B14F-4D97-AF65-F5344CB8AC3E}">
        <p14:creationId xmlns:p14="http://schemas.microsoft.com/office/powerpoint/2010/main" val="221294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provement Programme">
    <p:spTree>
      <p:nvGrpSpPr>
        <p:cNvPr id="1" name=""/>
        <p:cNvGrpSpPr/>
        <p:nvPr/>
      </p:nvGrpSpPr>
      <p:grpSpPr>
        <a:xfrm>
          <a:off x="0" y="0"/>
          <a:ext cx="0" cy="0"/>
          <a:chOff x="0" y="0"/>
          <a:chExt cx="0" cy="0"/>
        </a:xfrm>
      </p:grpSpPr>
      <p:sp>
        <p:nvSpPr>
          <p:cNvPr id="5" name="Rectangle 4"/>
          <p:cNvSpPr/>
          <p:nvPr userDrawn="1"/>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userDrawn="1"/>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9" name="Rectangle 8"/>
          <p:cNvSpPr/>
          <p:nvPr userDrawn="1"/>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1" name="Group 10"/>
          <p:cNvGrpSpPr/>
          <p:nvPr/>
        </p:nvGrpSpPr>
        <p:grpSpPr>
          <a:xfrm>
            <a:off x="3434814" y="7280122"/>
            <a:ext cx="8219194" cy="1864143"/>
            <a:chOff x="2642184" y="4419863"/>
            <a:chExt cx="5017951" cy="1138090"/>
          </a:xfrm>
        </p:grpSpPr>
        <p:grpSp>
          <p:nvGrpSpPr>
            <p:cNvPr id="90" name="Group 89"/>
            <p:cNvGrpSpPr/>
            <p:nvPr/>
          </p:nvGrpSpPr>
          <p:grpSpPr>
            <a:xfrm>
              <a:off x="2642184" y="4419863"/>
              <a:ext cx="5017951" cy="612657"/>
              <a:chOff x="2400373" y="5184000"/>
              <a:chExt cx="6192000" cy="756000"/>
            </a:xfrm>
          </p:grpSpPr>
          <p:sp>
            <p:nvSpPr>
              <p:cNvPr id="92" name="Rounded Rectangle 91">
                <a:extLst>
                  <a:ext uri="{FF2B5EF4-FFF2-40B4-BE49-F238E27FC236}">
                    <a16:creationId xmlns:a16="http://schemas.microsoft.com/office/drawing/2014/main" id="{52F74A05-C249-8C4F-A7EC-3501ED98CBAD}"/>
                  </a:ext>
                </a:extLst>
              </p:cNvPr>
              <p:cNvSpPr/>
              <p:nvPr/>
            </p:nvSpPr>
            <p:spPr bwMode="auto">
              <a:xfrm>
                <a:off x="4571987"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93" name="Rounded Rectangle 92">
                <a:extLst>
                  <a:ext uri="{FF2B5EF4-FFF2-40B4-BE49-F238E27FC236}">
                    <a16:creationId xmlns:a16="http://schemas.microsoft.com/office/drawing/2014/main" id="{52F74A05-C249-8C4F-A7EC-3501ED98CBAD}"/>
                  </a:ext>
                </a:extLst>
              </p:cNvPr>
              <p:cNvSpPr/>
              <p:nvPr/>
            </p:nvSpPr>
            <p:spPr bwMode="auto">
              <a:xfrm>
                <a:off x="2772000" y="5184000"/>
                <a:ext cx="1800000"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94" name="Rounded Rectangle 93">
                <a:extLst>
                  <a:ext uri="{FF2B5EF4-FFF2-40B4-BE49-F238E27FC236}">
                    <a16:creationId xmlns:a16="http://schemas.microsoft.com/office/drawing/2014/main" id="{52F74A05-C249-8C4F-A7EC-3501ED98CBAD}"/>
                  </a:ext>
                </a:extLst>
              </p:cNvPr>
              <p:cNvSpPr/>
              <p:nvPr/>
            </p:nvSpPr>
            <p:spPr bwMode="auto">
              <a:xfrm>
                <a:off x="6372872" y="5184000"/>
                <a:ext cx="1799128" cy="504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0" tIns="0" rIns="0" bIns="25200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95" name="Rounded Rectangle 94">
                <a:extLst>
                  <a:ext uri="{FF2B5EF4-FFF2-40B4-BE49-F238E27FC236}">
                    <a16:creationId xmlns:a16="http://schemas.microsoft.com/office/drawing/2014/main" id="{52F74A05-C249-8C4F-A7EC-3501ED98CBAD}"/>
                  </a:ext>
                </a:extLst>
              </p:cNvPr>
              <p:cNvSpPr/>
              <p:nvPr/>
            </p:nvSpPr>
            <p:spPr bwMode="auto">
              <a:xfrm>
                <a:off x="2400373" y="5508000"/>
                <a:ext cx="6192000" cy="432000"/>
              </a:xfrm>
              <a:prstGeom prst="roundRect">
                <a:avLst/>
              </a:prstGeom>
              <a:solidFill>
                <a:srgbClr val="003B71"/>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Plan for change</a:t>
                </a:r>
              </a:p>
            </p:txBody>
          </p:sp>
        </p:grpSp>
        <p:sp>
          <p:nvSpPr>
            <p:cNvPr id="91" name="TextBox 90"/>
            <p:cNvSpPr txBox="1"/>
            <p:nvPr/>
          </p:nvSpPr>
          <p:spPr>
            <a:xfrm>
              <a:off x="4375133" y="5175676"/>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need to do next?</a:t>
              </a:r>
            </a:p>
          </p:txBody>
        </p:sp>
      </p:grpSp>
      <p:grpSp>
        <p:nvGrpSpPr>
          <p:cNvPr id="13" name="Group 12"/>
          <p:cNvGrpSpPr/>
          <p:nvPr/>
        </p:nvGrpSpPr>
        <p:grpSpPr>
          <a:xfrm>
            <a:off x="3434814" y="2520801"/>
            <a:ext cx="8219194" cy="1892160"/>
            <a:chOff x="2642184" y="1514219"/>
            <a:chExt cx="5017951" cy="1155195"/>
          </a:xfrm>
        </p:grpSpPr>
        <p:grpSp>
          <p:nvGrpSpPr>
            <p:cNvPr id="14" name="Group 13"/>
            <p:cNvGrpSpPr/>
            <p:nvPr/>
          </p:nvGrpSpPr>
          <p:grpSpPr>
            <a:xfrm>
              <a:off x="2642184" y="2056757"/>
              <a:ext cx="5017951" cy="612657"/>
              <a:chOff x="2400373" y="2268000"/>
              <a:chExt cx="6192000" cy="756000"/>
            </a:xfrm>
          </p:grpSpPr>
          <p:sp>
            <p:nvSpPr>
              <p:cNvPr id="16" name="Rounded Rectangle 15">
                <a:extLst>
                  <a:ext uri="{FF2B5EF4-FFF2-40B4-BE49-F238E27FC236}">
                    <a16:creationId xmlns:a16="http://schemas.microsoft.com/office/drawing/2014/main" id="{52F74A05-C249-8C4F-A7EC-3501ED98CBAD}"/>
                  </a:ext>
                </a:extLst>
              </p:cNvPr>
              <p:cNvSpPr/>
              <p:nvPr/>
            </p:nvSpPr>
            <p:spPr bwMode="auto">
              <a:xfrm>
                <a:off x="27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Strategic</a:t>
                </a:r>
              </a:p>
            </p:txBody>
          </p:sp>
          <p:sp>
            <p:nvSpPr>
              <p:cNvPr id="17" name="Rounded Rectangle 16">
                <a:extLst>
                  <a:ext uri="{FF2B5EF4-FFF2-40B4-BE49-F238E27FC236}">
                    <a16:creationId xmlns:a16="http://schemas.microsoft.com/office/drawing/2014/main" id="{52F74A05-C249-8C4F-A7EC-3501ED98CBAD}"/>
                  </a:ext>
                </a:extLst>
              </p:cNvPr>
              <p:cNvSpPr/>
              <p:nvPr/>
            </p:nvSpPr>
            <p:spPr bwMode="auto">
              <a:xfrm>
                <a:off x="63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Full</a:t>
                </a:r>
              </a:p>
            </p:txBody>
          </p:sp>
          <p:sp>
            <p:nvSpPr>
              <p:cNvPr id="18" name="Rounded Rectangle 17">
                <a:extLst>
                  <a:ext uri="{FF2B5EF4-FFF2-40B4-BE49-F238E27FC236}">
                    <a16:creationId xmlns:a16="http://schemas.microsoft.com/office/drawing/2014/main" id="{52F74A05-C249-8C4F-A7EC-3501ED98CBAD}"/>
                  </a:ext>
                </a:extLst>
              </p:cNvPr>
              <p:cNvSpPr/>
              <p:nvPr/>
            </p:nvSpPr>
            <p:spPr bwMode="auto">
              <a:xfrm>
                <a:off x="4572000" y="2520000"/>
                <a:ext cx="1800000" cy="504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252000" rIns="26663" bIns="0"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Outline</a:t>
                </a:r>
              </a:p>
            </p:txBody>
          </p:sp>
          <p:sp>
            <p:nvSpPr>
              <p:cNvPr id="19" name="Rounded Rectangle 18">
                <a:extLst>
                  <a:ext uri="{FF2B5EF4-FFF2-40B4-BE49-F238E27FC236}">
                    <a16:creationId xmlns:a16="http://schemas.microsoft.com/office/drawing/2014/main" id="{52F74A05-C249-8C4F-A7EC-3501ED98CBAD}"/>
                  </a:ext>
                </a:extLst>
              </p:cNvPr>
              <p:cNvSpPr/>
              <p:nvPr/>
            </p:nvSpPr>
            <p:spPr bwMode="auto">
              <a:xfrm>
                <a:off x="2400373" y="2268000"/>
                <a:ext cx="6192000" cy="432000"/>
              </a:xfrm>
              <a:prstGeom prst="roundRect">
                <a:avLst/>
              </a:prstGeom>
              <a:solidFill>
                <a:srgbClr val="005DAB"/>
              </a:solidFill>
              <a:ln w="15431" cap="flat" cmpd="sng" algn="ctr">
                <a:solidFill>
                  <a:srgbClr val="FFFFFF"/>
                </a:solidFill>
                <a:prstDash val="solid"/>
                <a:round/>
                <a:headEnd type="none" w="med" len="med"/>
                <a:tailEnd type="none" w="med" len="med"/>
              </a:ln>
              <a:effectLst/>
            </p:spPr>
            <p:txBody>
              <a:bodyPr vert="horz" wrap="square" lIns="26663" tIns="13332" rIns="26663" bIns="13332" numCol="1" rtlCol="0" anchor="ctr" anchorCtr="0" compatLnSpc="1">
                <a:prstTxWarp prst="textNoShape">
                  <a:avLst/>
                </a:prstTxWarp>
              </a:bodyPr>
              <a:lstStyle/>
              <a:p>
                <a:pPr algn="ctr" defTabSz="537496">
                  <a:defRPr/>
                </a:pPr>
                <a:r>
                  <a:rPr lang="en-US" sz="2000" b="1" kern="0" dirty="0">
                    <a:solidFill>
                      <a:srgbClr val="FFFFFF"/>
                    </a:solidFill>
                    <a:latin typeface="Myriad Pro Light"/>
                    <a:ea typeface="ＭＳ Ｐゴシック" panose="020B0600070205080204" pitchFamily="34" charset="-128"/>
                    <a:cs typeface="Arial" panose="020B0604020202020204" pitchFamily="34" charset="0"/>
                  </a:rPr>
                  <a:t>Case for change</a:t>
                </a:r>
              </a:p>
            </p:txBody>
          </p:sp>
        </p:grpSp>
        <p:sp>
          <p:nvSpPr>
            <p:cNvPr id="15" name="TextBox 14"/>
            <p:cNvSpPr txBox="1"/>
            <p:nvPr/>
          </p:nvSpPr>
          <p:spPr>
            <a:xfrm>
              <a:off x="4375134" y="1514219"/>
              <a:ext cx="1484911" cy="382277"/>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is the case for change?</a:t>
              </a:r>
            </a:p>
          </p:txBody>
        </p:sp>
      </p:grpSp>
      <p:sp>
        <p:nvSpPr>
          <p:cNvPr id="96" name="Rectangle 95"/>
          <p:cNvSpPr/>
          <p:nvPr/>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98" name="Group 97"/>
          <p:cNvGrpSpPr>
            <a:grpSpLocks noChangeAspect="1"/>
          </p:cNvGrpSpPr>
          <p:nvPr/>
        </p:nvGrpSpPr>
        <p:grpSpPr>
          <a:xfrm>
            <a:off x="13860000" y="252000"/>
            <a:ext cx="720000" cy="720000"/>
            <a:chOff x="6535999" y="6185445"/>
            <a:chExt cx="432000" cy="432000"/>
          </a:xfrm>
        </p:grpSpPr>
        <p:grpSp>
          <p:nvGrpSpPr>
            <p:cNvPr id="99" name="Group 98"/>
            <p:cNvGrpSpPr/>
            <p:nvPr/>
          </p:nvGrpSpPr>
          <p:grpSpPr>
            <a:xfrm>
              <a:off x="6547786" y="6221445"/>
              <a:ext cx="408426" cy="360000"/>
              <a:chOff x="5832000" y="6318000"/>
              <a:chExt cx="408426" cy="360000"/>
            </a:xfrm>
          </p:grpSpPr>
          <p:sp>
            <p:nvSpPr>
              <p:cNvPr id="101" name="Freeform 10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102" name="Group 101"/>
              <p:cNvGrpSpPr/>
              <p:nvPr/>
            </p:nvGrpSpPr>
            <p:grpSpPr>
              <a:xfrm>
                <a:off x="5832000" y="6318000"/>
                <a:ext cx="408426" cy="360000"/>
                <a:chOff x="1763167" y="1278188"/>
                <a:chExt cx="4042915" cy="3563560"/>
              </a:xfrm>
            </p:grpSpPr>
            <p:sp>
              <p:nvSpPr>
                <p:cNvPr id="103" name="Freeform 10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4" name="Freeform 10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5" name="Freeform 10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6" name="Freeform 10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7" name="Freeform 10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8" name="Freeform 10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100" name="Rectangle 9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97" name="TextBox 96"/>
          <p:cNvSpPr txBox="1"/>
          <p:nvPr/>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Improvement Programme</a:t>
            </a:r>
          </a:p>
        </p:txBody>
      </p:sp>
      <p:grpSp>
        <p:nvGrpSpPr>
          <p:cNvPr id="4" name="Group 3"/>
          <p:cNvGrpSpPr/>
          <p:nvPr userDrawn="1"/>
        </p:nvGrpSpPr>
        <p:grpSpPr>
          <a:xfrm>
            <a:off x="802427" y="4035936"/>
            <a:ext cx="13514497" cy="3662124"/>
            <a:chOff x="802427" y="4035936"/>
            <a:chExt cx="13514497" cy="3662124"/>
          </a:xfrm>
        </p:grpSpPr>
        <p:sp>
          <p:nvSpPr>
            <p:cNvPr id="21" name="TextBox 20"/>
            <p:cNvSpPr txBox="1"/>
            <p:nvPr/>
          </p:nvSpPr>
          <p:spPr>
            <a:xfrm>
              <a:off x="11652560" y="4035936"/>
              <a:ext cx="1941976"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could we improve?</a:t>
              </a:r>
            </a:p>
          </p:txBody>
        </p:sp>
        <p:sp>
          <p:nvSpPr>
            <p:cNvPr id="22" name="TextBox 21"/>
            <p:cNvSpPr txBox="1"/>
            <p:nvPr/>
          </p:nvSpPr>
          <p:spPr>
            <a:xfrm>
              <a:off x="11475256" y="7071907"/>
              <a:ext cx="2296584"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should we measure?</a:t>
              </a:r>
            </a:p>
          </p:txBody>
        </p:sp>
        <p:sp>
          <p:nvSpPr>
            <p:cNvPr id="23" name="TextBox 22"/>
            <p:cNvSpPr txBox="1"/>
            <p:nvPr/>
          </p:nvSpPr>
          <p:spPr>
            <a:xfrm>
              <a:off x="1399574" y="7071907"/>
              <a:ext cx="2076919"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How do we perform now?</a:t>
              </a:r>
            </a:p>
          </p:txBody>
        </p:sp>
        <p:sp>
          <p:nvSpPr>
            <p:cNvPr id="24" name="TextBox 23"/>
            <p:cNvSpPr txBox="1"/>
            <p:nvPr/>
          </p:nvSpPr>
          <p:spPr>
            <a:xfrm>
              <a:off x="1524337" y="4035936"/>
              <a:ext cx="1827395" cy="626153"/>
            </a:xfrm>
            <a:prstGeom prst="rect">
              <a:avLst/>
            </a:prstGeom>
            <a:noFill/>
          </p:spPr>
          <p:txBody>
            <a:bodyPr wrap="square" lIns="26661" tIns="0" rIns="26661" bIns="10497" rtlCol="0">
              <a:spAutoFit/>
            </a:bodyPr>
            <a:lstStyle/>
            <a:p>
              <a:pPr algn="ctr" defTabSz="669002">
                <a:defRPr/>
              </a:pPr>
              <a:r>
                <a:rPr lang="en-GB" sz="2000" kern="0" dirty="0">
                  <a:solidFill>
                    <a:prstClr val="black"/>
                  </a:solidFill>
                  <a:ea typeface="Verdana" pitchFamily="34" charset="0"/>
                  <a:cs typeface="Arial" panose="020B0604020202020204" pitchFamily="34" charset="0"/>
                </a:rPr>
                <a:t>What do we do now?</a:t>
              </a:r>
            </a:p>
          </p:txBody>
        </p:sp>
        <p:grpSp>
          <p:nvGrpSpPr>
            <p:cNvPr id="3" name="Group 2"/>
            <p:cNvGrpSpPr/>
            <p:nvPr userDrawn="1"/>
          </p:nvGrpSpPr>
          <p:grpSpPr>
            <a:xfrm>
              <a:off x="802427" y="4911402"/>
              <a:ext cx="13514497" cy="1884008"/>
              <a:chOff x="783097" y="758771"/>
              <a:chExt cx="13514497" cy="1884008"/>
            </a:xfrm>
          </p:grpSpPr>
          <p:sp>
            <p:nvSpPr>
              <p:cNvPr id="109" name="Rectangle 108"/>
              <p:cNvSpPr/>
              <p:nvPr/>
            </p:nvSpPr>
            <p:spPr>
              <a:xfrm>
                <a:off x="6343066"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0" name="Rectangle 109"/>
              <p:cNvSpPr/>
              <p:nvPr/>
            </p:nvSpPr>
            <p:spPr>
              <a:xfrm>
                <a:off x="8272208"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1" name="Rectangle 110"/>
              <p:cNvSpPr/>
              <p:nvPr/>
            </p:nvSpPr>
            <p:spPr>
              <a:xfrm>
                <a:off x="10187783"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2" name="Freeform 111"/>
              <p:cNvSpPr/>
              <p:nvPr/>
            </p:nvSpPr>
            <p:spPr>
              <a:xfrm>
                <a:off x="2736179" y="1484951"/>
                <a:ext cx="1687620" cy="424278"/>
              </a:xfrm>
              <a:custGeom>
                <a:avLst/>
                <a:gdLst>
                  <a:gd name="connsiteX0" fmla="*/ 0 w 1018023"/>
                  <a:gd name="connsiteY0" fmla="*/ 0 h 262800"/>
                  <a:gd name="connsiteX1" fmla="*/ 1018023 w 1018023"/>
                  <a:gd name="connsiteY1" fmla="*/ 0 h 262800"/>
                  <a:gd name="connsiteX2" fmla="*/ 1018023 w 1018023"/>
                  <a:gd name="connsiteY2" fmla="*/ 262800 h 262800"/>
                  <a:gd name="connsiteX3" fmla="*/ 1417 w 1018023"/>
                  <a:gd name="connsiteY3" fmla="*/ 262800 h 262800"/>
                  <a:gd name="connsiteX4" fmla="*/ 4995 w 1018023"/>
                  <a:gd name="connsiteY4" fmla="*/ 251275 h 262800"/>
                  <a:gd name="connsiteX5" fmla="*/ 16849 w 1018023"/>
                  <a:gd name="connsiteY5" fmla="*/ 133683 h 262800"/>
                  <a:gd name="connsiteX6" fmla="*/ 4995 w 1018023"/>
                  <a:gd name="connsiteY6" fmla="*/ 16091 h 26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8023" h="262800">
                    <a:moveTo>
                      <a:pt x="0" y="0"/>
                    </a:moveTo>
                    <a:lnTo>
                      <a:pt x="1018023" y="0"/>
                    </a:lnTo>
                    <a:lnTo>
                      <a:pt x="1018023" y="262800"/>
                    </a:lnTo>
                    <a:lnTo>
                      <a:pt x="1417" y="262800"/>
                    </a:lnTo>
                    <a:lnTo>
                      <a:pt x="4995" y="251275"/>
                    </a:lnTo>
                    <a:cubicBezTo>
                      <a:pt x="12767" y="213292"/>
                      <a:pt x="16849" y="173964"/>
                      <a:pt x="16849" y="133683"/>
                    </a:cubicBezTo>
                    <a:cubicBezTo>
                      <a:pt x="16849" y="93402"/>
                      <a:pt x="12767" y="54074"/>
                      <a:pt x="4995" y="16091"/>
                    </a:cubicBezTo>
                    <a:close/>
                  </a:path>
                </a:pathLst>
              </a:cu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3" name="Rectangle 112"/>
              <p:cNvSpPr/>
              <p:nvPr/>
            </p:nvSpPr>
            <p:spPr>
              <a:xfrm>
                <a:off x="4430792" y="1484951"/>
                <a:ext cx="1914795" cy="424278"/>
              </a:xfrm>
              <a:prstGeom prst="rect">
                <a:avLst/>
              </a:prstGeom>
              <a:solidFill>
                <a:srgbClr val="A51739"/>
              </a:solidFill>
              <a:ln w="15494">
                <a:solidFill>
                  <a:srgbClr val="A5173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1" name="TextBox 120"/>
              <p:cNvSpPr txBox="1">
                <a:spLocks/>
              </p:cNvSpPr>
              <p:nvPr/>
            </p:nvSpPr>
            <p:spPr>
              <a:xfrm>
                <a:off x="2746984"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Initiate</a:t>
                </a:r>
              </a:p>
            </p:txBody>
          </p:sp>
          <p:sp>
            <p:nvSpPr>
              <p:cNvPr id="122" name="TextBox 121"/>
              <p:cNvSpPr txBox="1">
                <a:spLocks/>
              </p:cNvSpPr>
              <p:nvPr/>
            </p:nvSpPr>
            <p:spPr>
              <a:xfrm>
                <a:off x="6581499"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Co-design</a:t>
                </a:r>
              </a:p>
            </p:txBody>
          </p:sp>
          <p:sp>
            <p:nvSpPr>
              <p:cNvPr id="123" name="TextBox 122"/>
              <p:cNvSpPr txBox="1">
                <a:spLocks/>
              </p:cNvSpPr>
              <p:nvPr/>
            </p:nvSpPr>
            <p:spPr>
              <a:xfrm>
                <a:off x="10416013"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Sustain</a:t>
                </a:r>
              </a:p>
            </p:txBody>
          </p:sp>
          <p:sp>
            <p:nvSpPr>
              <p:cNvPr id="124" name="TextBox 123"/>
              <p:cNvSpPr txBox="1">
                <a:spLocks/>
              </p:cNvSpPr>
              <p:nvPr/>
            </p:nvSpPr>
            <p:spPr>
              <a:xfrm>
                <a:off x="8498756"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Deliver</a:t>
                </a:r>
              </a:p>
            </p:txBody>
          </p:sp>
          <p:sp>
            <p:nvSpPr>
              <p:cNvPr id="125" name="TextBox 124"/>
              <p:cNvSpPr txBox="1"/>
              <p:nvPr/>
            </p:nvSpPr>
            <p:spPr>
              <a:xfrm>
                <a:off x="2540168" y="983381"/>
                <a:ext cx="1347820"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Verdana"/>
                    <a:ea typeface="Verdana" pitchFamily="34" charset="0"/>
                    <a:cs typeface="Arial" panose="020B0604020202020204" pitchFamily="34" charset="0"/>
                  </a:rPr>
                  <a:t>Trigger</a:t>
                </a:r>
              </a:p>
            </p:txBody>
          </p:sp>
          <p:sp>
            <p:nvSpPr>
              <p:cNvPr id="126" name="TextBox 125"/>
              <p:cNvSpPr txBox="1"/>
              <p:nvPr/>
            </p:nvSpPr>
            <p:spPr>
              <a:xfrm>
                <a:off x="11544060" y="2027159"/>
                <a:ext cx="1108341"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End</a:t>
                </a:r>
              </a:p>
            </p:txBody>
          </p:sp>
          <p:sp>
            <p:nvSpPr>
              <p:cNvPr id="127" name="TextBox 126"/>
              <p:cNvSpPr txBox="1"/>
              <p:nvPr/>
            </p:nvSpPr>
            <p:spPr>
              <a:xfrm>
                <a:off x="5547733" y="983381"/>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Problem(s)</a:t>
                </a:r>
              </a:p>
            </p:txBody>
          </p:sp>
          <p:sp>
            <p:nvSpPr>
              <p:cNvPr id="128" name="TextBox 127"/>
              <p:cNvSpPr txBox="1"/>
              <p:nvPr/>
            </p:nvSpPr>
            <p:spPr>
              <a:xfrm>
                <a:off x="7455175" y="2027159"/>
                <a:ext cx="1623604"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Solution(s)</a:t>
                </a:r>
              </a:p>
            </p:txBody>
          </p:sp>
          <p:sp>
            <p:nvSpPr>
              <p:cNvPr id="129" name="TextBox 128"/>
              <p:cNvSpPr txBox="1"/>
              <p:nvPr/>
            </p:nvSpPr>
            <p:spPr>
              <a:xfrm>
                <a:off x="8968289" y="983381"/>
                <a:ext cx="2415723"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Implementation</a:t>
                </a:r>
              </a:p>
            </p:txBody>
          </p:sp>
          <p:grpSp>
            <p:nvGrpSpPr>
              <p:cNvPr id="130" name="Group 129"/>
              <p:cNvGrpSpPr/>
              <p:nvPr/>
            </p:nvGrpSpPr>
            <p:grpSpPr>
              <a:xfrm>
                <a:off x="12413588" y="758771"/>
                <a:ext cx="1884006" cy="1884008"/>
                <a:chOff x="12238631" y="4917155"/>
                <a:chExt cx="2161048" cy="2161047"/>
              </a:xfrm>
            </p:grpSpPr>
            <p:sp>
              <p:nvSpPr>
                <p:cNvPr id="131" name="Oval 130">
                  <a:extLst>
                    <a:ext uri="{FF2B5EF4-FFF2-40B4-BE49-F238E27FC236}">
                      <a16:creationId xmlns:a16="http://schemas.microsoft.com/office/drawing/2014/main" id="{E1789A16-3679-6B4F-B452-301CBED4375A}"/>
                    </a:ext>
                  </a:extLst>
                </p:cNvPr>
                <p:cNvSpPr>
                  <a:spLocks noChangeAspect="1"/>
                </p:cNvSpPr>
                <p:nvPr/>
              </p:nvSpPr>
              <p:spPr bwMode="auto">
                <a:xfrm>
                  <a:off x="12238633" y="4917155"/>
                  <a:ext cx="2161046" cy="2161047"/>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2" name="TextBox 131">
                  <a:extLst>
                    <a:ext uri="{FF2B5EF4-FFF2-40B4-BE49-F238E27FC236}">
                      <a16:creationId xmlns:a16="http://schemas.microsoft.com/office/drawing/2014/main" id="{199DAB5B-2A9D-5D43-AD8B-E84E3074F2BB}"/>
                    </a:ext>
                  </a:extLst>
                </p:cNvPr>
                <p:cNvSpPr txBox="1"/>
                <p:nvPr/>
              </p:nvSpPr>
              <p:spPr>
                <a:xfrm>
                  <a:off x="12238631" y="5616839"/>
                  <a:ext cx="2161046" cy="757541"/>
                </a:xfrm>
                <a:prstGeom prst="rect">
                  <a:avLst/>
                </a:prstGeom>
                <a:noFill/>
                <a:ln>
                  <a:noFill/>
                </a:ln>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Measurably</a:t>
                  </a:r>
                  <a:b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b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Better</a:t>
                  </a:r>
                </a:p>
              </p:txBody>
            </p:sp>
          </p:grpSp>
          <p:grpSp>
            <p:nvGrpSpPr>
              <p:cNvPr id="135" name="Group 134"/>
              <p:cNvGrpSpPr>
                <a:grpSpLocks noChangeAspect="1"/>
              </p:cNvGrpSpPr>
              <p:nvPr/>
            </p:nvGrpSpPr>
            <p:grpSpPr>
              <a:xfrm>
                <a:off x="783097" y="758771"/>
                <a:ext cx="1884004" cy="1884008"/>
                <a:chOff x="929390" y="3431860"/>
                <a:chExt cx="1368000" cy="1368000"/>
              </a:xfrm>
            </p:grpSpPr>
            <p:sp>
              <p:nvSpPr>
                <p:cNvPr id="136" name="Oval 135">
                  <a:extLst>
                    <a:ext uri="{FF2B5EF4-FFF2-40B4-BE49-F238E27FC236}">
                      <a16:creationId xmlns:a16="http://schemas.microsoft.com/office/drawing/2014/main" id="{5383168A-4A40-BC45-A82F-B9761902D136}"/>
                    </a:ext>
                  </a:extLst>
                </p:cNvPr>
                <p:cNvSpPr>
                  <a:spLocks noChangeAspect="1"/>
                </p:cNvSpPr>
                <p:nvPr/>
              </p:nvSpPr>
              <p:spPr bwMode="auto">
                <a:xfrm>
                  <a:off x="929390" y="3431860"/>
                  <a:ext cx="1368000" cy="1368000"/>
                </a:xfrm>
                <a:prstGeom prst="ellipse">
                  <a:avLst/>
                </a:prstGeom>
                <a:solidFill>
                  <a:srgbClr val="A51739"/>
                </a:solidFill>
                <a:ln w="15431" cap="flat" cmpd="sng" algn="ctr">
                  <a:solidFill>
                    <a:srgbClr val="A51739"/>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US" sz="1080" b="1" i="0" u="none" strike="noStrike" kern="0" cap="none" spc="0" normalizeH="0" baseline="0" noProof="0" dirty="0">
                    <a:ln>
                      <a:noFill/>
                    </a:ln>
                    <a:solidFill>
                      <a:srgbClr val="000000"/>
                    </a:solidFill>
                    <a:effectLst/>
                    <a:uLnTx/>
                    <a:uFillTx/>
                    <a:latin typeface="Verdana"/>
                    <a:ea typeface="ＭＳ Ｐゴシック" panose="020B0600070205080204" pitchFamily="34" charset="-128"/>
                    <a:cs typeface="Arial" panose="020B0604020202020204" pitchFamily="34" charset="0"/>
                  </a:endParaRPr>
                </a:p>
              </p:txBody>
            </p:sp>
            <p:sp>
              <p:nvSpPr>
                <p:cNvPr id="137" name="TextBox 136">
                  <a:extLst>
                    <a:ext uri="{FF2B5EF4-FFF2-40B4-BE49-F238E27FC236}">
                      <a16:creationId xmlns:a16="http://schemas.microsoft.com/office/drawing/2014/main" id="{D4DE3603-3002-A44A-A2E0-3AD4918728A6}"/>
                    </a:ext>
                  </a:extLst>
                </p:cNvPr>
                <p:cNvSpPr txBox="1"/>
                <p:nvPr/>
              </p:nvSpPr>
              <p:spPr>
                <a:xfrm>
                  <a:off x="929390" y="3874780"/>
                  <a:ext cx="1368000" cy="479544"/>
                </a:xfrm>
                <a:prstGeom prst="rect">
                  <a:avLst/>
                </a:prstGeom>
                <a:noFill/>
              </p:spPr>
              <p:txBody>
                <a:bodyPr wrap="square" lIns="0" tIns="22220" rIns="0" bIns="222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Current Performance</a:t>
                  </a:r>
                </a:p>
              </p:txBody>
            </p:sp>
          </p:grpSp>
          <p:grpSp>
            <p:nvGrpSpPr>
              <p:cNvPr id="147" name="Group 146"/>
              <p:cNvGrpSpPr/>
              <p:nvPr/>
            </p:nvGrpSpPr>
            <p:grpSpPr>
              <a:xfrm>
                <a:off x="11795733" y="1386703"/>
                <a:ext cx="610830" cy="628142"/>
                <a:chOff x="3560760" y="3879045"/>
                <a:chExt cx="408426" cy="420000"/>
              </a:xfrm>
            </p:grpSpPr>
            <p:sp>
              <p:nvSpPr>
                <p:cNvPr id="148" name="Hexagon 147"/>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49" name="Group 148"/>
                <p:cNvGrpSpPr>
                  <a:grpSpLocks noChangeAspect="1"/>
                </p:cNvGrpSpPr>
                <p:nvPr/>
              </p:nvGrpSpPr>
              <p:grpSpPr>
                <a:xfrm>
                  <a:off x="3560760" y="3909045"/>
                  <a:ext cx="408426" cy="360000"/>
                  <a:chOff x="1763167" y="1278188"/>
                  <a:chExt cx="4042915" cy="3563560"/>
                </a:xfrm>
              </p:grpSpPr>
              <p:sp>
                <p:nvSpPr>
                  <p:cNvPr id="150" name="Freeform 149"/>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51" name="Group 150"/>
                  <p:cNvGrpSpPr/>
                  <p:nvPr/>
                </p:nvGrpSpPr>
                <p:grpSpPr>
                  <a:xfrm>
                    <a:off x="1763167" y="1278188"/>
                    <a:ext cx="4042915" cy="3563560"/>
                    <a:chOff x="1763167" y="1278188"/>
                    <a:chExt cx="4042915" cy="3563560"/>
                  </a:xfrm>
                </p:grpSpPr>
                <p:sp>
                  <p:nvSpPr>
                    <p:cNvPr id="152" name="Freeform 151"/>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3" name="Freeform 152"/>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4" name="Freeform 153"/>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5" name="Freeform 154"/>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6" name="Freeform 155"/>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57" name="Freeform 156"/>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58" name="Group 157"/>
              <p:cNvGrpSpPr/>
              <p:nvPr/>
            </p:nvGrpSpPr>
            <p:grpSpPr>
              <a:xfrm>
                <a:off x="9878471" y="1386703"/>
                <a:ext cx="610830" cy="628142"/>
                <a:chOff x="3560760" y="3879045"/>
                <a:chExt cx="408426" cy="420000"/>
              </a:xfrm>
            </p:grpSpPr>
            <p:sp>
              <p:nvSpPr>
                <p:cNvPr id="159" name="Hexagon 158"/>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60" name="Group 159"/>
                <p:cNvGrpSpPr>
                  <a:grpSpLocks noChangeAspect="1"/>
                </p:cNvGrpSpPr>
                <p:nvPr/>
              </p:nvGrpSpPr>
              <p:grpSpPr>
                <a:xfrm>
                  <a:off x="3560760" y="3909045"/>
                  <a:ext cx="408426" cy="360000"/>
                  <a:chOff x="1763167" y="1278188"/>
                  <a:chExt cx="4042915" cy="3563560"/>
                </a:xfrm>
              </p:grpSpPr>
              <p:sp>
                <p:nvSpPr>
                  <p:cNvPr id="161" name="Freeform 160"/>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62" name="Group 161"/>
                  <p:cNvGrpSpPr/>
                  <p:nvPr/>
                </p:nvGrpSpPr>
                <p:grpSpPr>
                  <a:xfrm>
                    <a:off x="1763167" y="1278188"/>
                    <a:ext cx="4042915" cy="3563560"/>
                    <a:chOff x="1763167" y="1278188"/>
                    <a:chExt cx="4042915" cy="3563560"/>
                  </a:xfrm>
                </p:grpSpPr>
                <p:sp>
                  <p:nvSpPr>
                    <p:cNvPr id="163" name="Freeform 16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4" name="Freeform 16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5" name="Freeform 16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6" name="Freeform 165"/>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7" name="Freeform 166"/>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68" name="Freeform 167"/>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69" name="Group 168"/>
              <p:cNvGrpSpPr/>
              <p:nvPr/>
            </p:nvGrpSpPr>
            <p:grpSpPr>
              <a:xfrm>
                <a:off x="7961214" y="1386703"/>
                <a:ext cx="610830" cy="628142"/>
                <a:chOff x="3560760" y="3879045"/>
                <a:chExt cx="408426" cy="420000"/>
              </a:xfrm>
            </p:grpSpPr>
            <p:sp>
              <p:nvSpPr>
                <p:cNvPr id="170" name="Hexagon 169"/>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71" name="Group 170"/>
                <p:cNvGrpSpPr>
                  <a:grpSpLocks noChangeAspect="1"/>
                </p:cNvGrpSpPr>
                <p:nvPr/>
              </p:nvGrpSpPr>
              <p:grpSpPr>
                <a:xfrm>
                  <a:off x="3560760" y="3909045"/>
                  <a:ext cx="408426" cy="360000"/>
                  <a:chOff x="1763167" y="1278188"/>
                  <a:chExt cx="4042915" cy="3563560"/>
                </a:xfrm>
              </p:grpSpPr>
              <p:sp>
                <p:nvSpPr>
                  <p:cNvPr id="172" name="Freeform 171"/>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73" name="Group 172"/>
                  <p:cNvGrpSpPr/>
                  <p:nvPr/>
                </p:nvGrpSpPr>
                <p:grpSpPr>
                  <a:xfrm>
                    <a:off x="1763167" y="1278188"/>
                    <a:ext cx="4042915" cy="3563560"/>
                    <a:chOff x="1763167" y="1278188"/>
                    <a:chExt cx="4042915" cy="3563560"/>
                  </a:xfrm>
                </p:grpSpPr>
                <p:sp>
                  <p:nvSpPr>
                    <p:cNvPr id="174" name="Freeform 173"/>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5" name="Freeform 174"/>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6" name="Freeform 175"/>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7" name="Freeform 176"/>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8" name="Freeform 177"/>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79" name="Freeform 178"/>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grpSp>
            <p:nvGrpSpPr>
              <p:cNvPr id="180" name="Group 179"/>
              <p:cNvGrpSpPr/>
              <p:nvPr/>
            </p:nvGrpSpPr>
            <p:grpSpPr>
              <a:xfrm>
                <a:off x="4126699" y="1386703"/>
                <a:ext cx="610830" cy="628142"/>
                <a:chOff x="3560760" y="3879045"/>
                <a:chExt cx="408426" cy="420000"/>
              </a:xfrm>
            </p:grpSpPr>
            <p:sp>
              <p:nvSpPr>
                <p:cNvPr id="181" name="Hexagon 180"/>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82" name="Group 181"/>
                <p:cNvGrpSpPr>
                  <a:grpSpLocks noChangeAspect="1"/>
                </p:cNvGrpSpPr>
                <p:nvPr/>
              </p:nvGrpSpPr>
              <p:grpSpPr>
                <a:xfrm>
                  <a:off x="3560760" y="3909045"/>
                  <a:ext cx="408426" cy="360000"/>
                  <a:chOff x="1763167" y="1278188"/>
                  <a:chExt cx="4042915" cy="3563560"/>
                </a:xfrm>
              </p:grpSpPr>
              <p:sp>
                <p:nvSpPr>
                  <p:cNvPr id="183" name="Freeform 182"/>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84" name="Group 183"/>
                  <p:cNvGrpSpPr/>
                  <p:nvPr/>
                </p:nvGrpSpPr>
                <p:grpSpPr>
                  <a:xfrm>
                    <a:off x="1763167" y="1278188"/>
                    <a:ext cx="4042915" cy="3563560"/>
                    <a:chOff x="1763167" y="1278188"/>
                    <a:chExt cx="4042915" cy="3563560"/>
                  </a:xfrm>
                </p:grpSpPr>
                <p:sp>
                  <p:nvSpPr>
                    <p:cNvPr id="185" name="Freeform 184"/>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6" name="Freeform 185"/>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7" name="Freeform 186"/>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8" name="Freeform 18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89" name="Freeform 18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0" name="Freeform 18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191" name="TextBox 190"/>
              <p:cNvSpPr txBox="1">
                <a:spLocks/>
              </p:cNvSpPr>
              <p:nvPr/>
            </p:nvSpPr>
            <p:spPr>
              <a:xfrm>
                <a:off x="4664241" y="1558632"/>
                <a:ext cx="1453003" cy="276999"/>
              </a:xfrm>
              <a:prstGeom prst="rect">
                <a:avLst/>
              </a:prstGeom>
              <a:noFill/>
            </p:spPr>
            <p:txBody>
              <a:bodyPr wrap="square" lIns="0" tIns="0" rIns="0" bIns="0" rtlCol="0" anchor="ctr"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srgbClr val="FFFFFF"/>
                    </a:solidFill>
                    <a:effectLst/>
                    <a:uLnTx/>
                    <a:uFillTx/>
                    <a:latin typeface="Myriad Pro Light"/>
                    <a:ea typeface="ＭＳ Ｐゴシック" panose="020B0600070205080204" pitchFamily="34" charset="-128"/>
                    <a:cs typeface="Arial" panose="020B0604020202020204" pitchFamily="34" charset="0"/>
                  </a:rPr>
                  <a:t>Understand</a:t>
                </a:r>
              </a:p>
            </p:txBody>
          </p:sp>
          <p:grpSp>
            <p:nvGrpSpPr>
              <p:cNvPr id="192" name="Group 191"/>
              <p:cNvGrpSpPr/>
              <p:nvPr/>
            </p:nvGrpSpPr>
            <p:grpSpPr>
              <a:xfrm>
                <a:off x="6043957" y="1386703"/>
                <a:ext cx="610830" cy="628142"/>
                <a:chOff x="3560760" y="3879045"/>
                <a:chExt cx="408426" cy="420000"/>
              </a:xfrm>
            </p:grpSpPr>
            <p:sp>
              <p:nvSpPr>
                <p:cNvPr id="193" name="Hexagon 192"/>
                <p:cNvSpPr/>
                <p:nvPr/>
              </p:nvSpPr>
              <p:spPr bwMode="auto">
                <a:xfrm rot="5400000">
                  <a:off x="3554973" y="3909045"/>
                  <a:ext cx="420000" cy="360000"/>
                </a:xfrm>
                <a:prstGeom prst="hexagon">
                  <a:avLst>
                    <a:gd name="adj" fmla="val 29456"/>
                    <a:gd name="vf" fmla="val 115470"/>
                  </a:avLst>
                </a:prstGeom>
                <a:solidFill>
                  <a:sysClr val="window" lastClr="FFFFFF"/>
                </a:solidFill>
                <a:ln w="9525" cap="flat" cmpd="sng" algn="ctr">
                  <a:noFill/>
                  <a:prstDash val="solid"/>
                  <a:round/>
                  <a:headEnd type="none" w="med" len="med"/>
                  <a:tailEnd type="none" w="med" len="med"/>
                </a:ln>
                <a:effectLst/>
              </p:spPr>
              <p:txBody>
                <a:bodyPr vert="horz" wrap="square" lIns="49378" tIns="24689" rIns="49378" bIns="24689" numCol="1" rtlCol="0" anchor="ctr" anchorCtr="0" compatLnSpc="1">
                  <a:prstTxWarp prst="textNoShape">
                    <a:avLst/>
                  </a:prstTxWarp>
                </a:bodyPr>
                <a:lstStyle/>
                <a:p>
                  <a:pPr marL="0" marR="0" lvl="0" indent="0" algn="ctr" defTabSz="537496" rtl="0" eaLnBrk="1" fontAlgn="auto" latinLnBrk="0" hangingPunct="1">
                    <a:lnSpc>
                      <a:spcPct val="100000"/>
                    </a:lnSpc>
                    <a:spcBef>
                      <a:spcPts val="0"/>
                    </a:spcBef>
                    <a:spcAft>
                      <a:spcPts val="0"/>
                    </a:spcAft>
                    <a:buClrTx/>
                    <a:buSzTx/>
                    <a:buFontTx/>
                    <a:buNone/>
                    <a:tabLst/>
                    <a:defRPr/>
                  </a:pPr>
                  <a:endParaRPr kumimoji="0" lang="en-GB" sz="1080" b="1" i="0" u="none" strike="noStrike" kern="0" cap="none" spc="0" normalizeH="0" baseline="0" noProof="0" dirty="0">
                    <a:ln>
                      <a:noFill/>
                    </a:ln>
                    <a:solidFill>
                      <a:prstClr val="black"/>
                    </a:solidFill>
                    <a:effectLst/>
                    <a:uLnTx/>
                    <a:uFillTx/>
                    <a:latin typeface="Times" charset="0"/>
                    <a:ea typeface="ＭＳ Ｐゴシック" panose="020B0600070205080204" pitchFamily="34" charset="-128"/>
                    <a:cs typeface="+mn-cs"/>
                  </a:endParaRPr>
                </a:p>
              </p:txBody>
            </p:sp>
            <p:grpSp>
              <p:nvGrpSpPr>
                <p:cNvPr id="194" name="Group 193"/>
                <p:cNvGrpSpPr>
                  <a:grpSpLocks noChangeAspect="1"/>
                </p:cNvGrpSpPr>
                <p:nvPr/>
              </p:nvGrpSpPr>
              <p:grpSpPr>
                <a:xfrm>
                  <a:off x="3560760" y="3909045"/>
                  <a:ext cx="408426" cy="360000"/>
                  <a:chOff x="1763167" y="1278188"/>
                  <a:chExt cx="4042915" cy="3563560"/>
                </a:xfrm>
              </p:grpSpPr>
              <p:sp>
                <p:nvSpPr>
                  <p:cNvPr id="195" name="Freeform 194"/>
                  <p:cNvSpPr>
                    <a:spLocks noChangeAspect="1"/>
                  </p:cNvSpPr>
                  <p:nvPr/>
                </p:nvSpPr>
                <p:spPr>
                  <a:xfrm>
                    <a:off x="3055624" y="2224725"/>
                    <a:ext cx="1458000" cy="167048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1C1C1C"/>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nvGrpSpPr>
                  <p:cNvPr id="196" name="Group 195"/>
                  <p:cNvGrpSpPr/>
                  <p:nvPr/>
                </p:nvGrpSpPr>
                <p:grpSpPr>
                  <a:xfrm>
                    <a:off x="1763167" y="1278188"/>
                    <a:ext cx="4042915" cy="3563560"/>
                    <a:chOff x="1763167" y="1278188"/>
                    <a:chExt cx="4042915" cy="3563560"/>
                  </a:xfrm>
                </p:grpSpPr>
                <p:sp>
                  <p:nvSpPr>
                    <p:cNvPr id="197" name="Freeform 196"/>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612D70"/>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8" name="Freeform 197"/>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C4410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199" name="Freeform 198"/>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5DAB"/>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0" name="Freeform 199"/>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03B71"/>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1" name="Freeform 200"/>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51739"/>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sp>
                  <p:nvSpPr>
                    <p:cNvPr id="202" name="Freeform 201"/>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09662F"/>
                    </a:solidFill>
                    <a:ln w="12700" cap="flat" cmpd="sng" algn="ctr">
                      <a:noFill/>
                      <a:prstDash val="solid"/>
                      <a:miter lim="800000"/>
                    </a:ln>
                    <a:effectLst/>
                  </p:spPr>
                  <p:txBody>
                    <a:bodyPr rtlCol="0" anchor="ctr"/>
                    <a:lstStyle/>
                    <a:p>
                      <a:pPr marL="0" marR="0" lvl="0" indent="0" algn="ctr" defTabSz="537574" rtl="0" eaLnBrk="1" fontAlgn="auto" latinLnBrk="0" hangingPunct="1">
                        <a:lnSpc>
                          <a:spcPct val="100000"/>
                        </a:lnSpc>
                        <a:spcBef>
                          <a:spcPts val="0"/>
                        </a:spcBef>
                        <a:spcAft>
                          <a:spcPts val="0"/>
                        </a:spcAft>
                        <a:buClrTx/>
                        <a:buSzTx/>
                        <a:buFontTx/>
                        <a:buNone/>
                        <a:tabLst/>
                        <a:defRPr/>
                      </a:pPr>
                      <a:endParaRPr kumimoji="0" lang="en-GB" sz="1080" b="0" i="0" u="none" strike="noStrike" kern="0" cap="none" spc="0" normalizeH="0" baseline="0" noProof="0" dirty="0">
                        <a:ln>
                          <a:noFill/>
                        </a:ln>
                        <a:solidFill>
                          <a:prstClr val="white"/>
                        </a:solidFill>
                        <a:effectLst/>
                        <a:uLnTx/>
                        <a:uFillTx/>
                        <a:latin typeface="Verdana"/>
                        <a:ea typeface="ＭＳ Ｐゴシック" panose="020B0600070205080204" pitchFamily="34" charset="-128"/>
                        <a:cs typeface="+mn-cs"/>
                      </a:endParaRPr>
                    </a:p>
                  </p:txBody>
                </p:sp>
              </p:grpSp>
            </p:grpSp>
          </p:grpSp>
          <p:sp>
            <p:nvSpPr>
              <p:cNvPr id="203" name="TextBox 202"/>
              <p:cNvSpPr txBox="1"/>
              <p:nvPr/>
            </p:nvSpPr>
            <p:spPr>
              <a:xfrm>
                <a:off x="3634149" y="2027159"/>
                <a:ext cx="1595336" cy="307777"/>
              </a:xfrm>
              <a:prstGeom prst="rect">
                <a:avLst/>
              </a:prstGeom>
              <a:noFill/>
            </p:spPr>
            <p:txBody>
              <a:bodyPr wrap="square" lIns="0" tIns="0" rIns="0" bIns="0" rtlCol="0">
                <a:spAutoFit/>
              </a:bodyPr>
              <a:lstStyle/>
              <a:p>
                <a:pPr marL="0" marR="0" lvl="0" indent="0" algn="ctr" defTabSz="669002"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Verdana"/>
                    <a:ea typeface="Verdana" pitchFamily="34" charset="0"/>
                    <a:cs typeface="Arial" panose="020B0604020202020204" pitchFamily="34" charset="0"/>
                  </a:rPr>
                  <a:t>Project</a:t>
                </a:r>
              </a:p>
            </p:txBody>
          </p:sp>
        </p:grpSp>
      </p:grpSp>
    </p:spTree>
    <p:extLst>
      <p:ext uri="{BB962C8B-B14F-4D97-AF65-F5344CB8AC3E}">
        <p14:creationId xmlns:p14="http://schemas.microsoft.com/office/powerpoint/2010/main" val="1155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Model">
    <p:spTree>
      <p:nvGrpSpPr>
        <p:cNvPr id="1" name=""/>
        <p:cNvGrpSpPr/>
        <p:nvPr/>
      </p:nvGrpSpPr>
      <p:grpSpPr>
        <a:xfrm>
          <a:off x="0" y="0"/>
          <a:ext cx="0" cy="0"/>
          <a:chOff x="0" y="0"/>
          <a:chExt cx="0" cy="0"/>
        </a:xfrm>
      </p:grpSpPr>
      <p:sp>
        <p:nvSpPr>
          <p:cNvPr id="5" name="Rectangle 4"/>
          <p:cNvSpPr/>
          <p:nvPr/>
        </p:nvSpPr>
        <p:spPr>
          <a:xfrm>
            <a:off x="0" y="0"/>
            <a:ext cx="15119350" cy="1069181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5"/>
          <p:cNvSpPr txBox="1">
            <a:spLocks/>
          </p:cNvSpPr>
          <p:nvPr/>
        </p:nvSpPr>
        <p:spPr>
          <a:xfrm>
            <a:off x="14399350" y="10151813"/>
            <a:ext cx="720000" cy="540000"/>
          </a:xfrm>
          <a:prstGeom prst="rect">
            <a:avLst/>
          </a:prstGeom>
        </p:spPr>
        <p:txBody>
          <a:bodyPr lIns="0" tIns="0" rIns="0" bIns="0" anchor="t" anchorCtr="0"/>
          <a:lstStyle>
            <a:lvl1pPr marL="0" indent="0" algn="l" defTabSz="755934" rtl="0" eaLnBrk="1" latinLnBrk="0" hangingPunct="1">
              <a:lnSpc>
                <a:spcPct val="90000"/>
              </a:lnSpc>
              <a:spcBef>
                <a:spcPts val="827"/>
              </a:spcBef>
              <a:buFont typeface="+mj-lt"/>
              <a:buAutoNum type="arabicPeriod"/>
              <a:tabLst>
                <a:tab pos="173038" algn="l"/>
              </a:tabLst>
              <a:defRPr sz="700"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511869" indent="0" algn="l"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r>
              <a:rPr lang="en-GB" sz="1280" kern="1200" dirty="0">
                <a:solidFill>
                  <a:srgbClr val="003B71"/>
                </a:solidFill>
                <a:latin typeface="+mj-lt"/>
                <a:ea typeface="+mn-ea"/>
                <a:cs typeface="+mn-cs"/>
              </a:rPr>
              <a:t>A-</a:t>
            </a:r>
            <a:fld id="{F9A40473-B17D-4F3E-9BEA-35139B458782}" type="slidenum">
              <a:rPr lang="en-GB" sz="1280" kern="1200" smtClean="0">
                <a:solidFill>
                  <a:srgbClr val="003B71"/>
                </a:solidFill>
                <a:latin typeface="+mj-lt"/>
                <a:ea typeface="+mn-ea"/>
                <a:cs typeface="+mn-cs"/>
              </a:rPr>
              <a:pPr marL="0" marR="0" indent="0" algn="l" defTabSz="755934" rtl="0" eaLnBrk="1" fontAlgn="auto" latinLnBrk="0" hangingPunct="1">
                <a:lnSpc>
                  <a:spcPct val="90000"/>
                </a:lnSpc>
                <a:spcBef>
                  <a:spcPts val="827"/>
                </a:spcBef>
                <a:spcAft>
                  <a:spcPts val="0"/>
                </a:spcAft>
                <a:buClrTx/>
                <a:buSzTx/>
                <a:buFont typeface="Arial" panose="020B0604020202020204" pitchFamily="34" charset="0"/>
                <a:buNone/>
                <a:tabLst>
                  <a:tab pos="173038" algn="l"/>
                </a:tabLst>
                <a:defRPr/>
              </a:pPr>
              <a:t>‹#›</a:t>
            </a:fld>
            <a:endParaRPr lang="en-GB" sz="1280" kern="1200" dirty="0">
              <a:solidFill>
                <a:srgbClr val="003B71"/>
              </a:solidFill>
              <a:latin typeface="+mj-lt"/>
              <a:ea typeface="+mn-ea"/>
              <a:cs typeface="+mn-cs"/>
            </a:endParaRPr>
          </a:p>
        </p:txBody>
      </p:sp>
      <p:sp>
        <p:nvSpPr>
          <p:cNvPr id="8" name="Rectangle 7"/>
          <p:cNvSpPr/>
          <p:nvPr/>
        </p:nvSpPr>
        <p:spPr>
          <a:xfrm>
            <a:off x="0" y="-1"/>
            <a:ext cx="15119350" cy="10691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2412156" y="1980000"/>
            <a:ext cx="10473642" cy="7745128"/>
            <a:chOff x="2412156" y="1980000"/>
            <a:chExt cx="10473642" cy="7745128"/>
          </a:xfrm>
        </p:grpSpPr>
        <p:sp>
          <p:nvSpPr>
            <p:cNvPr id="10" name="Oval 9"/>
            <p:cNvSpPr/>
            <p:nvPr/>
          </p:nvSpPr>
          <p:spPr>
            <a:xfrm>
              <a:off x="4791911" y="3089040"/>
              <a:ext cx="5508246" cy="5508244"/>
            </a:xfrm>
            <a:prstGeom prst="ellipse">
              <a:avLst/>
            </a:prstGeom>
            <a:noFill/>
            <a:ln w="228600" cap="flat" cmpd="sng" algn="ctr">
              <a:solidFill>
                <a:srgbClr val="09662F"/>
              </a:solid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1" name="Group 10"/>
            <p:cNvGrpSpPr/>
            <p:nvPr/>
          </p:nvGrpSpPr>
          <p:grpSpPr>
            <a:xfrm rot="12900000">
              <a:off x="6840877" y="2991428"/>
              <a:ext cx="314601" cy="314603"/>
              <a:chOff x="4088901" y="1967499"/>
              <a:chExt cx="201500" cy="201502"/>
            </a:xfrm>
            <a:solidFill>
              <a:srgbClr val="FFFFFF"/>
            </a:solidFill>
          </p:grpSpPr>
          <p:sp>
            <p:nvSpPr>
              <p:cNvPr id="65" name="Rectangle 64"/>
              <p:cNvSpPr/>
              <p:nvPr/>
            </p:nvSpPr>
            <p:spPr>
              <a:xfrm rot="5400000">
                <a:off x="4148141" y="2026741"/>
                <a:ext cx="83020" cy="201500"/>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66" name="Rectangle 65"/>
              <p:cNvSpPr/>
              <p:nvPr/>
            </p:nvSpPr>
            <p:spPr>
              <a:xfrm>
                <a:off x="4088920" y="1967499"/>
                <a:ext cx="83020" cy="201501"/>
              </a:xfrm>
              <a:prstGeom prst="rect">
                <a:avLst/>
              </a:prstGeom>
              <a:grpFill/>
              <a:ln w="9525"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2" name="Oval 11"/>
            <p:cNvSpPr>
              <a:spLocks noChangeAspect="1"/>
            </p:cNvSpPr>
            <p:nvPr/>
          </p:nvSpPr>
          <p:spPr>
            <a:xfrm>
              <a:off x="4904324" y="3201453"/>
              <a:ext cx="5283421" cy="5283419"/>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3" name="Group 2"/>
            <p:cNvGrpSpPr/>
            <p:nvPr userDrawn="1"/>
          </p:nvGrpSpPr>
          <p:grpSpPr>
            <a:xfrm>
              <a:off x="4529768" y="2817944"/>
              <a:ext cx="6057002" cy="6053701"/>
              <a:chOff x="4529768" y="2817944"/>
              <a:chExt cx="6057002" cy="6053701"/>
            </a:xfrm>
          </p:grpSpPr>
          <p:cxnSp>
            <p:nvCxnSpPr>
              <p:cNvPr id="69" name="Straight Connector 68"/>
              <p:cNvCxnSpPr/>
              <p:nvPr userDrawn="1"/>
            </p:nvCxnSpPr>
            <p:spPr>
              <a:xfrm rot="5400000" flipH="1" flipV="1">
                <a:off x="7556845"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6" name="Straight Connector 55"/>
              <p:cNvCxnSpPr/>
              <p:nvPr/>
            </p:nvCxnSpPr>
            <p:spPr>
              <a:xfrm flipH="1" flipV="1">
                <a:off x="7558270" y="2818392"/>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7" name="Straight Connector 56"/>
              <p:cNvCxnSpPr/>
              <p:nvPr/>
            </p:nvCxnSpPr>
            <p:spPr>
              <a:xfrm rot="3240000" flipH="1" flipV="1">
                <a:off x="7556620"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8" name="Straight Connector 57"/>
              <p:cNvCxnSpPr/>
              <p:nvPr/>
            </p:nvCxnSpPr>
            <p:spPr>
              <a:xfrm rot="2160000" flipH="1" flipV="1">
                <a:off x="7557046"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59" name="Straight Connector 58"/>
              <p:cNvCxnSpPr/>
              <p:nvPr/>
            </p:nvCxnSpPr>
            <p:spPr>
              <a:xfrm rot="1080000" flipH="1" flipV="1">
                <a:off x="7557619"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0" name="Straight Connector 59"/>
              <p:cNvCxnSpPr/>
              <p:nvPr/>
            </p:nvCxnSpPr>
            <p:spPr>
              <a:xfrm rot="4320000" flipH="1" flipV="1">
                <a:off x="7556396"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1" name="Straight Connector 60"/>
              <p:cNvCxnSpPr/>
              <p:nvPr/>
            </p:nvCxnSpPr>
            <p:spPr>
              <a:xfrm rot="18360000" flipV="1">
                <a:off x="7559919" y="281743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2" name="Straight Connector 61"/>
              <p:cNvCxnSpPr/>
              <p:nvPr/>
            </p:nvCxnSpPr>
            <p:spPr>
              <a:xfrm rot="19440000" flipV="1">
                <a:off x="7559493" y="2817944"/>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3" name="Straight Connector 62"/>
              <p:cNvCxnSpPr/>
              <p:nvPr/>
            </p:nvCxnSpPr>
            <p:spPr>
              <a:xfrm rot="20520000" flipV="1">
                <a:off x="7558920" y="2818276"/>
                <a:ext cx="0" cy="6053253"/>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cxnSp>
            <p:nvCxnSpPr>
              <p:cNvPr id="64" name="Straight Connector 63"/>
              <p:cNvCxnSpPr/>
              <p:nvPr/>
            </p:nvCxnSpPr>
            <p:spPr>
              <a:xfrm rot="17280000" flipV="1">
                <a:off x="7560143" y="2816817"/>
                <a:ext cx="0" cy="6053255"/>
              </a:xfrm>
              <a:prstGeom prst="line">
                <a:avLst/>
              </a:prstGeom>
              <a:noFill/>
              <a:ln w="73025" cap="flat" cmpd="sng" algn="ctr">
                <a:solidFill>
                  <a:srgbClr val="09662F"/>
                </a:solidFill>
                <a:prstDash val="solid"/>
              </a:ln>
              <a:effectLst/>
              <a:scene3d>
                <a:camera prst="orthographicFront"/>
                <a:lightRig rig="threePt" dir="t"/>
              </a:scene3d>
              <a:sp3d>
                <a:bevelT w="0" h="0"/>
                <a:bevelB w="0" h="0"/>
              </a:sp3d>
            </p:spPr>
          </p:cxnSp>
        </p:grpSp>
        <p:grpSp>
          <p:nvGrpSpPr>
            <p:cNvPr id="2" name="Group 1"/>
            <p:cNvGrpSpPr/>
            <p:nvPr userDrawn="1"/>
          </p:nvGrpSpPr>
          <p:grpSpPr>
            <a:xfrm>
              <a:off x="2412156" y="1980000"/>
              <a:ext cx="10473642" cy="7745128"/>
              <a:chOff x="2400911" y="1980000"/>
              <a:chExt cx="10473642" cy="7745128"/>
            </a:xfrm>
          </p:grpSpPr>
          <p:sp>
            <p:nvSpPr>
              <p:cNvPr id="38" name="TextBox 37"/>
              <p:cNvSpPr txBox="1"/>
              <p:nvPr/>
            </p:nvSpPr>
            <p:spPr>
              <a:xfrm>
                <a:off x="10067993" y="6444000"/>
                <a:ext cx="2614984"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Who are the stakeholders?</a:t>
                </a:r>
              </a:p>
            </p:txBody>
          </p:sp>
          <p:sp>
            <p:nvSpPr>
              <p:cNvPr id="39" name="TextBox 38"/>
              <p:cNvSpPr txBox="1"/>
              <p:nvPr/>
            </p:nvSpPr>
            <p:spPr>
              <a:xfrm>
                <a:off x="2400911" y="4572000"/>
                <a:ext cx="2481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can the needs be met?</a:t>
                </a:r>
              </a:p>
            </p:txBody>
          </p:sp>
          <p:sp>
            <p:nvSpPr>
              <p:cNvPr id="40" name="TextBox 39"/>
              <p:cNvSpPr txBox="1"/>
              <p:nvPr/>
            </p:nvSpPr>
            <p:spPr>
              <a:xfrm>
                <a:off x="3681332" y="2988000"/>
                <a:ext cx="2260251"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could go wrong?</a:t>
                </a:r>
              </a:p>
            </p:txBody>
          </p:sp>
          <p:sp>
            <p:nvSpPr>
              <p:cNvPr id="41" name="TextBox 40"/>
              <p:cNvSpPr txBox="1"/>
              <p:nvPr/>
            </p:nvSpPr>
            <p:spPr>
              <a:xfrm>
                <a:off x="10062466" y="4572000"/>
                <a:ext cx="26260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Where is the system?</a:t>
                </a:r>
              </a:p>
            </p:txBody>
          </p:sp>
          <p:sp>
            <p:nvSpPr>
              <p:cNvPr id="42" name="TextBox 41"/>
              <p:cNvSpPr txBox="1"/>
              <p:nvPr/>
            </p:nvSpPr>
            <p:spPr>
              <a:xfrm>
                <a:off x="2660521" y="5508000"/>
                <a:ext cx="2011474"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needs?</a:t>
                </a:r>
              </a:p>
            </p:txBody>
          </p:sp>
          <p:sp>
            <p:nvSpPr>
              <p:cNvPr id="43" name="TextBox 42"/>
              <p:cNvSpPr txBox="1"/>
              <p:nvPr/>
            </p:nvSpPr>
            <p:spPr>
              <a:xfrm>
                <a:off x="9548072" y="7308000"/>
                <a:ext cx="287063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should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be involved?</a:t>
                </a:r>
              </a:p>
            </p:txBody>
          </p:sp>
          <p:sp>
            <p:nvSpPr>
              <p:cNvPr id="44" name="TextBox 43"/>
              <p:cNvSpPr txBox="1"/>
              <p:nvPr/>
            </p:nvSpPr>
            <p:spPr>
              <a:xfrm>
                <a:off x="2728531" y="3708000"/>
                <a:ext cx="2711247"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well are the needs met?</a:t>
                </a:r>
              </a:p>
            </p:txBody>
          </p:sp>
          <p:sp>
            <p:nvSpPr>
              <p:cNvPr id="45" name="TextBox 44"/>
              <p:cNvSpPr txBox="1"/>
              <p:nvPr/>
            </p:nvSpPr>
            <p:spPr>
              <a:xfrm>
                <a:off x="9716028" y="3708000"/>
                <a:ext cx="253472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Who will use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6" name="TextBox 45"/>
              <p:cNvSpPr txBox="1"/>
              <p:nvPr/>
            </p:nvSpPr>
            <p:spPr>
              <a:xfrm>
                <a:off x="2479411" y="6444000"/>
                <a:ext cx="2324045"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are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elements?</a:t>
                </a:r>
              </a:p>
            </p:txBody>
          </p:sp>
          <p:sp>
            <p:nvSpPr>
              <p:cNvPr id="47" name="TextBox 46"/>
              <p:cNvSpPr txBox="1"/>
              <p:nvPr/>
            </p:nvSpPr>
            <p:spPr>
              <a:xfrm>
                <a:off x="8966145" y="2988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problem?</a:t>
                </a:r>
              </a:p>
            </p:txBody>
          </p:sp>
          <p:sp>
            <p:nvSpPr>
              <p:cNvPr id="48" name="TextBox 47"/>
              <p:cNvSpPr txBox="1"/>
              <p:nvPr/>
            </p:nvSpPr>
            <p:spPr>
              <a:xfrm>
                <a:off x="10259581" y="5508000"/>
                <a:ext cx="261497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affects</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the system?</a:t>
                </a:r>
              </a:p>
            </p:txBody>
          </p:sp>
          <p:sp>
            <p:nvSpPr>
              <p:cNvPr id="49" name="TextBox 48"/>
              <p:cNvSpPr txBox="1"/>
              <p:nvPr/>
            </p:nvSpPr>
            <p:spPr>
              <a:xfrm>
                <a:off x="2894758" y="730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should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measure?</a:t>
                </a:r>
              </a:p>
            </p:txBody>
          </p:sp>
          <p:sp>
            <p:nvSpPr>
              <p:cNvPr id="50" name="TextBox 49"/>
              <p:cNvSpPr txBox="1"/>
              <p:nvPr/>
            </p:nvSpPr>
            <p:spPr>
              <a:xfrm>
                <a:off x="6251067" y="9041128"/>
                <a:ext cx="258644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does </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‘good’ look like?</a:t>
                </a:r>
              </a:p>
            </p:txBody>
          </p:sp>
          <p:sp>
            <p:nvSpPr>
              <p:cNvPr id="51" name="TextBox 50"/>
              <p:cNvSpPr txBox="1"/>
              <p:nvPr/>
            </p:nvSpPr>
            <p:spPr>
              <a:xfrm>
                <a:off x="9290920" y="8064000"/>
                <a:ext cx="2028351" cy="684000"/>
              </a:xfrm>
              <a:prstGeom prst="rect">
                <a:avLst/>
              </a:prstGeom>
              <a:noFill/>
            </p:spPr>
            <p:txBody>
              <a:bodyPr wrap="square" tIns="0" bIns="36000" rtlCol="0">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ea typeface="ＭＳ Ｐゴシック" panose="020B0600070205080204" pitchFamily="34" charset="-128"/>
                  </a:rPr>
                  <a:t>How do we perform now?</a:t>
                </a:r>
              </a:p>
            </p:txBody>
          </p:sp>
          <p:sp>
            <p:nvSpPr>
              <p:cNvPr id="52" name="TextBox 51"/>
              <p:cNvSpPr txBox="1"/>
              <p:nvPr/>
            </p:nvSpPr>
            <p:spPr>
              <a:xfrm>
                <a:off x="8007664" y="8748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well?</a:t>
                </a:r>
              </a:p>
            </p:txBody>
          </p:sp>
          <p:sp>
            <p:nvSpPr>
              <p:cNvPr id="53" name="TextBox 52"/>
              <p:cNvSpPr txBox="1"/>
              <p:nvPr/>
            </p:nvSpPr>
            <p:spPr>
              <a:xfrm>
                <a:off x="3518883" y="8064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case for change?</a:t>
                </a:r>
              </a:p>
            </p:txBody>
          </p:sp>
          <p:sp>
            <p:nvSpPr>
              <p:cNvPr id="54" name="TextBox 53"/>
              <p:cNvSpPr txBox="1"/>
              <p:nvPr/>
            </p:nvSpPr>
            <p:spPr>
              <a:xfrm>
                <a:off x="6368498" y="1980000"/>
                <a:ext cx="2378792"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is the purpose?</a:t>
                </a:r>
              </a:p>
            </p:txBody>
          </p:sp>
          <p:sp>
            <p:nvSpPr>
              <p:cNvPr id="55" name="TextBox 54"/>
              <p:cNvSpPr txBox="1"/>
              <p:nvPr/>
            </p:nvSpPr>
            <p:spPr>
              <a:xfrm>
                <a:off x="4251895" y="2304000"/>
                <a:ext cx="2716696"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does the system perform?</a:t>
                </a:r>
              </a:p>
            </p:txBody>
          </p:sp>
          <p:sp>
            <p:nvSpPr>
              <p:cNvPr id="96" name="TextBox 95"/>
              <p:cNvSpPr txBox="1"/>
              <p:nvPr/>
            </p:nvSpPr>
            <p:spPr>
              <a:xfrm>
                <a:off x="7920000" y="2304000"/>
                <a:ext cx="242122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What do</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 do now?</a:t>
                </a:r>
              </a:p>
            </p:txBody>
          </p:sp>
          <p:sp>
            <p:nvSpPr>
              <p:cNvPr id="97" name="TextBox 96"/>
              <p:cNvSpPr txBox="1"/>
              <p:nvPr/>
            </p:nvSpPr>
            <p:spPr>
              <a:xfrm>
                <a:off x="4578925" y="8748000"/>
                <a:ext cx="2585149" cy="684000"/>
              </a:xfrm>
              <a:prstGeom prst="rect">
                <a:avLst/>
              </a:prstGeom>
              <a:noFill/>
            </p:spPr>
            <p:txBody>
              <a:bodyPr wrap="square" tIns="0" bIns="36000" rtlCol="0">
                <a:noAutofit/>
              </a:bodyPr>
              <a:lstStyle/>
              <a:p>
                <a:pPr algn="ctr" defTabSz="914400">
                  <a:defRPr/>
                </a:pPr>
                <a:r>
                  <a:rPr lang="en-GB" sz="2000" dirty="0">
                    <a:solidFill>
                      <a:prstClr val="black"/>
                    </a:solidFill>
                    <a:ea typeface="ＭＳ Ｐゴシック" panose="020B0600070205080204" pitchFamily="34" charset="-128"/>
                  </a:rPr>
                  <a:t>How could</a:t>
                </a:r>
                <a:br>
                  <a:rPr lang="en-GB" sz="2000" dirty="0">
                    <a:solidFill>
                      <a:prstClr val="black"/>
                    </a:solidFill>
                    <a:ea typeface="ＭＳ Ｐゴシック" panose="020B0600070205080204" pitchFamily="34" charset="-128"/>
                  </a:rPr>
                </a:br>
                <a:r>
                  <a:rPr lang="en-GB" sz="2000" dirty="0">
                    <a:solidFill>
                      <a:prstClr val="black"/>
                    </a:solidFill>
                    <a:ea typeface="ＭＳ Ｐゴシック" panose="020B0600070205080204" pitchFamily="34" charset="-128"/>
                  </a:rPr>
                  <a:t>we</a:t>
                </a:r>
                <a:r>
                  <a:rPr lang="en-GB" sz="2000" baseline="0" dirty="0">
                    <a:solidFill>
                      <a:prstClr val="black"/>
                    </a:solidFill>
                    <a:ea typeface="ＭＳ Ｐゴシック" panose="020B0600070205080204" pitchFamily="34" charset="-128"/>
                  </a:rPr>
                  <a:t> improve?</a:t>
                </a:r>
                <a:endParaRPr lang="en-GB" sz="2000" dirty="0">
                  <a:solidFill>
                    <a:prstClr val="black"/>
                  </a:solidFill>
                  <a:ea typeface="ＭＳ Ｐゴシック" panose="020B0600070205080204" pitchFamily="34" charset="-128"/>
                </a:endParaRPr>
              </a:p>
            </p:txBody>
          </p:sp>
        </p:grpSp>
        <p:grpSp>
          <p:nvGrpSpPr>
            <p:cNvPr id="119" name="Group 118"/>
            <p:cNvGrpSpPr/>
            <p:nvPr userDrawn="1"/>
          </p:nvGrpSpPr>
          <p:grpSpPr>
            <a:xfrm>
              <a:off x="4655421" y="2950823"/>
              <a:ext cx="5800253" cy="5795281"/>
              <a:chOff x="4644176" y="2950823"/>
              <a:chExt cx="5800253" cy="5795281"/>
            </a:xfrm>
          </p:grpSpPr>
          <p:sp>
            <p:nvSpPr>
              <p:cNvPr id="79" name="Oval 78"/>
              <p:cNvSpPr>
                <a:spLocks noChangeAspect="1"/>
              </p:cNvSpPr>
              <p:nvPr/>
            </p:nvSpPr>
            <p:spPr>
              <a:xfrm rot="21480000" flipH="1">
                <a:off x="8256303" y="3087375"/>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3" name="Oval 82"/>
              <p:cNvSpPr>
                <a:spLocks noChangeAspect="1"/>
              </p:cNvSpPr>
              <p:nvPr/>
            </p:nvSpPr>
            <p:spPr>
              <a:xfrm rot="21480000" flipH="1">
                <a:off x="6551269" y="8328334"/>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8" name="Oval 77"/>
              <p:cNvSpPr>
                <a:spLocks noChangeAspect="1"/>
              </p:cNvSpPr>
              <p:nvPr/>
            </p:nvSpPr>
            <p:spPr>
              <a:xfrm rot="21360000" flipH="1">
                <a:off x="9019972" y="347377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2" name="Oval 81"/>
              <p:cNvSpPr>
                <a:spLocks noChangeAspect="1"/>
              </p:cNvSpPr>
              <p:nvPr/>
            </p:nvSpPr>
            <p:spPr>
              <a:xfrm rot="21240000" flipH="1">
                <a:off x="9634200" y="4082647"/>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4" name="Oval 83"/>
              <p:cNvSpPr>
                <a:spLocks noChangeAspect="1"/>
              </p:cNvSpPr>
              <p:nvPr/>
            </p:nvSpPr>
            <p:spPr>
              <a:xfrm rot="21240000" flipH="1">
                <a:off x="5173682" y="7330446"/>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5" name="Oval 74"/>
              <p:cNvSpPr>
                <a:spLocks noChangeAspect="1"/>
              </p:cNvSpPr>
              <p:nvPr/>
            </p:nvSpPr>
            <p:spPr>
              <a:xfrm rot="21120000" flipH="1">
                <a:off x="4782512" y="656382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0" name="Oval 79"/>
              <p:cNvSpPr>
                <a:spLocks noChangeAspect="1"/>
              </p:cNvSpPr>
              <p:nvPr/>
            </p:nvSpPr>
            <p:spPr>
              <a:xfrm rot="21120000" flipH="1">
                <a:off x="10025086" y="484506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6" name="Oval 75"/>
              <p:cNvSpPr>
                <a:spLocks noChangeAspect="1"/>
              </p:cNvSpPr>
              <p:nvPr/>
            </p:nvSpPr>
            <p:spPr>
              <a:xfrm rot="120000" flipH="1">
                <a:off x="8263098" y="8328330"/>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4" name="Oval 73"/>
              <p:cNvSpPr>
                <a:spLocks noChangeAspect="1"/>
              </p:cNvSpPr>
              <p:nvPr/>
            </p:nvSpPr>
            <p:spPr>
              <a:xfrm rot="240000" flipH="1">
                <a:off x="9026767" y="794193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2" name="Oval 71"/>
              <p:cNvSpPr>
                <a:spLocks noChangeAspect="1"/>
              </p:cNvSpPr>
              <p:nvPr/>
            </p:nvSpPr>
            <p:spPr>
              <a:xfrm rot="360000" flipH="1">
                <a:off x="9634439" y="7330502"/>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3" name="Oval 72"/>
              <p:cNvSpPr>
                <a:spLocks noChangeAspect="1"/>
              </p:cNvSpPr>
              <p:nvPr/>
            </p:nvSpPr>
            <p:spPr>
              <a:xfrm rot="480000" flipH="1">
                <a:off x="10025056" y="6570643"/>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77" name="Oval 76"/>
              <p:cNvSpPr>
                <a:spLocks noChangeAspect="1"/>
              </p:cNvSpPr>
              <p:nvPr/>
            </p:nvSpPr>
            <p:spPr>
              <a:xfrm rot="480000" flipH="1">
                <a:off x="4782482" y="4845057"/>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5" name="Oval 84"/>
              <p:cNvSpPr>
                <a:spLocks noChangeAspect="1"/>
              </p:cNvSpPr>
              <p:nvPr userDrawn="1"/>
            </p:nvSpPr>
            <p:spPr>
              <a:xfrm rot="360000" flipH="1">
                <a:off x="5173922" y="408270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6" name="Oval 85"/>
              <p:cNvSpPr>
                <a:spLocks noChangeAspect="1"/>
              </p:cNvSpPr>
              <p:nvPr userDrawn="1"/>
            </p:nvSpPr>
            <p:spPr>
              <a:xfrm rot="240000" flipH="1">
                <a:off x="5787575" y="3473766"/>
                <a:ext cx="281033" cy="281033"/>
              </a:xfrm>
              <a:prstGeom prst="ellipse">
                <a:avLst/>
              </a:prstGeom>
              <a:solidFill>
                <a:srgbClr val="FFBB57"/>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7" name="Oval 86"/>
              <p:cNvSpPr>
                <a:spLocks noChangeAspect="1"/>
              </p:cNvSpPr>
              <p:nvPr userDrawn="1"/>
            </p:nvSpPr>
            <p:spPr>
              <a:xfrm rot="120000" flipH="1">
                <a:off x="6551242" y="3087371"/>
                <a:ext cx="281033" cy="281033"/>
              </a:xfrm>
              <a:prstGeom prst="ellipse">
                <a:avLst/>
              </a:prstGeom>
              <a:solidFill>
                <a:srgbClr val="79FF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88" name="Oval 87"/>
              <p:cNvSpPr>
                <a:spLocks noChangeAspect="1"/>
              </p:cNvSpPr>
              <p:nvPr userDrawn="1"/>
            </p:nvSpPr>
            <p:spPr>
              <a:xfrm rot="21360000" flipH="1">
                <a:off x="5780778" y="7941937"/>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2" name="Oval 21"/>
              <p:cNvSpPr>
                <a:spLocks noChangeAspect="1"/>
              </p:cNvSpPr>
              <p:nvPr/>
            </p:nvSpPr>
            <p:spPr>
              <a:xfrm rot="600000" flipH="1">
                <a:off x="4644176" y="5711572"/>
                <a:ext cx="281033" cy="281033"/>
              </a:xfrm>
              <a:prstGeom prst="ellipse">
                <a:avLst/>
              </a:prstGeom>
              <a:solidFill>
                <a:srgbClr val="FF7979"/>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7" name="Oval 26"/>
              <p:cNvSpPr>
                <a:spLocks noChangeAspect="1"/>
              </p:cNvSpPr>
              <p:nvPr/>
            </p:nvSpPr>
            <p:spPr>
              <a:xfrm rot="600000" flipH="1">
                <a:off x="10163396" y="5697313"/>
                <a:ext cx="281033" cy="281033"/>
              </a:xfrm>
              <a:prstGeom prst="ellipse">
                <a:avLst/>
              </a:prstGeom>
              <a:solidFill>
                <a:srgbClr val="89E0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18" name="Oval 17"/>
              <p:cNvSpPr>
                <a:spLocks noChangeAspect="1"/>
              </p:cNvSpPr>
              <p:nvPr/>
            </p:nvSpPr>
            <p:spPr>
              <a:xfrm flipH="1">
                <a:off x="7405470" y="8465071"/>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28" name="Oval 27"/>
              <p:cNvSpPr>
                <a:spLocks noChangeAspect="1"/>
              </p:cNvSpPr>
              <p:nvPr/>
            </p:nvSpPr>
            <p:spPr>
              <a:xfrm flipH="1">
                <a:off x="7405472" y="2950823"/>
                <a:ext cx="281033" cy="281033"/>
              </a:xfrm>
              <a:prstGeom prst="ellipse">
                <a:avLst/>
              </a:prstGeom>
              <a:solidFill>
                <a:srgbClr val="DBB7FF"/>
              </a:solidFill>
              <a:ln w="25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sp>
          <p:nvSpPr>
            <p:cNvPr id="15" name="Oval 14"/>
            <p:cNvSpPr>
              <a:spLocks noChangeAspect="1"/>
            </p:cNvSpPr>
            <p:nvPr/>
          </p:nvSpPr>
          <p:spPr>
            <a:xfrm>
              <a:off x="5072944" y="3370073"/>
              <a:ext cx="4946180" cy="4946178"/>
            </a:xfrm>
            <a:prstGeom prst="ellipse">
              <a:avLst/>
            </a:prstGeom>
            <a:solidFill>
              <a:srgbClr val="CEEAB0"/>
            </a:solidFill>
            <a:ln w="152400" cap="flat" cmpd="sng" algn="ctr">
              <a:noFill/>
              <a:prstDash val="solid"/>
            </a:ln>
            <a:effectLst/>
          </p:spPr>
          <p:txBody>
            <a:bodyPr rtlCol="0" anchor="ctr"/>
            <a:lstStyle/>
            <a:p>
              <a:pPr algn="ctr" defTabSz="914400">
                <a:defRPr/>
              </a:pPr>
              <a:endParaRPr lang="en-GB" sz="2000" dirty="0">
                <a:solidFill>
                  <a:prstClr val="black"/>
                </a:solidFill>
                <a:ea typeface="ＭＳ Ｐゴシック" panose="020B0600070205080204" pitchFamily="34" charset="-128"/>
              </a:endParaRPr>
            </a:p>
          </p:txBody>
        </p:sp>
        <p:grpSp>
          <p:nvGrpSpPr>
            <p:cNvPr id="16" name="Group 15"/>
            <p:cNvGrpSpPr/>
            <p:nvPr/>
          </p:nvGrpSpPr>
          <p:grpSpPr>
            <a:xfrm>
              <a:off x="6421902" y="4719030"/>
              <a:ext cx="2248263" cy="2248263"/>
              <a:chOff x="3226248" y="3744966"/>
              <a:chExt cx="1109785" cy="1109785"/>
            </a:xfrm>
          </p:grpSpPr>
          <p:sp>
            <p:nvSpPr>
              <p:cNvPr id="36" name="Oval 35"/>
              <p:cNvSpPr>
                <a:spLocks noChangeAspect="1"/>
              </p:cNvSpPr>
              <p:nvPr/>
            </p:nvSpPr>
            <p:spPr>
              <a:xfrm flipH="1">
                <a:off x="3226248" y="3744966"/>
                <a:ext cx="1109785" cy="1109785"/>
              </a:xfrm>
              <a:prstGeom prst="ellipse">
                <a:avLst/>
              </a:prstGeom>
              <a:solidFill>
                <a:srgbClr val="09662F"/>
              </a:solidFill>
              <a:ln w="38100" cap="flat" cmpd="sng" algn="ctr">
                <a:noFill/>
                <a:prstDash val="solid"/>
              </a:ln>
              <a:effectLst/>
            </p:spPr>
            <p:txBody>
              <a:bodyPr lIns="0" tIns="0" rIns="0" bIns="0" rtlCol="0" anchor="ctr"/>
              <a:lstStyle/>
              <a:p>
                <a:pPr algn="ctr" defTabSz="914400">
                  <a:defRPr/>
                </a:pPr>
                <a:endParaRPr lang="en-GB" sz="2000" dirty="0">
                  <a:solidFill>
                    <a:prstClr val="black"/>
                  </a:solidFill>
                  <a:ea typeface="ＭＳ Ｐゴシック" panose="020B0600070205080204" pitchFamily="34" charset="-128"/>
                </a:endParaRPr>
              </a:p>
            </p:txBody>
          </p:sp>
          <p:sp>
            <p:nvSpPr>
              <p:cNvPr id="37" name="Oval 36"/>
              <p:cNvSpPr>
                <a:spLocks noChangeAspect="1"/>
              </p:cNvSpPr>
              <p:nvPr/>
            </p:nvSpPr>
            <p:spPr>
              <a:xfrm flipH="1">
                <a:off x="3226248" y="3744966"/>
                <a:ext cx="1109785" cy="1109785"/>
              </a:xfrm>
              <a:prstGeom prst="ellipse">
                <a:avLst/>
              </a:prstGeom>
              <a:noFill/>
              <a:ln w="38100" cap="flat" cmpd="sng" algn="ctr">
                <a:noFill/>
                <a:prstDash val="solid"/>
              </a:ln>
              <a:effectLst/>
              <a:scene3d>
                <a:camera prst="orthographicFront"/>
                <a:lightRig rig="threePt" dir="t"/>
              </a:scene3d>
              <a:sp3d>
                <a:bevelT w="54000" h="54000"/>
                <a:bevelB w="54000" h="54000"/>
              </a:sp3d>
            </p:spPr>
            <p:txBody>
              <a:bodyPr wrap="square" lIns="0" tIns="0" rIns="0" bIns="0" rtlCol="0" anchor="ctr"/>
              <a:lstStyle/>
              <a:p>
                <a:pPr algn="ctr" defTabSz="914400">
                  <a:defRPr/>
                </a:pPr>
                <a:r>
                  <a:rPr lang="en-GB" sz="2000" dirty="0">
                    <a:solidFill>
                      <a:prstClr val="white"/>
                    </a:solidFill>
                    <a:latin typeface="Myriad Pro Light"/>
                    <a:ea typeface="ＭＳ Ｐゴシック" panose="020B0600070205080204" pitchFamily="34" charset="-128"/>
                  </a:rPr>
                  <a:t>What should we do next?</a:t>
                </a:r>
              </a:p>
            </p:txBody>
          </p:sp>
        </p:grpSp>
      </p:grpSp>
      <p:sp>
        <p:nvSpPr>
          <p:cNvPr id="71" name="Rectangle 70"/>
          <p:cNvSpPr/>
          <p:nvPr userDrawn="1"/>
        </p:nvSpPr>
        <p:spPr bwMode="auto">
          <a:xfrm>
            <a:off x="144000" y="144000"/>
            <a:ext cx="14832000" cy="936000"/>
          </a:xfrm>
          <a:prstGeom prst="rect">
            <a:avLst/>
          </a:prstGeom>
          <a:solidFill>
            <a:srgbClr val="003B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bg1"/>
              </a:solidFill>
              <a:effectLst/>
              <a:latin typeface="Myriad Pro Light" panose="020B0603030403020204" pitchFamily="34" charset="0"/>
            </a:endParaRPr>
          </a:p>
        </p:txBody>
      </p:sp>
      <p:grpSp>
        <p:nvGrpSpPr>
          <p:cNvPr id="81" name="Group 80"/>
          <p:cNvGrpSpPr>
            <a:grpSpLocks noChangeAspect="1"/>
          </p:cNvGrpSpPr>
          <p:nvPr userDrawn="1"/>
        </p:nvGrpSpPr>
        <p:grpSpPr>
          <a:xfrm>
            <a:off x="13860000" y="252000"/>
            <a:ext cx="720000" cy="720000"/>
            <a:chOff x="6535999" y="6185445"/>
            <a:chExt cx="432000" cy="432000"/>
          </a:xfrm>
        </p:grpSpPr>
        <p:grpSp>
          <p:nvGrpSpPr>
            <p:cNvPr id="89" name="Group 88"/>
            <p:cNvGrpSpPr/>
            <p:nvPr/>
          </p:nvGrpSpPr>
          <p:grpSpPr>
            <a:xfrm>
              <a:off x="6547786" y="6221445"/>
              <a:ext cx="408426" cy="360000"/>
              <a:chOff x="5832000" y="6318000"/>
              <a:chExt cx="408426" cy="360000"/>
            </a:xfrm>
          </p:grpSpPr>
          <p:sp>
            <p:nvSpPr>
              <p:cNvPr id="91" name="Freeform 90"/>
              <p:cNvSpPr>
                <a:spLocks noChangeAspect="1"/>
              </p:cNvSpPr>
              <p:nvPr/>
            </p:nvSpPr>
            <p:spPr>
              <a:xfrm>
                <a:off x="5962567" y="6413622"/>
                <a:ext cx="147291" cy="168757"/>
              </a:xfrm>
              <a:custGeom>
                <a:avLst/>
                <a:gdLst>
                  <a:gd name="connsiteX0" fmla="*/ 762077 w 1521013"/>
                  <a:gd name="connsiteY0" fmla="*/ 770342 h 1742685"/>
                  <a:gd name="connsiteX1" fmla="*/ 761874 w 1521013"/>
                  <a:gd name="connsiteY1" fmla="*/ 872003 h 1742685"/>
                  <a:gd name="connsiteX2" fmla="*/ 762277 w 1521013"/>
                  <a:gd name="connsiteY2" fmla="*/ 871768 h 1742685"/>
                  <a:gd name="connsiteX3" fmla="*/ 762714 w 1521013"/>
                  <a:gd name="connsiteY3" fmla="*/ 0 h 1742685"/>
                  <a:gd name="connsiteX4" fmla="*/ 775716 w 1521013"/>
                  <a:gd name="connsiteY4" fmla="*/ 5386 h 1742685"/>
                  <a:gd name="connsiteX5" fmla="*/ 776825 w 1521013"/>
                  <a:gd name="connsiteY5" fmla="*/ 3520 h 1742685"/>
                  <a:gd name="connsiteX6" fmla="*/ 1504910 w 1521013"/>
                  <a:gd name="connsiteY6" fmla="*/ 423880 h 1742685"/>
                  <a:gd name="connsiteX7" fmla="*/ 1502735 w 1521013"/>
                  <a:gd name="connsiteY7" fmla="*/ 427999 h 1742685"/>
                  <a:gd name="connsiteX8" fmla="*/ 1516022 w 1521013"/>
                  <a:gd name="connsiteY8" fmla="*/ 438193 h 1742685"/>
                  <a:gd name="connsiteX9" fmla="*/ 1517442 w 1521013"/>
                  <a:gd name="connsiteY9" fmla="*/ 448979 h 1742685"/>
                  <a:gd name="connsiteX10" fmla="*/ 1521013 w 1521013"/>
                  <a:gd name="connsiteY10" fmla="*/ 449025 h 1742685"/>
                  <a:gd name="connsiteX11" fmla="*/ 1521010 w 1521013"/>
                  <a:gd name="connsiteY11" fmla="*/ 1289810 h 1742685"/>
                  <a:gd name="connsiteX12" fmla="*/ 1515262 w 1521013"/>
                  <a:gd name="connsiteY12" fmla="*/ 1290026 h 1742685"/>
                  <a:gd name="connsiteX13" fmla="*/ 1512709 w 1521013"/>
                  <a:gd name="connsiteY13" fmla="*/ 1309415 h 1742685"/>
                  <a:gd name="connsiteX14" fmla="*/ 1507110 w 1521013"/>
                  <a:gd name="connsiteY14" fmla="*/ 1313712 h 1742685"/>
                  <a:gd name="connsiteX15" fmla="*/ 1509116 w 1521013"/>
                  <a:gd name="connsiteY15" fmla="*/ 1317290 h 1742685"/>
                  <a:gd name="connsiteX16" fmla="*/ 784588 w 1521013"/>
                  <a:gd name="connsiteY16" fmla="*/ 1735596 h 1742685"/>
                  <a:gd name="connsiteX17" fmla="*/ 782786 w 1521013"/>
                  <a:gd name="connsiteY17" fmla="*/ 1732729 h 1742685"/>
                  <a:gd name="connsiteX18" fmla="*/ 758750 w 1521013"/>
                  <a:gd name="connsiteY18" fmla="*/ 1742685 h 1742685"/>
                  <a:gd name="connsiteX19" fmla="*/ 752907 w 1521013"/>
                  <a:gd name="connsiteY19" fmla="*/ 1740266 h 1742685"/>
                  <a:gd name="connsiteX20" fmla="*/ 751562 w 1521013"/>
                  <a:gd name="connsiteY20" fmla="*/ 1742527 h 1742685"/>
                  <a:gd name="connsiteX21" fmla="*/ 734280 w 1521013"/>
                  <a:gd name="connsiteY21" fmla="*/ 1732550 h 1742685"/>
                  <a:gd name="connsiteX22" fmla="*/ 733294 w 1521013"/>
                  <a:gd name="connsiteY22" fmla="*/ 1732140 h 1742685"/>
                  <a:gd name="connsiteX23" fmla="*/ 733206 w 1521013"/>
                  <a:gd name="connsiteY23" fmla="*/ 1731929 h 1742685"/>
                  <a:gd name="connsiteX24" fmla="*/ 28321 w 1521013"/>
                  <a:gd name="connsiteY24" fmla="*/ 1324963 h 1742685"/>
                  <a:gd name="connsiteX25" fmla="*/ 29316 w 1521013"/>
                  <a:gd name="connsiteY25" fmla="*/ 1323077 h 1742685"/>
                  <a:gd name="connsiteX26" fmla="*/ 26689 w 1521013"/>
                  <a:gd name="connsiteY26" fmla="*/ 1323422 h 1742685"/>
                  <a:gd name="connsiteX27" fmla="*/ 4828 w 1521013"/>
                  <a:gd name="connsiteY27" fmla="*/ 1306650 h 1742685"/>
                  <a:gd name="connsiteX28" fmla="*/ 3401 w 1521013"/>
                  <a:gd name="connsiteY28" fmla="*/ 1295797 h 1742685"/>
                  <a:gd name="connsiteX29" fmla="*/ 1540 w 1521013"/>
                  <a:gd name="connsiteY29" fmla="*/ 1295774 h 1742685"/>
                  <a:gd name="connsiteX30" fmla="*/ 1541 w 1521013"/>
                  <a:gd name="connsiteY30" fmla="*/ 1281676 h 1742685"/>
                  <a:gd name="connsiteX31" fmla="*/ 1233 w 1521013"/>
                  <a:gd name="connsiteY31" fmla="*/ 1279331 h 1742685"/>
                  <a:gd name="connsiteX32" fmla="*/ 1541 w 1521013"/>
                  <a:gd name="connsiteY32" fmla="*/ 1278930 h 1742685"/>
                  <a:gd name="connsiteX33" fmla="*/ 1545 w 1521013"/>
                  <a:gd name="connsiteY33" fmla="*/ 462326 h 1742685"/>
                  <a:gd name="connsiteX34" fmla="*/ 1233 w 1521013"/>
                  <a:gd name="connsiteY34" fmla="*/ 461920 h 1742685"/>
                  <a:gd name="connsiteX35" fmla="*/ 4827 w 1521013"/>
                  <a:gd name="connsiteY35" fmla="*/ 434603 h 1742685"/>
                  <a:gd name="connsiteX36" fmla="*/ 26689 w 1521013"/>
                  <a:gd name="connsiteY36" fmla="*/ 417831 h 1742685"/>
                  <a:gd name="connsiteX37" fmla="*/ 29168 w 1521013"/>
                  <a:gd name="connsiteY37" fmla="*/ 418157 h 1742685"/>
                  <a:gd name="connsiteX38" fmla="*/ 745481 w 1521013"/>
                  <a:gd name="connsiteY38" fmla="*/ 4589 h 1742685"/>
                  <a:gd name="connsiteX39" fmla="*/ 746753 w 1521013"/>
                  <a:gd name="connsiteY39" fmla="*/ 6612 h 17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21013" h="1742685">
                    <a:moveTo>
                      <a:pt x="762077" y="770342"/>
                    </a:moveTo>
                    <a:lnTo>
                      <a:pt x="761874" y="872003"/>
                    </a:lnTo>
                    <a:lnTo>
                      <a:pt x="762277" y="871768"/>
                    </a:lnTo>
                    <a:close/>
                    <a:moveTo>
                      <a:pt x="762714" y="0"/>
                    </a:moveTo>
                    <a:lnTo>
                      <a:pt x="775716" y="5386"/>
                    </a:lnTo>
                    <a:lnTo>
                      <a:pt x="776825" y="3520"/>
                    </a:lnTo>
                    <a:lnTo>
                      <a:pt x="1504910" y="423880"/>
                    </a:lnTo>
                    <a:lnTo>
                      <a:pt x="1502735" y="427999"/>
                    </a:lnTo>
                    <a:lnTo>
                      <a:pt x="1516022" y="438193"/>
                    </a:lnTo>
                    <a:lnTo>
                      <a:pt x="1517442" y="448979"/>
                    </a:lnTo>
                    <a:lnTo>
                      <a:pt x="1521013" y="449025"/>
                    </a:lnTo>
                    <a:lnTo>
                      <a:pt x="1521010" y="1289810"/>
                    </a:lnTo>
                    <a:lnTo>
                      <a:pt x="1515262" y="1290026"/>
                    </a:lnTo>
                    <a:lnTo>
                      <a:pt x="1512709" y="1309415"/>
                    </a:lnTo>
                    <a:lnTo>
                      <a:pt x="1507110" y="1313712"/>
                    </a:lnTo>
                    <a:lnTo>
                      <a:pt x="1509116" y="1317290"/>
                    </a:lnTo>
                    <a:lnTo>
                      <a:pt x="784588" y="1735596"/>
                    </a:lnTo>
                    <a:lnTo>
                      <a:pt x="782786" y="1732729"/>
                    </a:lnTo>
                    <a:lnTo>
                      <a:pt x="758750" y="1742685"/>
                    </a:lnTo>
                    <a:lnTo>
                      <a:pt x="752907" y="1740266"/>
                    </a:lnTo>
                    <a:lnTo>
                      <a:pt x="751562" y="1742527"/>
                    </a:lnTo>
                    <a:lnTo>
                      <a:pt x="734280" y="1732550"/>
                    </a:lnTo>
                    <a:lnTo>
                      <a:pt x="733294" y="1732140"/>
                    </a:lnTo>
                    <a:lnTo>
                      <a:pt x="733206" y="1731929"/>
                    </a:lnTo>
                    <a:lnTo>
                      <a:pt x="28321" y="1324963"/>
                    </a:lnTo>
                    <a:lnTo>
                      <a:pt x="29316" y="1323077"/>
                    </a:lnTo>
                    <a:lnTo>
                      <a:pt x="26689" y="1323422"/>
                    </a:lnTo>
                    <a:cubicBezTo>
                      <a:pt x="17790" y="1321037"/>
                      <a:pt x="9799" y="1315259"/>
                      <a:pt x="4828" y="1306650"/>
                    </a:cubicBezTo>
                    <a:lnTo>
                      <a:pt x="3401" y="1295797"/>
                    </a:lnTo>
                    <a:lnTo>
                      <a:pt x="1540" y="1295774"/>
                    </a:lnTo>
                    <a:lnTo>
                      <a:pt x="1541" y="1281676"/>
                    </a:lnTo>
                    <a:lnTo>
                      <a:pt x="1233" y="1279331"/>
                    </a:lnTo>
                    <a:lnTo>
                      <a:pt x="1541" y="1278930"/>
                    </a:lnTo>
                    <a:lnTo>
                      <a:pt x="1545" y="462326"/>
                    </a:lnTo>
                    <a:lnTo>
                      <a:pt x="1233" y="461920"/>
                    </a:lnTo>
                    <a:cubicBezTo>
                      <a:pt x="-1152" y="453021"/>
                      <a:pt x="-142" y="443212"/>
                      <a:pt x="4827" y="434603"/>
                    </a:cubicBezTo>
                    <a:cubicBezTo>
                      <a:pt x="9800" y="425994"/>
                      <a:pt x="17789" y="420216"/>
                      <a:pt x="26689" y="417831"/>
                    </a:cubicBezTo>
                    <a:lnTo>
                      <a:pt x="29168" y="418157"/>
                    </a:lnTo>
                    <a:lnTo>
                      <a:pt x="745481" y="4589"/>
                    </a:lnTo>
                    <a:lnTo>
                      <a:pt x="746753" y="6612"/>
                    </a:ln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nvGrpSpPr>
              <p:cNvPr id="92" name="Group 91"/>
              <p:cNvGrpSpPr/>
              <p:nvPr/>
            </p:nvGrpSpPr>
            <p:grpSpPr>
              <a:xfrm>
                <a:off x="5832000" y="6318000"/>
                <a:ext cx="408426" cy="360000"/>
                <a:chOff x="1763167" y="1278188"/>
                <a:chExt cx="4042915" cy="3563560"/>
              </a:xfrm>
            </p:grpSpPr>
            <p:sp>
              <p:nvSpPr>
                <p:cNvPr id="93" name="Freeform 92"/>
                <p:cNvSpPr/>
                <p:nvPr/>
              </p:nvSpPr>
              <p:spPr>
                <a:xfrm rot="7190791" flipH="1">
                  <a:off x="4494192"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4" name="Freeform 93"/>
                <p:cNvSpPr/>
                <p:nvPr/>
              </p:nvSpPr>
              <p:spPr>
                <a:xfrm rot="14409209">
                  <a:off x="1666417" y="2361487"/>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lumMod val="65000"/>
                  </a:schemeClr>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5" name="Freeform 94"/>
                <p:cNvSpPr/>
                <p:nvPr/>
              </p:nvSpPr>
              <p:spPr>
                <a:xfrm flipV="1">
                  <a:off x="3866076" y="3626244"/>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8" name="Freeform 97"/>
                <p:cNvSpPr/>
                <p:nvPr/>
              </p:nvSpPr>
              <p:spPr>
                <a:xfrm flipH="1" flipV="1">
                  <a:off x="2291385" y="362660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chemeClr val="bg1"/>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99" name="Freeform 98"/>
                <p:cNvSpPr/>
                <p:nvPr/>
              </p:nvSpPr>
              <p:spPr>
                <a:xfrm>
                  <a:off x="3866076" y="1278188"/>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sp>
              <p:nvSpPr>
                <p:cNvPr id="100" name="Freeform 99"/>
                <p:cNvSpPr/>
                <p:nvPr/>
              </p:nvSpPr>
              <p:spPr>
                <a:xfrm flipH="1">
                  <a:off x="2284479" y="1278191"/>
                  <a:ext cx="1408639" cy="1215140"/>
                </a:xfrm>
                <a:custGeom>
                  <a:avLst/>
                  <a:gdLst>
                    <a:gd name="connsiteX0" fmla="*/ 36001 w 1408639"/>
                    <a:gd name="connsiteY0" fmla="*/ 0 h 1215140"/>
                    <a:gd name="connsiteX1" fmla="*/ 56555 w 1408639"/>
                    <a:gd name="connsiteY1" fmla="*/ 8568 h 1215140"/>
                    <a:gd name="connsiteX2" fmla="*/ 56751 w 1408639"/>
                    <a:gd name="connsiteY2" fmla="*/ 8122 h 1215140"/>
                    <a:gd name="connsiteX3" fmla="*/ 60007 w 1408639"/>
                    <a:gd name="connsiteY3" fmla="*/ 10007 h 1215140"/>
                    <a:gd name="connsiteX4" fmla="*/ 61457 w 1408639"/>
                    <a:gd name="connsiteY4" fmla="*/ 10612 h 1215140"/>
                    <a:gd name="connsiteX5" fmla="*/ 61583 w 1408639"/>
                    <a:gd name="connsiteY5" fmla="*/ 10920 h 1215140"/>
                    <a:gd name="connsiteX6" fmla="*/ 1380713 w 1408639"/>
                    <a:gd name="connsiteY6" fmla="*/ 774231 h 1215140"/>
                    <a:gd name="connsiteX7" fmla="*/ 1380277 w 1408639"/>
                    <a:gd name="connsiteY7" fmla="*/ 775492 h 1215140"/>
                    <a:gd name="connsiteX8" fmla="*/ 1398095 w 1408639"/>
                    <a:gd name="connsiteY8" fmla="*/ 782920 h 1215140"/>
                    <a:gd name="connsiteX9" fmla="*/ 1408639 w 1408639"/>
                    <a:gd name="connsiteY9" fmla="*/ 808538 h 1215140"/>
                    <a:gd name="connsiteX10" fmla="*/ 1398095 w 1408639"/>
                    <a:gd name="connsiteY10" fmla="*/ 834155 h 1215140"/>
                    <a:gd name="connsiteX11" fmla="*/ 1380767 w 1408639"/>
                    <a:gd name="connsiteY11" fmla="*/ 841379 h 1215140"/>
                    <a:gd name="connsiteX12" fmla="*/ 1381499 w 1408639"/>
                    <a:gd name="connsiteY12" fmla="*/ 842389 h 1215140"/>
                    <a:gd name="connsiteX13" fmla="*/ 760451 w 1408639"/>
                    <a:gd name="connsiteY13" fmla="*/ 1201759 h 1215140"/>
                    <a:gd name="connsiteX14" fmla="*/ 759276 w 1408639"/>
                    <a:gd name="connsiteY14" fmla="*/ 1204596 h 1215140"/>
                    <a:gd name="connsiteX15" fmla="*/ 733820 w 1408639"/>
                    <a:gd name="connsiteY15" fmla="*/ 1215140 h 1215140"/>
                    <a:gd name="connsiteX16" fmla="*/ 708364 w 1408639"/>
                    <a:gd name="connsiteY16" fmla="*/ 1204596 h 1215140"/>
                    <a:gd name="connsiteX17" fmla="*/ 707720 w 1408639"/>
                    <a:gd name="connsiteY17" fmla="*/ 1203040 h 1215140"/>
                    <a:gd name="connsiteX18" fmla="*/ 25385 w 1408639"/>
                    <a:gd name="connsiteY18" fmla="*/ 809096 h 1215140"/>
                    <a:gd name="connsiteX19" fmla="*/ 10544 w 1408639"/>
                    <a:gd name="connsiteY19" fmla="*/ 802949 h 1215140"/>
                    <a:gd name="connsiteX20" fmla="*/ 0 w 1408639"/>
                    <a:gd name="connsiteY20" fmla="*/ 777493 h 1215140"/>
                    <a:gd name="connsiteX21" fmla="*/ 73 w 1408639"/>
                    <a:gd name="connsiteY21" fmla="*/ 777316 h 1215140"/>
                    <a:gd name="connsiteX22" fmla="*/ 1 w 1408639"/>
                    <a:gd name="connsiteY22" fmla="*/ 777318 h 1215140"/>
                    <a:gd name="connsiteX23" fmla="*/ 1 w 1408639"/>
                    <a:gd name="connsiteY23" fmla="*/ 42753 h 1215140"/>
                    <a:gd name="connsiteX24" fmla="*/ 2489 w 1408639"/>
                    <a:gd name="connsiteY24" fmla="*/ 42274 h 1215140"/>
                    <a:gd name="connsiteX25" fmla="*/ 1 w 1408639"/>
                    <a:gd name="connsiteY25" fmla="*/ 36229 h 1215140"/>
                    <a:gd name="connsiteX26" fmla="*/ 36001 w 1408639"/>
                    <a:gd name="connsiteY26" fmla="*/ 0 h 121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408639" h="1215140">
                      <a:moveTo>
                        <a:pt x="36001" y="0"/>
                      </a:moveTo>
                      <a:lnTo>
                        <a:pt x="56555" y="8568"/>
                      </a:lnTo>
                      <a:lnTo>
                        <a:pt x="56751" y="8122"/>
                      </a:lnTo>
                      <a:lnTo>
                        <a:pt x="60007" y="10007"/>
                      </a:lnTo>
                      <a:lnTo>
                        <a:pt x="61457" y="10612"/>
                      </a:lnTo>
                      <a:lnTo>
                        <a:pt x="61583" y="10920"/>
                      </a:lnTo>
                      <a:lnTo>
                        <a:pt x="1380713" y="774231"/>
                      </a:lnTo>
                      <a:lnTo>
                        <a:pt x="1380277" y="775492"/>
                      </a:lnTo>
                      <a:lnTo>
                        <a:pt x="1398095" y="782920"/>
                      </a:lnTo>
                      <a:cubicBezTo>
                        <a:pt x="1404609" y="789476"/>
                        <a:pt x="1408639" y="798533"/>
                        <a:pt x="1408639" y="808538"/>
                      </a:cubicBezTo>
                      <a:cubicBezTo>
                        <a:pt x="1408639" y="818542"/>
                        <a:pt x="1404609" y="827599"/>
                        <a:pt x="1398095" y="834155"/>
                      </a:cubicBezTo>
                      <a:lnTo>
                        <a:pt x="1380767" y="841379"/>
                      </a:lnTo>
                      <a:lnTo>
                        <a:pt x="1381499" y="842389"/>
                      </a:lnTo>
                      <a:lnTo>
                        <a:pt x="760451" y="1201759"/>
                      </a:lnTo>
                      <a:lnTo>
                        <a:pt x="759276" y="1204596"/>
                      </a:lnTo>
                      <a:cubicBezTo>
                        <a:pt x="752761" y="1211111"/>
                        <a:pt x="743761" y="1215140"/>
                        <a:pt x="733820" y="1215140"/>
                      </a:cubicBezTo>
                      <a:cubicBezTo>
                        <a:pt x="723879" y="1215140"/>
                        <a:pt x="714879" y="1211111"/>
                        <a:pt x="708364" y="1204596"/>
                      </a:cubicBezTo>
                      <a:lnTo>
                        <a:pt x="707720" y="1203040"/>
                      </a:lnTo>
                      <a:lnTo>
                        <a:pt x="25385" y="809096"/>
                      </a:lnTo>
                      <a:lnTo>
                        <a:pt x="10544" y="802949"/>
                      </a:lnTo>
                      <a:cubicBezTo>
                        <a:pt x="4030" y="796434"/>
                        <a:pt x="0" y="787434"/>
                        <a:pt x="0" y="777493"/>
                      </a:cubicBezTo>
                      <a:lnTo>
                        <a:pt x="73" y="777316"/>
                      </a:lnTo>
                      <a:lnTo>
                        <a:pt x="1" y="777318"/>
                      </a:lnTo>
                      <a:lnTo>
                        <a:pt x="1" y="42753"/>
                      </a:lnTo>
                      <a:lnTo>
                        <a:pt x="2489" y="42274"/>
                      </a:lnTo>
                      <a:lnTo>
                        <a:pt x="1" y="36229"/>
                      </a:lnTo>
                      <a:cubicBezTo>
                        <a:pt x="1" y="16221"/>
                        <a:pt x="16119" y="0"/>
                        <a:pt x="36001" y="0"/>
                      </a:cubicBezTo>
                      <a:close/>
                    </a:path>
                  </a:pathLst>
                </a:custGeom>
                <a:solidFill>
                  <a:srgbClr val="A6A6A6"/>
                </a:solidFill>
                <a:ln w="12700" cap="flat" cmpd="sng" algn="ctr">
                  <a:noFill/>
                  <a:prstDash val="solid"/>
                  <a:miter lim="800000"/>
                </a:ln>
                <a:effectLst/>
              </p:spPr>
              <p:txBody>
                <a:bodyPr rtlCol="0" anchor="ctr"/>
                <a:lstStyle/>
                <a:p>
                  <a:pPr marL="0" marR="0" lvl="0" indent="0" algn="ctr" defTabSz="995507"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white"/>
                    </a:solidFill>
                    <a:effectLst/>
                    <a:uLnTx/>
                    <a:uFillTx/>
                    <a:latin typeface="Verdana"/>
                    <a:ea typeface="+mn-ea"/>
                    <a:cs typeface="+mn-cs"/>
                  </a:endParaRPr>
                </a:p>
              </p:txBody>
            </p:sp>
          </p:grpSp>
        </p:grpSp>
        <p:sp>
          <p:nvSpPr>
            <p:cNvPr id="90" name="Rectangle 89"/>
            <p:cNvSpPr/>
            <p:nvPr/>
          </p:nvSpPr>
          <p:spPr bwMode="auto">
            <a:xfrm>
              <a:off x="6535999" y="6185445"/>
              <a:ext cx="432000" cy="432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95363"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a:ln>
                  <a:noFill/>
                </a:ln>
                <a:solidFill>
                  <a:schemeClr val="tx1"/>
                </a:solidFill>
                <a:effectLst/>
                <a:latin typeface="Times" charset="0"/>
              </a:endParaRPr>
            </a:p>
          </p:txBody>
        </p:sp>
      </p:grpSp>
      <p:sp>
        <p:nvSpPr>
          <p:cNvPr id="70" name="TextBox 69"/>
          <p:cNvSpPr txBox="1"/>
          <p:nvPr userDrawn="1"/>
        </p:nvSpPr>
        <p:spPr>
          <a:xfrm>
            <a:off x="719998" y="180000"/>
            <a:ext cx="13752002" cy="900000"/>
          </a:xfrm>
          <a:prstGeom prst="rect">
            <a:avLst/>
          </a:prstGeom>
          <a:noFill/>
        </p:spPr>
        <p:txBody>
          <a:bodyPr wrap="square" lIns="0" tIns="0" rIns="0" bIns="0" rtlCol="0" anchor="ctr" anchorCtr="0">
            <a:noAutofit/>
          </a:bodyPr>
          <a:lstStyle/>
          <a:p>
            <a:pPr>
              <a:lnSpc>
                <a:spcPct val="90000"/>
              </a:lnSpc>
              <a:spcBef>
                <a:spcPts val="1559"/>
              </a:spcBef>
            </a:pPr>
            <a:r>
              <a:rPr lang="en-GB" sz="5100" b="1" dirty="0">
                <a:solidFill>
                  <a:schemeClr val="bg1"/>
                </a:solidFill>
                <a:latin typeface="+mj-lt"/>
              </a:rPr>
              <a:t>Questions Model</a:t>
            </a:r>
          </a:p>
        </p:txBody>
      </p:sp>
    </p:spTree>
    <p:extLst>
      <p:ext uri="{BB962C8B-B14F-4D97-AF65-F5344CB8AC3E}">
        <p14:creationId xmlns:p14="http://schemas.microsoft.com/office/powerpoint/2010/main" val="241714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26471"/>
      </p:ext>
    </p:extLst>
  </p:cSld>
  <p:clrMap bg1="lt1" tx1="dk1" bg2="lt2" tx2="dk2" accent1="accent1" accent2="accent2" accent3="accent3" accent4="accent4" accent5="accent5" accent6="accent6" hlink="hlink" folHlink="folHlink"/>
  <p:sldLayoutIdLst>
    <p:sldLayoutId id="2147483682" r:id="rId1"/>
    <p:sldLayoutId id="2147483688" r:id="rId2"/>
    <p:sldLayoutId id="2147483691" r:id="rId3"/>
    <p:sldLayoutId id="2147483686" r:id="rId4"/>
    <p:sldLayoutId id="2147483681" r:id="rId5"/>
    <p:sldLayoutId id="2147483687" r:id="rId6"/>
    <p:sldLayoutId id="2147483684" r:id="rId7"/>
    <p:sldLayoutId id="2147483685" r:id="rId8"/>
    <p:sldLayoutId id="2147483692" r:id="rId9"/>
    <p:sldLayoutId id="2147483740" r:id="rId10"/>
    <p:sldLayoutId id="2147483690" r:id="rId11"/>
    <p:sldLayoutId id="2147483689" r:id="rId12"/>
    <p:sldLayoutId id="2147483698" r:id="rId13"/>
    <p:sldLayoutId id="2147483693" r:id="rId14"/>
    <p:sldLayoutId id="2147483695" r:id="rId15"/>
    <p:sldLayoutId id="2147483683" r:id="rId16"/>
    <p:sldLayoutId id="2147483741" r:id="rId17"/>
    <p:sldLayoutId id="2147483699" r:id="rId18"/>
    <p:sldLayoutId id="2147483737" r:id="rId19"/>
    <p:sldLayoutId id="2147483694" r:id="rId20"/>
    <p:sldLayoutId id="2147483738" r:id="rId2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7998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Myriad Pro Light"/>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9A3E5DEEE0C4744B42EC06C68DD3AE5" ma:contentTypeVersion="8" ma:contentTypeDescription="Create a new document." ma:contentTypeScope="" ma:versionID="be0dead4bcdaeee1b9e5cb42774d9242">
  <xsd:schema xmlns:xsd="http://www.w3.org/2001/XMLSchema" xmlns:xs="http://www.w3.org/2001/XMLSchema" xmlns:p="http://schemas.microsoft.com/office/2006/metadata/properties" xmlns:ns3="5e36088e-e93b-438f-a96a-5ef377869c77" targetNamespace="http://schemas.microsoft.com/office/2006/metadata/properties" ma:root="true" ma:fieldsID="6c5efbda0556ceba302a943eb05f5c92" ns3:_="">
    <xsd:import namespace="5e36088e-e93b-438f-a96a-5ef377869c7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6088e-e93b-438f-a96a-5ef377869c7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EC3E88-B01A-479E-9792-F4FEE090F7BD}">
  <ds:schemaRefs>
    <ds:schemaRef ds:uri="http://schemas.microsoft.com/sharepoint/v3/contenttype/forms"/>
  </ds:schemaRefs>
</ds:datastoreItem>
</file>

<file path=customXml/itemProps2.xml><?xml version="1.0" encoding="utf-8"?>
<ds:datastoreItem xmlns:ds="http://schemas.openxmlformats.org/officeDocument/2006/customXml" ds:itemID="{E8604397-DAB4-4362-8E52-15C988054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6088e-e93b-438f-a96a-5ef377869c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115294-4FB1-4D40-BECF-1A69B31AD069}">
  <ds:schemaRefs>
    <ds:schemaRef ds:uri="http://purl.org/dc/terms/"/>
    <ds:schemaRef ds:uri="5e36088e-e93b-438f-a96a-5ef377869c7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47674</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MV Boli</vt:lpstr>
      <vt:lpstr>Myriad Pro Light</vt:lpstr>
      <vt:lpstr>Times</vt:lpstr>
      <vt:lpstr>Verdana</vt:lpstr>
      <vt:lpstr>Verdana Pro SemiBold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Clarkson</dc:creator>
  <cp:lastModifiedBy>Sam Waller</cp:lastModifiedBy>
  <cp:revision>532</cp:revision>
  <cp:lastPrinted>2023-12-14T16:01:02Z</cp:lastPrinted>
  <dcterms:created xsi:type="dcterms:W3CDTF">2019-07-31T06:40:49Z</dcterms:created>
  <dcterms:modified xsi:type="dcterms:W3CDTF">2023-12-18T10:28:16Z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0x01010009A3E5DEEE0C4744B42EC06C68DD3AE5</vt:lpwstr>
  </property>
</Properties>
</file>