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24"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2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2323936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059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47675</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