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27"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2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367690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4069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2.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