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4"/>
  </p:sldMasterIdLst>
  <p:notesMasterIdLst>
    <p:notesMasterId r:id="rId6"/>
  </p:notesMasterIdLst>
  <p:sldIdLst>
    <p:sldId id="522" r:id="rId5"/>
  </p:sldIdLst>
  <p:sldSz cx="15119350" cy="10691813"/>
  <p:notesSz cx="9928225" cy="14303375"/>
  <p:defaultTextStyle>
    <a:defPPr>
      <a:defRPr lang="en-US"/>
    </a:defPPr>
    <a:lvl1pPr marL="0" algn="l" defTabSz="1238892" rtl="0" eaLnBrk="1" latinLnBrk="0" hangingPunct="1">
      <a:defRPr sz="2439" kern="1200">
        <a:solidFill>
          <a:schemeClr val="tx1"/>
        </a:solidFill>
        <a:latin typeface="+mn-lt"/>
        <a:ea typeface="+mn-ea"/>
        <a:cs typeface="+mn-cs"/>
      </a:defRPr>
    </a:lvl1pPr>
    <a:lvl2pPr marL="619446" algn="l" defTabSz="1238892" rtl="0" eaLnBrk="1" latinLnBrk="0" hangingPunct="1">
      <a:defRPr sz="2439" kern="1200">
        <a:solidFill>
          <a:schemeClr val="tx1"/>
        </a:solidFill>
        <a:latin typeface="+mn-lt"/>
        <a:ea typeface="+mn-ea"/>
        <a:cs typeface="+mn-cs"/>
      </a:defRPr>
    </a:lvl2pPr>
    <a:lvl3pPr marL="1238892" algn="l" defTabSz="1238892" rtl="0" eaLnBrk="1" latinLnBrk="0" hangingPunct="1">
      <a:defRPr sz="2439" kern="1200">
        <a:solidFill>
          <a:schemeClr val="tx1"/>
        </a:solidFill>
        <a:latin typeface="+mn-lt"/>
        <a:ea typeface="+mn-ea"/>
        <a:cs typeface="+mn-cs"/>
      </a:defRPr>
    </a:lvl3pPr>
    <a:lvl4pPr marL="1858340" algn="l" defTabSz="1238892" rtl="0" eaLnBrk="1" latinLnBrk="0" hangingPunct="1">
      <a:defRPr sz="2439" kern="1200">
        <a:solidFill>
          <a:schemeClr val="tx1"/>
        </a:solidFill>
        <a:latin typeface="+mn-lt"/>
        <a:ea typeface="+mn-ea"/>
        <a:cs typeface="+mn-cs"/>
      </a:defRPr>
    </a:lvl4pPr>
    <a:lvl5pPr marL="2477786" algn="l" defTabSz="1238892" rtl="0" eaLnBrk="1" latinLnBrk="0" hangingPunct="1">
      <a:defRPr sz="2439" kern="1200">
        <a:solidFill>
          <a:schemeClr val="tx1"/>
        </a:solidFill>
        <a:latin typeface="+mn-lt"/>
        <a:ea typeface="+mn-ea"/>
        <a:cs typeface="+mn-cs"/>
      </a:defRPr>
    </a:lvl5pPr>
    <a:lvl6pPr marL="3097232" algn="l" defTabSz="1238892" rtl="0" eaLnBrk="1" latinLnBrk="0" hangingPunct="1">
      <a:defRPr sz="2439" kern="1200">
        <a:solidFill>
          <a:schemeClr val="tx1"/>
        </a:solidFill>
        <a:latin typeface="+mn-lt"/>
        <a:ea typeface="+mn-ea"/>
        <a:cs typeface="+mn-cs"/>
      </a:defRPr>
    </a:lvl6pPr>
    <a:lvl7pPr marL="3716678" algn="l" defTabSz="1238892" rtl="0" eaLnBrk="1" latinLnBrk="0" hangingPunct="1">
      <a:defRPr sz="2439" kern="1200">
        <a:solidFill>
          <a:schemeClr val="tx1"/>
        </a:solidFill>
        <a:latin typeface="+mn-lt"/>
        <a:ea typeface="+mn-ea"/>
        <a:cs typeface="+mn-cs"/>
      </a:defRPr>
    </a:lvl7pPr>
    <a:lvl8pPr marL="4336124" algn="l" defTabSz="1238892" rtl="0" eaLnBrk="1" latinLnBrk="0" hangingPunct="1">
      <a:defRPr sz="2439" kern="1200">
        <a:solidFill>
          <a:schemeClr val="tx1"/>
        </a:solidFill>
        <a:latin typeface="+mn-lt"/>
        <a:ea typeface="+mn-ea"/>
        <a:cs typeface="+mn-cs"/>
      </a:defRPr>
    </a:lvl8pPr>
    <a:lvl9pPr marL="4955572" algn="l" defTabSz="1238892" rtl="0" eaLnBrk="1" latinLnBrk="0" hangingPunct="1">
      <a:defRPr sz="2439" kern="1200">
        <a:solidFill>
          <a:schemeClr val="tx1"/>
        </a:solidFill>
        <a:latin typeface="+mn-lt"/>
        <a:ea typeface="+mn-ea"/>
        <a:cs typeface="+mn-cs"/>
      </a:defRPr>
    </a:lvl9pPr>
  </p:defaultTextStyle>
  <p:extLst>
    <p:ext uri="{521415D9-36F7-43E2-AB2F-B90AF26B5E84}">
      <p14:sectionLst xmlns:p14="http://schemas.microsoft.com/office/powerpoint/2010/main">
        <p14:section name="Posters" id="{A19488EB-B2A5-44EA-B6F0-15AE7C9E7ECE}">
          <p14:sldIdLst>
            <p14:sldId id="52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1C1C"/>
    <a:srgbClr val="E3CEEA"/>
    <a:srgbClr val="005DAB"/>
    <a:srgbClr val="D5FBE3"/>
    <a:srgbClr val="D5EBFF"/>
    <a:srgbClr val="EBDCF0"/>
    <a:srgbClr val="FFD9D9"/>
    <a:srgbClr val="000000"/>
    <a:srgbClr val="003B71"/>
    <a:srgbClr val="612D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6843" autoAdjust="0"/>
  </p:normalViewPr>
  <p:slideViewPr>
    <p:cSldViewPr snapToGrid="0">
      <p:cViewPr varScale="1">
        <p:scale>
          <a:sx n="71" d="100"/>
          <a:sy n="71" d="100"/>
        </p:scale>
        <p:origin x="1272" y="90"/>
      </p:cViewPr>
      <p:guideLst/>
    </p:cSldViewPr>
  </p:slideViewPr>
  <p:notesTextViewPr>
    <p:cViewPr>
      <p:scale>
        <a:sx n="1" d="1"/>
        <a:sy n="1" d="1"/>
      </p:scale>
      <p:origin x="0" y="0"/>
    </p:cViewPr>
  </p:notesTextViewPr>
  <p:sorterViewPr>
    <p:cViewPr varScale="1">
      <p:scale>
        <a:sx n="1" d="1"/>
        <a:sy n="1" d="1"/>
      </p:scale>
      <p:origin x="0" y="-20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4"/>
            <a:ext cx="4302231" cy="717651"/>
          </a:xfrm>
          <a:prstGeom prst="rect">
            <a:avLst/>
          </a:prstGeom>
        </p:spPr>
        <p:txBody>
          <a:bodyPr vert="horz" lIns="138368" tIns="69183" rIns="138368" bIns="69183" rtlCol="0"/>
          <a:lstStyle>
            <a:lvl1pPr algn="l">
              <a:defRPr sz="1800"/>
            </a:lvl1pPr>
          </a:lstStyle>
          <a:p>
            <a:endParaRPr lang="en-GB" dirty="0"/>
          </a:p>
        </p:txBody>
      </p:sp>
      <p:sp>
        <p:nvSpPr>
          <p:cNvPr id="3" name="Date Placeholder 2"/>
          <p:cNvSpPr>
            <a:spLocks noGrp="1"/>
          </p:cNvSpPr>
          <p:nvPr>
            <p:ph type="dt" idx="1"/>
          </p:nvPr>
        </p:nvSpPr>
        <p:spPr>
          <a:xfrm>
            <a:off x="5623703" y="4"/>
            <a:ext cx="4302231" cy="717651"/>
          </a:xfrm>
          <a:prstGeom prst="rect">
            <a:avLst/>
          </a:prstGeom>
        </p:spPr>
        <p:txBody>
          <a:bodyPr vert="horz" lIns="138368" tIns="69183" rIns="138368" bIns="69183" rtlCol="0"/>
          <a:lstStyle>
            <a:lvl1pPr algn="r">
              <a:defRPr sz="1800"/>
            </a:lvl1pPr>
          </a:lstStyle>
          <a:p>
            <a:fld id="{435D28C5-E7F3-48CF-8C7F-AED0854FE3C5}" type="datetimeFigureOut">
              <a:rPr lang="en-GB" smtClean="0"/>
              <a:t>18/12/2023</a:t>
            </a:fld>
            <a:endParaRPr lang="en-GB" dirty="0"/>
          </a:p>
        </p:txBody>
      </p:sp>
      <p:sp>
        <p:nvSpPr>
          <p:cNvPr id="4" name="Slide Image Placeholder 3"/>
          <p:cNvSpPr>
            <a:spLocks noGrp="1" noRot="1" noChangeAspect="1"/>
          </p:cNvSpPr>
          <p:nvPr>
            <p:ph type="sldImg" idx="2"/>
          </p:nvPr>
        </p:nvSpPr>
        <p:spPr>
          <a:xfrm>
            <a:off x="1554163" y="1789113"/>
            <a:ext cx="6819900" cy="4824412"/>
          </a:xfrm>
          <a:prstGeom prst="rect">
            <a:avLst/>
          </a:prstGeom>
          <a:noFill/>
          <a:ln w="12700">
            <a:solidFill>
              <a:prstClr val="black"/>
            </a:solidFill>
          </a:ln>
        </p:spPr>
        <p:txBody>
          <a:bodyPr vert="horz" lIns="138368" tIns="69183" rIns="138368" bIns="69183" rtlCol="0" anchor="ctr"/>
          <a:lstStyle/>
          <a:p>
            <a:endParaRPr lang="en-GB" dirty="0"/>
          </a:p>
        </p:txBody>
      </p:sp>
      <p:sp>
        <p:nvSpPr>
          <p:cNvPr id="5" name="Notes Placeholder 4"/>
          <p:cNvSpPr>
            <a:spLocks noGrp="1"/>
          </p:cNvSpPr>
          <p:nvPr>
            <p:ph type="body" sz="quarter" idx="3"/>
          </p:nvPr>
        </p:nvSpPr>
        <p:spPr>
          <a:xfrm>
            <a:off x="992830" y="6883504"/>
            <a:ext cx="7942578" cy="5631954"/>
          </a:xfrm>
          <a:prstGeom prst="rect">
            <a:avLst/>
          </a:prstGeom>
        </p:spPr>
        <p:txBody>
          <a:bodyPr vert="horz" lIns="138368" tIns="69183" rIns="138368" bIns="6918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6" y="13585727"/>
            <a:ext cx="4302231" cy="717651"/>
          </a:xfrm>
          <a:prstGeom prst="rect">
            <a:avLst/>
          </a:prstGeom>
        </p:spPr>
        <p:txBody>
          <a:bodyPr vert="horz" lIns="138368" tIns="69183" rIns="138368" bIns="69183" rtlCol="0" anchor="b"/>
          <a:lstStyle>
            <a:lvl1pPr algn="l">
              <a:defRPr sz="1800"/>
            </a:lvl1pPr>
          </a:lstStyle>
          <a:p>
            <a:endParaRPr lang="en-GB" dirty="0"/>
          </a:p>
        </p:txBody>
      </p:sp>
      <p:sp>
        <p:nvSpPr>
          <p:cNvPr id="7" name="Slide Number Placeholder 6"/>
          <p:cNvSpPr>
            <a:spLocks noGrp="1"/>
          </p:cNvSpPr>
          <p:nvPr>
            <p:ph type="sldNum" sz="quarter" idx="5"/>
          </p:nvPr>
        </p:nvSpPr>
        <p:spPr>
          <a:xfrm>
            <a:off x="5623703" y="13585727"/>
            <a:ext cx="4302231" cy="717651"/>
          </a:xfrm>
          <a:prstGeom prst="rect">
            <a:avLst/>
          </a:prstGeom>
        </p:spPr>
        <p:txBody>
          <a:bodyPr vert="horz" lIns="138368" tIns="69183" rIns="138368" bIns="69183" rtlCol="0" anchor="b"/>
          <a:lstStyle>
            <a:lvl1pPr algn="r">
              <a:defRPr sz="1800"/>
            </a:lvl1pPr>
          </a:lstStyle>
          <a:p>
            <a:fld id="{0BF34241-7B9A-495B-8A8C-966BE289BA8C}" type="slidenum">
              <a:rPr lang="en-GB" smtClean="0"/>
              <a:t>‹#›</a:t>
            </a:fld>
            <a:endParaRPr lang="en-GB" dirty="0"/>
          </a:p>
        </p:txBody>
      </p:sp>
    </p:spTree>
    <p:extLst>
      <p:ext uri="{BB962C8B-B14F-4D97-AF65-F5344CB8AC3E}">
        <p14:creationId xmlns:p14="http://schemas.microsoft.com/office/powerpoint/2010/main" val="1082546876"/>
      </p:ext>
    </p:extLst>
  </p:cSld>
  <p:clrMap bg1="lt1" tx1="dk1" bg2="lt2" tx2="dk2" accent1="accent1" accent2="accent2" accent3="accent3" accent4="accent4" accent5="accent5" accent6="accent6" hlink="hlink" folHlink="folHlink"/>
  <p:notesStyle>
    <a:lvl1pPr marL="0" algn="l" defTabSz="1238892" rtl="0" eaLnBrk="1" latinLnBrk="0" hangingPunct="1">
      <a:defRPr sz="1626" kern="1200">
        <a:solidFill>
          <a:schemeClr val="tx1"/>
        </a:solidFill>
        <a:latin typeface="+mn-lt"/>
        <a:ea typeface="+mn-ea"/>
        <a:cs typeface="+mn-cs"/>
      </a:defRPr>
    </a:lvl1pPr>
    <a:lvl2pPr marL="619446" algn="l" defTabSz="1238892" rtl="0" eaLnBrk="1" latinLnBrk="0" hangingPunct="1">
      <a:defRPr sz="1626" kern="1200">
        <a:solidFill>
          <a:schemeClr val="tx1"/>
        </a:solidFill>
        <a:latin typeface="+mn-lt"/>
        <a:ea typeface="+mn-ea"/>
        <a:cs typeface="+mn-cs"/>
      </a:defRPr>
    </a:lvl2pPr>
    <a:lvl3pPr marL="1238892" algn="l" defTabSz="1238892" rtl="0" eaLnBrk="1" latinLnBrk="0" hangingPunct="1">
      <a:defRPr sz="1626" kern="1200">
        <a:solidFill>
          <a:schemeClr val="tx1"/>
        </a:solidFill>
        <a:latin typeface="+mn-lt"/>
        <a:ea typeface="+mn-ea"/>
        <a:cs typeface="+mn-cs"/>
      </a:defRPr>
    </a:lvl3pPr>
    <a:lvl4pPr marL="1858340" algn="l" defTabSz="1238892" rtl="0" eaLnBrk="1" latinLnBrk="0" hangingPunct="1">
      <a:defRPr sz="1626" kern="1200">
        <a:solidFill>
          <a:schemeClr val="tx1"/>
        </a:solidFill>
        <a:latin typeface="+mn-lt"/>
        <a:ea typeface="+mn-ea"/>
        <a:cs typeface="+mn-cs"/>
      </a:defRPr>
    </a:lvl4pPr>
    <a:lvl5pPr marL="2477786" algn="l" defTabSz="1238892" rtl="0" eaLnBrk="1" latinLnBrk="0" hangingPunct="1">
      <a:defRPr sz="1626" kern="1200">
        <a:solidFill>
          <a:schemeClr val="tx1"/>
        </a:solidFill>
        <a:latin typeface="+mn-lt"/>
        <a:ea typeface="+mn-ea"/>
        <a:cs typeface="+mn-cs"/>
      </a:defRPr>
    </a:lvl5pPr>
    <a:lvl6pPr marL="3097232" algn="l" defTabSz="1238892" rtl="0" eaLnBrk="1" latinLnBrk="0" hangingPunct="1">
      <a:defRPr sz="1626" kern="1200">
        <a:solidFill>
          <a:schemeClr val="tx1"/>
        </a:solidFill>
        <a:latin typeface="+mn-lt"/>
        <a:ea typeface="+mn-ea"/>
        <a:cs typeface="+mn-cs"/>
      </a:defRPr>
    </a:lvl6pPr>
    <a:lvl7pPr marL="3716678" algn="l" defTabSz="1238892" rtl="0" eaLnBrk="1" latinLnBrk="0" hangingPunct="1">
      <a:defRPr sz="1626" kern="1200">
        <a:solidFill>
          <a:schemeClr val="tx1"/>
        </a:solidFill>
        <a:latin typeface="+mn-lt"/>
        <a:ea typeface="+mn-ea"/>
        <a:cs typeface="+mn-cs"/>
      </a:defRPr>
    </a:lvl7pPr>
    <a:lvl8pPr marL="4336124" algn="l" defTabSz="1238892" rtl="0" eaLnBrk="1" latinLnBrk="0" hangingPunct="1">
      <a:defRPr sz="1626" kern="1200">
        <a:solidFill>
          <a:schemeClr val="tx1"/>
        </a:solidFill>
        <a:latin typeface="+mn-lt"/>
        <a:ea typeface="+mn-ea"/>
        <a:cs typeface="+mn-cs"/>
      </a:defRPr>
    </a:lvl8pPr>
    <a:lvl9pPr marL="4955572" algn="l" defTabSz="1238892" rtl="0" eaLnBrk="1" latinLnBrk="0" hangingPunct="1">
      <a:defRPr sz="162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4438" y="1941513"/>
            <a:ext cx="7405687" cy="52387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2131398-46AA-43C6-9F38-485F8621F59B}" type="slidenum">
              <a:rPr lang="en-GB" smtClean="0"/>
              <a:t>1</a:t>
            </a:fld>
            <a:endParaRPr lang="en-GB" dirty="0"/>
          </a:p>
        </p:txBody>
      </p:sp>
    </p:spTree>
    <p:extLst>
      <p:ext uri="{BB962C8B-B14F-4D97-AF65-F5344CB8AC3E}">
        <p14:creationId xmlns:p14="http://schemas.microsoft.com/office/powerpoint/2010/main" val="2469289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Understanding People">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grpSp>
        <p:nvGrpSpPr>
          <p:cNvPr id="10" name="Group 9"/>
          <p:cNvGrpSpPr/>
          <p:nvPr/>
        </p:nvGrpSpPr>
        <p:grpSpPr>
          <a:xfrm>
            <a:off x="748800" y="1368000"/>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Communicate</a:t>
                </a:r>
                <a:endParaRPr lang="en-GB" sz="1600" dirty="0">
                  <a:solidFill>
                    <a:srgbClr val="25C6FF"/>
                  </a:solidFill>
                </a:endParaRPr>
              </a:p>
            </p:txBody>
          </p:sp>
          <p:sp>
            <p:nvSpPr>
              <p:cNvPr id="66" name="Rectangle 65"/>
              <p:cNvSpPr/>
              <p:nvPr/>
            </p:nvSpPr>
            <p:spPr>
              <a:xfrm>
                <a:off x="5344701" y="1189014"/>
                <a:ext cx="877420"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Prepare</a:t>
                </a:r>
                <a:endParaRPr lang="en-GB" sz="1600" dirty="0">
                  <a:solidFill>
                    <a:srgbClr val="25C6FF"/>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25C6FF"/>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25C6FF"/>
                  </a:solidFill>
                  <a:latin typeface="+mj-lt"/>
                  <a:ea typeface="+mn-ea"/>
                </a:rPr>
                <a:t>Understanding People</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understanding the system users there is a need to prepare the scope of the mapping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enquiry is complete it is important to communicate the outcome to the appropriate audience. The whole process may then need to be repeated if the scope of the mapping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People are essential to the smooth operation of any systems, both as service providers and as recipients of the service. It is important not only to learn who these systems users are, but also to be able to describe them to the improvement team.</a:t>
              </a:r>
            </a:p>
          </p:txBody>
        </p:sp>
      </p:grpSp>
      <p:sp>
        <p:nvSpPr>
          <p:cNvPr id="115" name="Rectangle 114"/>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 name="Group 5"/>
          <p:cNvGrpSpPr/>
          <p:nvPr userDrawn="1"/>
        </p:nvGrpSpPr>
        <p:grpSpPr>
          <a:xfrm>
            <a:off x="6451493" y="1368000"/>
            <a:ext cx="7887692" cy="8761540"/>
            <a:chOff x="6451493" y="1368000"/>
            <a:chExt cx="7887692" cy="8761540"/>
          </a:xfrm>
        </p:grpSpPr>
        <p:sp>
          <p:nvSpPr>
            <p:cNvPr id="13"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25C6FF"/>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25C6FF"/>
                  </a:solidFill>
                  <a:latin typeface="+mj-lt"/>
                  <a:ea typeface="+mn-ea"/>
                </a:rPr>
                <a:t>Understanding People</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identifying and understanding the system users and stakeholders, and their relationships. More than one approach may be required to adequately capture and characterise the key participants.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Locate</a:t>
              </a:r>
              <a:r>
                <a:rPr lang="en-US" sz="900" dirty="0">
                  <a:latin typeface="+mn-lt"/>
                </a:rPr>
                <a:t>, </a:t>
              </a:r>
              <a:r>
                <a:rPr lang="en-US" sz="900" dirty="0">
                  <a:latin typeface="Verdana Pro SemiBold" panose="020B0704030504040204" pitchFamily="34" charset="0"/>
                </a:rPr>
                <a:t>Identify</a:t>
              </a:r>
              <a:r>
                <a:rPr lang="en-US" sz="900" dirty="0">
                  <a:latin typeface="+mn-lt"/>
                </a:rPr>
                <a:t> and </a:t>
              </a:r>
              <a:r>
                <a:rPr lang="en-US" sz="900" dirty="0">
                  <a:latin typeface="Verdana Pro SemiBold" panose="020B0704030504040204" pitchFamily="34" charset="0"/>
                </a:rPr>
                <a:t>Situate</a:t>
              </a:r>
              <a:r>
                <a:rPr lang="en-US" sz="900" dirty="0">
                  <a:latin typeface="+mn-lt"/>
                </a:rPr>
                <a:t> stages until sufficient insights into the system’s users, location and situation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the individual enquiry tools, examples of their use and useful reference sources, are provided later in this section and in the resources section of this toolkit.</a:t>
              </a:r>
            </a:p>
          </p:txBody>
        </p:sp>
        <p:grpSp>
          <p:nvGrpSpPr>
            <p:cNvPr id="2" name="Group 1"/>
            <p:cNvGrpSpPr/>
            <p:nvPr/>
          </p:nvGrpSpPr>
          <p:grpSpPr>
            <a:xfrm>
              <a:off x="9356376" y="2158986"/>
              <a:ext cx="4814597" cy="7245610"/>
              <a:chOff x="9356376" y="2158986"/>
              <a:chExt cx="4814597" cy="7245610"/>
            </a:xfrm>
          </p:grpSpPr>
          <p:sp>
            <p:nvSpPr>
              <p:cNvPr id="23" name="Rectangle 22"/>
              <p:cNvSpPr/>
              <p:nvPr/>
            </p:nvSpPr>
            <p:spPr>
              <a:xfrm>
                <a:off x="11561875" y="3005020"/>
                <a:ext cx="2609098" cy="261610"/>
              </a:xfrm>
              <a:prstGeom prst="rect">
                <a:avLst/>
              </a:prstGeom>
            </p:spPr>
            <p:txBody>
              <a:bodyPr wrap="square">
                <a:spAutoFit/>
              </a:bodyPr>
              <a:lstStyle/>
              <a:p>
                <a:pPr algn="r"/>
                <a:r>
                  <a:rPr lang="en-GB" sz="1100" dirty="0"/>
                  <a:t>One-to-one Interviews</a:t>
                </a:r>
              </a:p>
            </p:txBody>
          </p:sp>
          <p:sp>
            <p:nvSpPr>
              <p:cNvPr id="24" name="Rectangle 23"/>
              <p:cNvSpPr/>
              <p:nvPr/>
            </p:nvSpPr>
            <p:spPr>
              <a:xfrm>
                <a:off x="11561875" y="3640228"/>
                <a:ext cx="2609098" cy="261610"/>
              </a:xfrm>
              <a:prstGeom prst="rect">
                <a:avLst/>
              </a:prstGeom>
            </p:spPr>
            <p:txBody>
              <a:bodyPr wrap="square">
                <a:spAutoFit/>
              </a:bodyPr>
              <a:lstStyle/>
              <a:p>
                <a:pPr algn="r"/>
                <a:r>
                  <a:rPr lang="en-GB" sz="1100" dirty="0"/>
                  <a:t>Facilitated Discussion</a:t>
                </a:r>
              </a:p>
            </p:txBody>
          </p:sp>
          <p:sp>
            <p:nvSpPr>
              <p:cNvPr id="25" name="Rectangle 24"/>
              <p:cNvSpPr/>
              <p:nvPr/>
            </p:nvSpPr>
            <p:spPr>
              <a:xfrm>
                <a:off x="11561875" y="4275436"/>
                <a:ext cx="2609098" cy="261610"/>
              </a:xfrm>
              <a:prstGeom prst="rect">
                <a:avLst/>
              </a:prstGeom>
            </p:spPr>
            <p:txBody>
              <a:bodyPr wrap="square">
                <a:spAutoFit/>
              </a:bodyPr>
              <a:lstStyle/>
              <a:p>
                <a:pPr algn="r"/>
                <a:r>
                  <a:rPr lang="en-GB" sz="1100" dirty="0"/>
                  <a:t>Delphi Study</a:t>
                </a:r>
              </a:p>
            </p:txBody>
          </p:sp>
          <p:sp>
            <p:nvSpPr>
              <p:cNvPr id="26" name="Rectangle 25"/>
              <p:cNvSpPr/>
              <p:nvPr/>
            </p:nvSpPr>
            <p:spPr>
              <a:xfrm>
                <a:off x="11561875" y="4910644"/>
                <a:ext cx="2609098" cy="261610"/>
              </a:xfrm>
              <a:prstGeom prst="rect">
                <a:avLst/>
              </a:prstGeom>
            </p:spPr>
            <p:txBody>
              <a:bodyPr wrap="square">
                <a:spAutoFit/>
              </a:bodyPr>
              <a:lstStyle/>
              <a:p>
                <a:pPr algn="r"/>
                <a:r>
                  <a:rPr lang="en-GB" sz="1100" dirty="0"/>
                  <a:t>Participant Observation</a:t>
                </a:r>
              </a:p>
            </p:txBody>
          </p:sp>
          <p:sp>
            <p:nvSpPr>
              <p:cNvPr id="27" name="Rectangle 26"/>
              <p:cNvSpPr/>
              <p:nvPr/>
            </p:nvSpPr>
            <p:spPr>
              <a:xfrm>
                <a:off x="11561875" y="5545852"/>
                <a:ext cx="2609098" cy="261610"/>
              </a:xfrm>
              <a:prstGeom prst="rect">
                <a:avLst/>
              </a:prstGeom>
            </p:spPr>
            <p:txBody>
              <a:bodyPr wrap="square">
                <a:spAutoFit/>
              </a:bodyPr>
              <a:lstStyle/>
              <a:p>
                <a:pPr algn="r"/>
                <a:r>
                  <a:rPr lang="en-GB" sz="1100" dirty="0"/>
                  <a:t>Observational Study</a:t>
                </a:r>
              </a:p>
            </p:txBody>
          </p:sp>
          <p:sp>
            <p:nvSpPr>
              <p:cNvPr id="28" name="Rectangle 27"/>
              <p:cNvSpPr/>
              <p:nvPr/>
            </p:nvSpPr>
            <p:spPr>
              <a:xfrm>
                <a:off x="11561875" y="6816268"/>
                <a:ext cx="2609098" cy="261610"/>
              </a:xfrm>
              <a:prstGeom prst="rect">
                <a:avLst/>
              </a:prstGeom>
            </p:spPr>
            <p:txBody>
              <a:bodyPr wrap="square">
                <a:spAutoFit/>
              </a:bodyPr>
              <a:lstStyle/>
              <a:p>
                <a:pPr algn="r"/>
                <a:r>
                  <a:rPr lang="en-GB" sz="1100" dirty="0"/>
                  <a:t>Designing Scenarios</a:t>
                </a:r>
              </a:p>
            </p:txBody>
          </p:sp>
          <p:sp>
            <p:nvSpPr>
              <p:cNvPr id="29" name="Rectangle 28"/>
              <p:cNvSpPr/>
              <p:nvPr/>
            </p:nvSpPr>
            <p:spPr>
              <a:xfrm>
                <a:off x="11561875" y="6181060"/>
                <a:ext cx="2609098" cy="261610"/>
              </a:xfrm>
              <a:prstGeom prst="rect">
                <a:avLst/>
              </a:prstGeom>
            </p:spPr>
            <p:txBody>
              <a:bodyPr wrap="square">
                <a:spAutoFit/>
              </a:bodyPr>
              <a:lstStyle/>
              <a:p>
                <a:pPr algn="r"/>
                <a:r>
                  <a:rPr lang="en-GB" sz="1100" dirty="0"/>
                  <a:t>Designing Personas</a:t>
                </a:r>
              </a:p>
            </p:txBody>
          </p:sp>
          <p:sp>
            <p:nvSpPr>
              <p:cNvPr id="30" name="Rectangle 29"/>
              <p:cNvSpPr/>
              <p:nvPr/>
            </p:nvSpPr>
            <p:spPr>
              <a:xfrm>
                <a:off x="11561875" y="8086687"/>
                <a:ext cx="2609098" cy="261610"/>
              </a:xfrm>
              <a:prstGeom prst="rect">
                <a:avLst/>
              </a:prstGeom>
            </p:spPr>
            <p:txBody>
              <a:bodyPr wrap="square">
                <a:spAutoFit/>
              </a:bodyPr>
              <a:lstStyle/>
              <a:p>
                <a:pPr algn="r"/>
                <a:r>
                  <a:rPr lang="en-GB" sz="1100" dirty="0"/>
                  <a:t>Public Involvement</a:t>
                </a:r>
              </a:p>
            </p:txBody>
          </p:sp>
          <p:sp>
            <p:nvSpPr>
              <p:cNvPr id="31" name="Rectangle 30"/>
              <p:cNvSpPr/>
              <p:nvPr/>
            </p:nvSpPr>
            <p:spPr>
              <a:xfrm>
                <a:off x="9356376" y="2795667"/>
                <a:ext cx="1440000" cy="261610"/>
              </a:xfrm>
              <a:prstGeom prst="rect">
                <a:avLst/>
              </a:prstGeom>
            </p:spPr>
            <p:txBody>
              <a:bodyPr wrap="square">
                <a:spAutoFit/>
              </a:bodyPr>
              <a:lstStyle/>
              <a:p>
                <a:r>
                  <a:rPr lang="en-GB" sz="1100" dirty="0"/>
                  <a:t>Geography</a:t>
                </a:r>
              </a:p>
            </p:txBody>
          </p:sp>
          <p:sp>
            <p:nvSpPr>
              <p:cNvPr id="32" name="Rectangle 31"/>
              <p:cNvSpPr/>
              <p:nvPr/>
            </p:nvSpPr>
            <p:spPr>
              <a:xfrm>
                <a:off x="9833965" y="2158986"/>
                <a:ext cx="1440000" cy="261610"/>
              </a:xfrm>
              <a:prstGeom prst="rect">
                <a:avLst/>
              </a:prstGeom>
            </p:spPr>
            <p:txBody>
              <a:bodyPr wrap="square">
                <a:spAutoFit/>
              </a:bodyPr>
              <a:lstStyle/>
              <a:p>
                <a:pPr algn="ctr"/>
                <a:r>
                  <a:rPr lang="en-GB" sz="1100" dirty="0"/>
                  <a:t>Structures</a:t>
                </a:r>
              </a:p>
            </p:txBody>
          </p:sp>
          <p:sp>
            <p:nvSpPr>
              <p:cNvPr id="33" name="Rectangle 32"/>
              <p:cNvSpPr/>
              <p:nvPr/>
            </p:nvSpPr>
            <p:spPr>
              <a:xfrm>
                <a:off x="9817116" y="9142986"/>
                <a:ext cx="1440000" cy="261610"/>
              </a:xfrm>
              <a:prstGeom prst="rect">
                <a:avLst/>
              </a:prstGeom>
            </p:spPr>
            <p:txBody>
              <a:bodyPr wrap="square">
                <a:spAutoFit/>
              </a:bodyPr>
              <a:lstStyle/>
              <a:p>
                <a:pPr algn="ctr"/>
                <a:r>
                  <a:rPr lang="en-GB" sz="1100" dirty="0"/>
                  <a:t>Engagement</a:t>
                </a:r>
              </a:p>
            </p:txBody>
          </p:sp>
          <p:sp>
            <p:nvSpPr>
              <p:cNvPr id="34" name="Rectangle 33"/>
              <p:cNvSpPr/>
              <p:nvPr/>
            </p:nvSpPr>
            <p:spPr>
              <a:xfrm>
                <a:off x="11195241" y="9142986"/>
                <a:ext cx="1440000" cy="261610"/>
              </a:xfrm>
              <a:prstGeom prst="rect">
                <a:avLst/>
              </a:prstGeom>
            </p:spPr>
            <p:txBody>
              <a:bodyPr wrap="square">
                <a:spAutoFit/>
              </a:bodyPr>
              <a:lstStyle/>
              <a:p>
                <a:pPr algn="ctr"/>
                <a:r>
                  <a:rPr lang="en-GB" sz="1100" dirty="0"/>
                  <a:t>Politics</a:t>
                </a:r>
              </a:p>
            </p:txBody>
          </p:sp>
          <p:sp>
            <p:nvSpPr>
              <p:cNvPr id="35" name="Rectangle 34"/>
              <p:cNvSpPr/>
              <p:nvPr/>
            </p:nvSpPr>
            <p:spPr>
              <a:xfrm>
                <a:off x="11190892" y="2158986"/>
                <a:ext cx="1440000" cy="261610"/>
              </a:xfrm>
              <a:prstGeom prst="rect">
                <a:avLst/>
              </a:prstGeom>
            </p:spPr>
            <p:txBody>
              <a:bodyPr wrap="square">
                <a:spAutoFit/>
              </a:bodyPr>
              <a:lstStyle/>
              <a:p>
                <a:pPr algn="ctr"/>
                <a:r>
                  <a:rPr lang="en-GB" sz="1100" dirty="0"/>
                  <a:t>Culture</a:t>
                </a:r>
              </a:p>
            </p:txBody>
          </p:sp>
          <p:sp>
            <p:nvSpPr>
              <p:cNvPr id="36" name="Rectangle 35"/>
              <p:cNvSpPr/>
              <p:nvPr/>
            </p:nvSpPr>
            <p:spPr>
              <a:xfrm>
                <a:off x="9356376" y="8421289"/>
                <a:ext cx="1440000" cy="261610"/>
              </a:xfrm>
              <a:prstGeom prst="rect">
                <a:avLst/>
              </a:prstGeom>
            </p:spPr>
            <p:txBody>
              <a:bodyPr wrap="square">
                <a:spAutoFit/>
              </a:bodyPr>
              <a:lstStyle/>
              <a:p>
                <a:r>
                  <a:rPr lang="en-GB" sz="1100" dirty="0"/>
                  <a:t>Policies</a:t>
                </a:r>
              </a:p>
            </p:txBody>
          </p:sp>
          <p:sp>
            <p:nvSpPr>
              <p:cNvPr id="117" name="Rectangle 116"/>
              <p:cNvSpPr/>
              <p:nvPr userDrawn="1"/>
            </p:nvSpPr>
            <p:spPr>
              <a:xfrm>
                <a:off x="11561875" y="7451476"/>
                <a:ext cx="2609098" cy="261610"/>
              </a:xfrm>
              <a:prstGeom prst="rect">
                <a:avLst/>
              </a:prstGeom>
            </p:spPr>
            <p:txBody>
              <a:bodyPr wrap="square">
                <a:spAutoFit/>
              </a:bodyPr>
              <a:lstStyle/>
              <a:p>
                <a:pPr algn="r"/>
                <a:r>
                  <a:rPr lang="en-GB" sz="1100" dirty="0"/>
                  <a:t>Life Caf</a:t>
                </a:r>
                <a:r>
                  <a:rPr lang="en-GB" sz="1100" dirty="0">
                    <a:latin typeface="Calibri" panose="020F0502020204030204" pitchFamily="34" charset="0"/>
                    <a:cs typeface="Calibri" panose="020F0502020204030204" pitchFamily="34" charset="0"/>
                  </a:rPr>
                  <a:t>é</a:t>
                </a:r>
                <a:endParaRPr lang="en-GB" sz="1100" dirty="0"/>
              </a:p>
            </p:txBody>
          </p:sp>
        </p:grpSp>
        <p:grpSp>
          <p:nvGrpSpPr>
            <p:cNvPr id="3" name="Group 2"/>
            <p:cNvGrpSpPr/>
            <p:nvPr userDrawn="1"/>
          </p:nvGrpSpPr>
          <p:grpSpPr>
            <a:xfrm>
              <a:off x="6451493" y="1368000"/>
              <a:ext cx="7887692" cy="8761540"/>
              <a:chOff x="6451493" y="1368000"/>
              <a:chExt cx="7887692" cy="8761540"/>
            </a:xfrm>
          </p:grpSpPr>
          <p:sp>
            <p:nvSpPr>
              <p:cNvPr id="14" name="Rectangle 13"/>
              <p:cNvSpPr/>
              <p:nvPr/>
            </p:nvSpPr>
            <p:spPr>
              <a:xfrm>
                <a:off x="8764861" y="3585080"/>
                <a:ext cx="769891"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Locate</a:t>
                </a:r>
                <a:endParaRPr lang="en-GB" sz="1600" dirty="0">
                  <a:solidFill>
                    <a:srgbClr val="25C6FF"/>
                  </a:solidFill>
                </a:endParaRPr>
              </a:p>
            </p:txBody>
          </p:sp>
          <p:sp>
            <p:nvSpPr>
              <p:cNvPr id="15" name="Rectangle 14"/>
              <p:cNvSpPr/>
              <p:nvPr/>
            </p:nvSpPr>
            <p:spPr>
              <a:xfrm flipH="1">
                <a:off x="12807514" y="9790986"/>
                <a:ext cx="812210"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Situate</a:t>
                </a:r>
                <a:endParaRPr lang="en-GB" sz="1600" dirty="0">
                  <a:solidFill>
                    <a:srgbClr val="25C6FF"/>
                  </a:solidFill>
                </a:endParaRPr>
              </a:p>
            </p:txBody>
          </p:sp>
          <p:cxnSp>
            <p:nvCxnSpPr>
              <p:cNvPr id="16" name="Straight Connector 15"/>
              <p:cNvCxnSpPr>
                <a:stCxn id="49" idx="0"/>
                <a:endCxn id="47" idx="2"/>
              </p:cNvCxnSpPr>
              <p:nvPr/>
            </p:nvCxnSpPr>
            <p:spPr>
              <a:xfrm>
                <a:off x="10144799" y="1942986"/>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10545049" y="196272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flipV="1">
                <a:off x="11910011" y="196272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cxnSpLocks noChangeAspect="1"/>
              </p:cNvCxnSpPr>
              <p:nvPr/>
            </p:nvCxnSpPr>
            <p:spPr>
              <a:xfrm rot="16200000" flipV="1">
                <a:off x="9192628" y="2791072"/>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14245723" y="306464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14245723" y="370040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14245723" y="6243451"/>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14245723" y="6879212"/>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14245723" y="7514973"/>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a:off x="14245723" y="8150732"/>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7" idx="0"/>
                <a:endCxn id="52" idx="2"/>
              </p:cNvCxnSpPr>
              <p:nvPr/>
            </p:nvCxnSpPr>
            <p:spPr>
              <a:xfrm>
                <a:off x="14338800" y="2842986"/>
                <a:ext cx="385" cy="583200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12538800" y="1942986"/>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7498800" y="3742986"/>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9514800" y="1942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8690495" y="2225790"/>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12539185" y="7774986"/>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10144800" y="9574986"/>
                <a:ext cx="3294385"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498800" y="7774986"/>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7534800" y="7774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8690495" y="8057790"/>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14245723" y="4336168"/>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5607690"/>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10537028" y="941234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11901990" y="941234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9208671" y="8578371"/>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Oval 18"/>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Rectangle 20"/>
              <p:cNvSpPr/>
              <p:nvPr/>
            </p:nvSpPr>
            <p:spPr>
              <a:xfrm flipH="1">
                <a:off x="12642734" y="1368000"/>
                <a:ext cx="872931"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Identify</a:t>
                </a:r>
                <a:endParaRPr lang="en-GB" sz="1600" dirty="0">
                  <a:solidFill>
                    <a:srgbClr val="25C6FF"/>
                  </a:solidFill>
                </a:endParaRPr>
              </a:p>
            </p:txBody>
          </p:sp>
          <p:sp>
            <p:nvSpPr>
              <p:cNvPr id="22" name="Oval 21"/>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3" name="Oval 112"/>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Rectangle 113"/>
              <p:cNvSpPr/>
              <p:nvPr/>
            </p:nvSpPr>
            <p:spPr>
              <a:xfrm>
                <a:off x="6499432" y="8009743"/>
                <a:ext cx="945195"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Evaluate</a:t>
                </a:r>
                <a:endParaRPr lang="en-GB" sz="1600" dirty="0">
                  <a:solidFill>
                    <a:srgbClr val="25C6FF"/>
                  </a:solidFill>
                </a:endParaRPr>
              </a:p>
            </p:txBody>
          </p:sp>
          <p:cxnSp>
            <p:nvCxnSpPr>
              <p:cNvPr id="118" name="Straight Connector 117"/>
              <p:cNvCxnSpPr/>
              <p:nvPr userDrawn="1"/>
            </p:nvCxnSpPr>
            <p:spPr>
              <a:xfrm rot="5400000" flipH="1">
                <a:off x="14245723" y="497192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grpSp>
      <p:sp>
        <p:nvSpPr>
          <p:cNvPr id="116" name="Rectangle 115"/>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0" name="Group 119"/>
          <p:cNvGrpSpPr>
            <a:grpSpLocks noChangeAspect="1"/>
          </p:cNvGrpSpPr>
          <p:nvPr userDrawn="1"/>
        </p:nvGrpSpPr>
        <p:grpSpPr>
          <a:xfrm>
            <a:off x="13860000" y="252000"/>
            <a:ext cx="720000" cy="720000"/>
            <a:chOff x="6535999" y="6185445"/>
            <a:chExt cx="432000" cy="432000"/>
          </a:xfrm>
        </p:grpSpPr>
        <p:grpSp>
          <p:nvGrpSpPr>
            <p:cNvPr id="121" name="Group 120"/>
            <p:cNvGrpSpPr/>
            <p:nvPr/>
          </p:nvGrpSpPr>
          <p:grpSpPr>
            <a:xfrm>
              <a:off x="6547786" y="6221445"/>
              <a:ext cx="408426" cy="360000"/>
              <a:chOff x="5832000" y="6318000"/>
              <a:chExt cx="408426" cy="360000"/>
            </a:xfrm>
          </p:grpSpPr>
          <p:sp>
            <p:nvSpPr>
              <p:cNvPr id="123" name="Freeform 12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4" name="Group 123"/>
              <p:cNvGrpSpPr/>
              <p:nvPr/>
            </p:nvGrpSpPr>
            <p:grpSpPr>
              <a:xfrm>
                <a:off x="5832000" y="6318000"/>
                <a:ext cx="408426" cy="360000"/>
                <a:chOff x="1763167" y="1278188"/>
                <a:chExt cx="4042915" cy="3563560"/>
              </a:xfrm>
            </p:grpSpPr>
            <p:sp>
              <p:nvSpPr>
                <p:cNvPr id="125" name="Freeform 12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6" name="Freeform 12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7" name="Freeform 12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8" name="Freeform 12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9" name="Freeform 12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2" name="Rectangle 12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9" name="TextBox 11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Understanding People</a:t>
            </a:r>
          </a:p>
        </p:txBody>
      </p:sp>
    </p:spTree>
    <p:extLst>
      <p:ext uri="{BB962C8B-B14F-4D97-AF65-F5344CB8AC3E}">
        <p14:creationId xmlns:p14="http://schemas.microsoft.com/office/powerpoint/2010/main" val="2615410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estions Spiral">
    <p:spTree>
      <p:nvGrpSpPr>
        <p:cNvPr id="1" name=""/>
        <p:cNvGrpSpPr/>
        <p:nvPr/>
      </p:nvGrpSpPr>
      <p:grpSpPr>
        <a:xfrm>
          <a:off x="0" y="0"/>
          <a:ext cx="0" cy="0"/>
          <a:chOff x="0" y="0"/>
          <a:chExt cx="0" cy="0"/>
        </a:xfrm>
      </p:grpSpPr>
      <p:sp>
        <p:nvSpPr>
          <p:cNvPr id="5" name="Rectangle 4"/>
          <p:cNvSpPr/>
          <p:nvPr/>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1" name="Group 80"/>
          <p:cNvGrpSpPr>
            <a:grpSpLocks noChangeAspect="1"/>
          </p:cNvGrpSpPr>
          <p:nvPr userDrawn="1"/>
        </p:nvGrpSpPr>
        <p:grpSpPr>
          <a:xfrm>
            <a:off x="13860000" y="252000"/>
            <a:ext cx="720000" cy="720000"/>
            <a:chOff x="6535999" y="6185445"/>
            <a:chExt cx="432000" cy="432000"/>
          </a:xfrm>
        </p:grpSpPr>
        <p:grpSp>
          <p:nvGrpSpPr>
            <p:cNvPr id="89" name="Group 88"/>
            <p:cNvGrpSpPr/>
            <p:nvPr/>
          </p:nvGrpSpPr>
          <p:grpSpPr>
            <a:xfrm>
              <a:off x="6547786" y="6221445"/>
              <a:ext cx="408426" cy="360000"/>
              <a:chOff x="5832000" y="6318000"/>
              <a:chExt cx="408426" cy="360000"/>
            </a:xfrm>
          </p:grpSpPr>
          <p:sp>
            <p:nvSpPr>
              <p:cNvPr id="91" name="Freeform 9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2" name="Group 91"/>
              <p:cNvGrpSpPr/>
              <p:nvPr/>
            </p:nvGrpSpPr>
            <p:grpSpPr>
              <a:xfrm>
                <a:off x="5832000" y="6318000"/>
                <a:ext cx="408426" cy="360000"/>
                <a:chOff x="1763167" y="1278188"/>
                <a:chExt cx="4042915" cy="3563560"/>
              </a:xfrm>
            </p:grpSpPr>
            <p:sp>
              <p:nvSpPr>
                <p:cNvPr id="93" name="Freeform 9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0" name="Rectangle 8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0" name="TextBox 69"/>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Spiral</a:t>
            </a:r>
          </a:p>
        </p:txBody>
      </p:sp>
      <p:grpSp>
        <p:nvGrpSpPr>
          <p:cNvPr id="11" name="Group 10"/>
          <p:cNvGrpSpPr/>
          <p:nvPr userDrawn="1"/>
        </p:nvGrpSpPr>
        <p:grpSpPr>
          <a:xfrm rot="12900000">
            <a:off x="6825887" y="2976438"/>
            <a:ext cx="314601" cy="314603"/>
            <a:chOff x="4088901" y="1967499"/>
            <a:chExt cx="201500" cy="201502"/>
          </a:xfrm>
          <a:solidFill>
            <a:srgbClr val="FFFFFF"/>
          </a:solidFill>
        </p:grpSpPr>
        <p:sp>
          <p:nvSpPr>
            <p:cNvPr id="65" name="Rectangle 64"/>
            <p:cNvSpPr/>
            <p:nvPr/>
          </p:nvSpPr>
          <p:spPr>
            <a:xfrm rot="5400000">
              <a:off x="4148141" y="2026741"/>
              <a:ext cx="83020" cy="201500"/>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66" name="Rectangle 65"/>
            <p:cNvSpPr/>
            <p:nvPr/>
          </p:nvSpPr>
          <p:spPr>
            <a:xfrm>
              <a:off x="4088920" y="1967499"/>
              <a:ext cx="83020" cy="201501"/>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grpSp>
        <p:nvGrpSpPr>
          <p:cNvPr id="19" name="Group 18"/>
          <p:cNvGrpSpPr/>
          <p:nvPr userDrawn="1"/>
        </p:nvGrpSpPr>
        <p:grpSpPr>
          <a:xfrm>
            <a:off x="2412156" y="1980000"/>
            <a:ext cx="10473642" cy="7745128"/>
            <a:chOff x="2412156" y="1980000"/>
            <a:chExt cx="10473642" cy="7745128"/>
          </a:xfrm>
        </p:grpSpPr>
        <p:grpSp>
          <p:nvGrpSpPr>
            <p:cNvPr id="3" name="Group 2"/>
            <p:cNvGrpSpPr/>
            <p:nvPr userDrawn="1"/>
          </p:nvGrpSpPr>
          <p:grpSpPr>
            <a:xfrm>
              <a:off x="4529768" y="2817944"/>
              <a:ext cx="6057002" cy="6053701"/>
              <a:chOff x="4529768" y="2817944"/>
              <a:chExt cx="6057002" cy="6053701"/>
            </a:xfrm>
          </p:grpSpPr>
          <p:cxnSp>
            <p:nvCxnSpPr>
              <p:cNvPr id="69" name="Straight Connector 68"/>
              <p:cNvCxnSpPr/>
              <p:nvPr userDrawn="1"/>
            </p:nvCxnSpPr>
            <p:spPr>
              <a:xfrm rot="5400000" flipH="1" flipV="1">
                <a:off x="7556845"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6" name="Straight Connector 55"/>
              <p:cNvCxnSpPr/>
              <p:nvPr/>
            </p:nvCxnSpPr>
            <p:spPr>
              <a:xfrm flipH="1" flipV="1">
                <a:off x="7558270"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7" name="Straight Connector 56"/>
              <p:cNvCxnSpPr/>
              <p:nvPr/>
            </p:nvCxnSpPr>
            <p:spPr>
              <a:xfrm rot="3240000" flipH="1" flipV="1">
                <a:off x="7556620"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8" name="Straight Connector 57"/>
              <p:cNvCxnSpPr/>
              <p:nvPr/>
            </p:nvCxnSpPr>
            <p:spPr>
              <a:xfrm rot="2160000" flipH="1" flipV="1">
                <a:off x="7557046"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9" name="Straight Connector 58"/>
              <p:cNvCxnSpPr/>
              <p:nvPr/>
            </p:nvCxnSpPr>
            <p:spPr>
              <a:xfrm rot="1080000" flipH="1" flipV="1">
                <a:off x="7557619"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0" name="Straight Connector 59"/>
              <p:cNvCxnSpPr/>
              <p:nvPr/>
            </p:nvCxnSpPr>
            <p:spPr>
              <a:xfrm rot="4320000" flipH="1" flipV="1">
                <a:off x="7556396"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1" name="Straight Connector 60"/>
              <p:cNvCxnSpPr/>
              <p:nvPr/>
            </p:nvCxnSpPr>
            <p:spPr>
              <a:xfrm rot="18360000" flipV="1">
                <a:off x="7559919"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2" name="Straight Connector 61"/>
              <p:cNvCxnSpPr/>
              <p:nvPr/>
            </p:nvCxnSpPr>
            <p:spPr>
              <a:xfrm rot="19440000" flipV="1">
                <a:off x="7559493"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3" name="Straight Connector 62"/>
              <p:cNvCxnSpPr/>
              <p:nvPr/>
            </p:nvCxnSpPr>
            <p:spPr>
              <a:xfrm rot="20520000" flipV="1">
                <a:off x="7558920"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4" name="Straight Connector 63"/>
              <p:cNvCxnSpPr/>
              <p:nvPr/>
            </p:nvCxnSpPr>
            <p:spPr>
              <a:xfrm rot="17280000" flipV="1">
                <a:off x="7560143"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grpSp>
        <p:grpSp>
          <p:nvGrpSpPr>
            <p:cNvPr id="17" name="Group 16"/>
            <p:cNvGrpSpPr/>
            <p:nvPr userDrawn="1"/>
          </p:nvGrpSpPr>
          <p:grpSpPr>
            <a:xfrm>
              <a:off x="2412156" y="1980000"/>
              <a:ext cx="10473642" cy="7745128"/>
              <a:chOff x="2412156" y="1980000"/>
              <a:chExt cx="10473642" cy="7745128"/>
            </a:xfrm>
          </p:grpSpPr>
          <p:sp>
            <p:nvSpPr>
              <p:cNvPr id="38" name="TextBox 37"/>
              <p:cNvSpPr txBox="1"/>
              <p:nvPr/>
            </p:nvSpPr>
            <p:spPr>
              <a:xfrm>
                <a:off x="10079238" y="6444000"/>
                <a:ext cx="2614984"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Who are the stakeholders?</a:t>
                </a:r>
              </a:p>
            </p:txBody>
          </p:sp>
          <p:sp>
            <p:nvSpPr>
              <p:cNvPr id="39" name="TextBox 38"/>
              <p:cNvSpPr txBox="1"/>
              <p:nvPr/>
            </p:nvSpPr>
            <p:spPr>
              <a:xfrm>
                <a:off x="2412156" y="4572000"/>
                <a:ext cx="2481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can the needs be met?</a:t>
                </a:r>
              </a:p>
            </p:txBody>
          </p:sp>
          <p:sp>
            <p:nvSpPr>
              <p:cNvPr id="40" name="TextBox 39"/>
              <p:cNvSpPr txBox="1"/>
              <p:nvPr/>
            </p:nvSpPr>
            <p:spPr>
              <a:xfrm>
                <a:off x="3692577" y="2988000"/>
                <a:ext cx="2260251"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could go wrong?</a:t>
                </a:r>
              </a:p>
            </p:txBody>
          </p:sp>
          <p:sp>
            <p:nvSpPr>
              <p:cNvPr id="41" name="TextBox 40"/>
              <p:cNvSpPr txBox="1"/>
              <p:nvPr/>
            </p:nvSpPr>
            <p:spPr>
              <a:xfrm>
                <a:off x="10073711" y="4572000"/>
                <a:ext cx="26260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Where is the system?</a:t>
                </a:r>
              </a:p>
            </p:txBody>
          </p:sp>
          <p:sp>
            <p:nvSpPr>
              <p:cNvPr id="42" name="TextBox 41"/>
              <p:cNvSpPr txBox="1"/>
              <p:nvPr/>
            </p:nvSpPr>
            <p:spPr>
              <a:xfrm>
                <a:off x="2671766" y="5508000"/>
                <a:ext cx="2011474"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needs?</a:t>
                </a:r>
              </a:p>
            </p:txBody>
          </p:sp>
          <p:sp>
            <p:nvSpPr>
              <p:cNvPr id="43" name="TextBox 42"/>
              <p:cNvSpPr txBox="1"/>
              <p:nvPr/>
            </p:nvSpPr>
            <p:spPr>
              <a:xfrm>
                <a:off x="9559317" y="7308000"/>
                <a:ext cx="28706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should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be involved?</a:t>
                </a:r>
              </a:p>
            </p:txBody>
          </p:sp>
          <p:sp>
            <p:nvSpPr>
              <p:cNvPr id="44" name="TextBox 43"/>
              <p:cNvSpPr txBox="1"/>
              <p:nvPr/>
            </p:nvSpPr>
            <p:spPr>
              <a:xfrm>
                <a:off x="2739776" y="3708000"/>
                <a:ext cx="2711247"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well are the needs met?</a:t>
                </a:r>
              </a:p>
            </p:txBody>
          </p:sp>
          <p:sp>
            <p:nvSpPr>
              <p:cNvPr id="45" name="TextBox 44"/>
              <p:cNvSpPr txBox="1"/>
              <p:nvPr/>
            </p:nvSpPr>
            <p:spPr>
              <a:xfrm>
                <a:off x="9727273" y="3708000"/>
                <a:ext cx="253472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will use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6" name="TextBox 45"/>
              <p:cNvSpPr txBox="1"/>
              <p:nvPr/>
            </p:nvSpPr>
            <p:spPr>
              <a:xfrm>
                <a:off x="2490656" y="6444000"/>
                <a:ext cx="2324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elements?</a:t>
                </a:r>
              </a:p>
            </p:txBody>
          </p:sp>
          <p:sp>
            <p:nvSpPr>
              <p:cNvPr id="47" name="TextBox 46"/>
              <p:cNvSpPr txBox="1"/>
              <p:nvPr/>
            </p:nvSpPr>
            <p:spPr>
              <a:xfrm>
                <a:off x="8977390" y="2988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problem?</a:t>
                </a:r>
              </a:p>
            </p:txBody>
          </p:sp>
          <p:sp>
            <p:nvSpPr>
              <p:cNvPr id="48" name="TextBox 47"/>
              <p:cNvSpPr txBox="1"/>
              <p:nvPr/>
            </p:nvSpPr>
            <p:spPr>
              <a:xfrm>
                <a:off x="10270826" y="5508000"/>
                <a:ext cx="261497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affects</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9" name="TextBox 48"/>
              <p:cNvSpPr txBox="1"/>
              <p:nvPr/>
            </p:nvSpPr>
            <p:spPr>
              <a:xfrm>
                <a:off x="2906003" y="730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should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measure?</a:t>
                </a:r>
              </a:p>
            </p:txBody>
          </p:sp>
          <p:sp>
            <p:nvSpPr>
              <p:cNvPr id="50" name="TextBox 49"/>
              <p:cNvSpPr txBox="1"/>
              <p:nvPr/>
            </p:nvSpPr>
            <p:spPr>
              <a:xfrm>
                <a:off x="6262312" y="9041128"/>
                <a:ext cx="258644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does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‘good’ look like?</a:t>
                </a:r>
              </a:p>
            </p:txBody>
          </p:sp>
          <p:sp>
            <p:nvSpPr>
              <p:cNvPr id="51" name="TextBox 50"/>
              <p:cNvSpPr txBox="1"/>
              <p:nvPr/>
            </p:nvSpPr>
            <p:spPr>
              <a:xfrm>
                <a:off x="9302165" y="8064000"/>
                <a:ext cx="2028351"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How do we perform now?</a:t>
                </a:r>
              </a:p>
            </p:txBody>
          </p:sp>
          <p:sp>
            <p:nvSpPr>
              <p:cNvPr id="52" name="TextBox 51"/>
              <p:cNvSpPr txBox="1"/>
              <p:nvPr/>
            </p:nvSpPr>
            <p:spPr>
              <a:xfrm>
                <a:off x="8018909" y="874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well?</a:t>
                </a:r>
              </a:p>
            </p:txBody>
          </p:sp>
          <p:sp>
            <p:nvSpPr>
              <p:cNvPr id="53" name="TextBox 52"/>
              <p:cNvSpPr txBox="1"/>
              <p:nvPr/>
            </p:nvSpPr>
            <p:spPr>
              <a:xfrm>
                <a:off x="3530128" y="8064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case for change?</a:t>
                </a:r>
              </a:p>
            </p:txBody>
          </p:sp>
          <p:sp>
            <p:nvSpPr>
              <p:cNvPr id="54" name="TextBox 53"/>
              <p:cNvSpPr txBox="1"/>
              <p:nvPr/>
            </p:nvSpPr>
            <p:spPr>
              <a:xfrm>
                <a:off x="6379743" y="1980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purpose?</a:t>
                </a:r>
              </a:p>
            </p:txBody>
          </p:sp>
          <p:sp>
            <p:nvSpPr>
              <p:cNvPr id="55" name="TextBox 54"/>
              <p:cNvSpPr txBox="1"/>
              <p:nvPr/>
            </p:nvSpPr>
            <p:spPr>
              <a:xfrm>
                <a:off x="4263140" y="2304000"/>
                <a:ext cx="271669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does the system perform?</a:t>
                </a:r>
              </a:p>
            </p:txBody>
          </p:sp>
          <p:sp>
            <p:nvSpPr>
              <p:cNvPr id="96" name="TextBox 95"/>
              <p:cNvSpPr txBox="1"/>
              <p:nvPr/>
            </p:nvSpPr>
            <p:spPr>
              <a:xfrm>
                <a:off x="7931245" y="2304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now?</a:t>
                </a:r>
              </a:p>
            </p:txBody>
          </p:sp>
          <p:sp>
            <p:nvSpPr>
              <p:cNvPr id="97" name="TextBox 96"/>
              <p:cNvSpPr txBox="1"/>
              <p:nvPr/>
            </p:nvSpPr>
            <p:spPr>
              <a:xfrm>
                <a:off x="4590170" y="8748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a:t>
                </a:r>
                <a:r>
                  <a:rPr lang="en-GB" sz="2000" baseline="0" dirty="0">
                    <a:solidFill>
                      <a:prstClr val="black"/>
                    </a:solidFill>
                    <a:ea typeface="ＭＳ Ｐゴシック" panose="020B0600070205080204" pitchFamily="34" charset="-128"/>
                  </a:rPr>
                  <a:t> improve?</a:t>
                </a:r>
                <a:endParaRPr lang="en-GB" sz="2000" dirty="0">
                  <a:solidFill>
                    <a:prstClr val="black"/>
                  </a:solidFill>
                  <a:ea typeface="ＭＳ Ｐゴシック" panose="020B0600070205080204" pitchFamily="34" charset="-128"/>
                </a:endParaRPr>
              </a:p>
            </p:txBody>
          </p:sp>
        </p:grpSp>
      </p:grpSp>
      <p:sp>
        <p:nvSpPr>
          <p:cNvPr id="136" name="Arc 135"/>
          <p:cNvSpPr>
            <a:spLocks noChangeAspect="1"/>
          </p:cNvSpPr>
          <p:nvPr userDrawn="1"/>
        </p:nvSpPr>
        <p:spPr>
          <a:xfrm rot="10800000">
            <a:off x="5083224" y="3467501"/>
            <a:ext cx="4891992" cy="4891983"/>
          </a:xfrm>
          <a:prstGeom prst="arc">
            <a:avLst>
              <a:gd name="adj1" fmla="val 16200000"/>
              <a:gd name="adj2" fmla="val 5418262"/>
            </a:avLst>
          </a:prstGeom>
          <a:solidFill>
            <a:srgbClr val="FFD6C1"/>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7" name="Arc 136"/>
          <p:cNvSpPr>
            <a:spLocks noChangeAspect="1"/>
          </p:cNvSpPr>
          <p:nvPr userDrawn="1"/>
        </p:nvSpPr>
        <p:spPr>
          <a:xfrm>
            <a:off x="4813330" y="2922913"/>
            <a:ext cx="5442497" cy="5442488"/>
          </a:xfrm>
          <a:prstGeom prst="arc">
            <a:avLst>
              <a:gd name="adj1" fmla="val 16200000"/>
              <a:gd name="adj2" fmla="val 5418262"/>
            </a:avLst>
          </a:prstGeom>
          <a:solidFill>
            <a:srgbClr val="FFD6C1"/>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8" name="Arc 137"/>
          <p:cNvSpPr>
            <a:spLocks noChangeAspect="1"/>
          </p:cNvSpPr>
          <p:nvPr userDrawn="1"/>
        </p:nvSpPr>
        <p:spPr>
          <a:xfrm>
            <a:off x="5352577" y="3478415"/>
            <a:ext cx="4368455" cy="4368448"/>
          </a:xfrm>
          <a:prstGeom prst="arc">
            <a:avLst>
              <a:gd name="adj1" fmla="val 16200000"/>
              <a:gd name="adj2" fmla="val 5418262"/>
            </a:avLst>
          </a:prstGeom>
          <a:solidFill>
            <a:srgbClr val="FFD9D9"/>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9" name="Arc 138"/>
          <p:cNvSpPr>
            <a:spLocks noChangeAspect="1"/>
          </p:cNvSpPr>
          <p:nvPr userDrawn="1"/>
        </p:nvSpPr>
        <p:spPr>
          <a:xfrm>
            <a:off x="5898636" y="4024469"/>
            <a:ext cx="3276341" cy="3276336"/>
          </a:xfrm>
          <a:prstGeom prst="arc">
            <a:avLst>
              <a:gd name="adj1" fmla="val 16200000"/>
              <a:gd name="adj2" fmla="val 5418262"/>
            </a:avLst>
          </a:prstGeom>
          <a:solidFill>
            <a:srgbClr val="F3EAF6"/>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0" name="Arc 139"/>
          <p:cNvSpPr>
            <a:spLocks noChangeAspect="1"/>
          </p:cNvSpPr>
          <p:nvPr userDrawn="1"/>
        </p:nvSpPr>
        <p:spPr>
          <a:xfrm>
            <a:off x="6444691" y="4570526"/>
            <a:ext cx="2184227" cy="2184223"/>
          </a:xfrm>
          <a:prstGeom prst="arc">
            <a:avLst>
              <a:gd name="adj1" fmla="val 16200000"/>
              <a:gd name="adj2" fmla="val 5418262"/>
            </a:avLst>
          </a:prstGeom>
          <a:solidFill>
            <a:srgbClr val="D5EBFF"/>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1" name="Arc 140"/>
          <p:cNvSpPr>
            <a:spLocks noChangeAspect="1"/>
          </p:cNvSpPr>
          <p:nvPr userDrawn="1"/>
        </p:nvSpPr>
        <p:spPr>
          <a:xfrm rot="10800000">
            <a:off x="5625607" y="4024469"/>
            <a:ext cx="3822398" cy="3822392"/>
          </a:xfrm>
          <a:prstGeom prst="arc">
            <a:avLst>
              <a:gd name="adj1" fmla="val 16200000"/>
              <a:gd name="adj2" fmla="val 5418262"/>
            </a:avLst>
          </a:prstGeom>
          <a:solidFill>
            <a:srgbClr val="FFD9D9"/>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2" name="Arc 141"/>
          <p:cNvSpPr>
            <a:spLocks noChangeAspect="1"/>
          </p:cNvSpPr>
          <p:nvPr userDrawn="1"/>
        </p:nvSpPr>
        <p:spPr>
          <a:xfrm rot="10800000">
            <a:off x="6171664" y="4570526"/>
            <a:ext cx="2730284" cy="2730279"/>
          </a:xfrm>
          <a:prstGeom prst="arc">
            <a:avLst>
              <a:gd name="adj1" fmla="val 16200000"/>
              <a:gd name="adj2" fmla="val 5418262"/>
            </a:avLst>
          </a:prstGeom>
          <a:solidFill>
            <a:srgbClr val="F3EAF6"/>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3" name="Arc 142"/>
          <p:cNvSpPr>
            <a:spLocks noChangeAspect="1"/>
          </p:cNvSpPr>
          <p:nvPr userDrawn="1"/>
        </p:nvSpPr>
        <p:spPr>
          <a:xfrm rot="10800000">
            <a:off x="6717720" y="5116582"/>
            <a:ext cx="1638171" cy="1638169"/>
          </a:xfrm>
          <a:prstGeom prst="arc">
            <a:avLst>
              <a:gd name="adj1" fmla="val 16200000"/>
              <a:gd name="adj2" fmla="val 5418262"/>
            </a:avLst>
          </a:prstGeom>
          <a:solidFill>
            <a:srgbClr val="D5EBFF"/>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4" name="Arc 143"/>
          <p:cNvSpPr>
            <a:spLocks noChangeAspect="1"/>
          </p:cNvSpPr>
          <p:nvPr userDrawn="1"/>
        </p:nvSpPr>
        <p:spPr>
          <a:xfrm>
            <a:off x="6990748" y="5116582"/>
            <a:ext cx="1092114" cy="1092112"/>
          </a:xfrm>
          <a:prstGeom prst="arc">
            <a:avLst>
              <a:gd name="adj1" fmla="val 16200000"/>
              <a:gd name="adj2" fmla="val 5418262"/>
            </a:avLst>
          </a:prstGeom>
          <a:solidFill>
            <a:srgbClr val="D5FBE3"/>
          </a:solidFill>
          <a:ln w="10922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5" name="Arc 144"/>
          <p:cNvSpPr>
            <a:spLocks noChangeAspect="1"/>
          </p:cNvSpPr>
          <p:nvPr userDrawn="1"/>
        </p:nvSpPr>
        <p:spPr>
          <a:xfrm rot="10800000">
            <a:off x="7263777" y="5662638"/>
            <a:ext cx="546057" cy="546056"/>
          </a:xfrm>
          <a:prstGeom prst="arc">
            <a:avLst>
              <a:gd name="adj1" fmla="val 16200000"/>
              <a:gd name="adj2" fmla="val 5418262"/>
            </a:avLst>
          </a:prstGeom>
          <a:solidFill>
            <a:srgbClr val="D5FBE3"/>
          </a:solidFill>
          <a:ln w="10922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6" name="Oval 145"/>
          <p:cNvSpPr>
            <a:spLocks noChangeAspect="1"/>
          </p:cNvSpPr>
          <p:nvPr userDrawn="1"/>
        </p:nvSpPr>
        <p:spPr>
          <a:xfrm flipH="1">
            <a:off x="7312402" y="5619399"/>
            <a:ext cx="463617" cy="463616"/>
          </a:xfrm>
          <a:prstGeom prst="ellipse">
            <a:avLst/>
          </a:prstGeom>
          <a:solidFill>
            <a:srgbClr val="09662F"/>
          </a:solidFill>
          <a:ln w="38100" cap="flat" cmpd="sng" algn="ctr">
            <a:noFill/>
            <a:prstDash val="solid"/>
          </a:ln>
          <a:effectLst/>
        </p:spPr>
        <p:txBody>
          <a:bodyPr lIns="0" tIns="0" rIns="0" bIns="0" rtlCol="0" anchor="ctr"/>
          <a:lstStyle/>
          <a:p>
            <a:pPr algn="ctr" defTabSz="731520">
              <a:defRPr/>
            </a:pPr>
            <a:endParaRPr lang="en-GB" sz="720" kern="0" dirty="0">
              <a:solidFill>
                <a:prstClr val="black"/>
              </a:solidFill>
              <a:ea typeface="ＭＳ Ｐゴシック" panose="020B0600070205080204" pitchFamily="34" charset="-128"/>
            </a:endParaRPr>
          </a:p>
        </p:txBody>
      </p:sp>
      <p:grpSp>
        <p:nvGrpSpPr>
          <p:cNvPr id="148" name="Group 147"/>
          <p:cNvGrpSpPr/>
          <p:nvPr userDrawn="1"/>
        </p:nvGrpSpPr>
        <p:grpSpPr>
          <a:xfrm>
            <a:off x="4551858" y="2855747"/>
            <a:ext cx="5991858" cy="5988581"/>
            <a:chOff x="4529768" y="2817944"/>
            <a:chExt cx="6057002" cy="6053701"/>
          </a:xfrm>
        </p:grpSpPr>
        <p:cxnSp>
          <p:nvCxnSpPr>
            <p:cNvPr id="251" name="Straight Connector 250"/>
            <p:cNvCxnSpPr/>
            <p:nvPr userDrawn="1"/>
          </p:nvCxnSpPr>
          <p:spPr>
            <a:xfrm rot="5400000" flipH="1" flipV="1">
              <a:off x="7556845" y="2818392"/>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2" name="Straight Connector 251"/>
            <p:cNvCxnSpPr/>
            <p:nvPr/>
          </p:nvCxnSpPr>
          <p:spPr>
            <a:xfrm flipH="1" flipV="1">
              <a:off x="7558270" y="2818392"/>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3" name="Straight Connector 252"/>
            <p:cNvCxnSpPr/>
            <p:nvPr/>
          </p:nvCxnSpPr>
          <p:spPr>
            <a:xfrm rot="3240000" flipH="1" flipV="1">
              <a:off x="7556620" y="281743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4" name="Straight Connector 253"/>
            <p:cNvCxnSpPr/>
            <p:nvPr/>
          </p:nvCxnSpPr>
          <p:spPr>
            <a:xfrm rot="2160000" flipH="1" flipV="1">
              <a:off x="7557046" y="2817944"/>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5" name="Straight Connector 254"/>
            <p:cNvCxnSpPr/>
            <p:nvPr/>
          </p:nvCxnSpPr>
          <p:spPr>
            <a:xfrm rot="1080000" flipH="1" flipV="1">
              <a:off x="7557619" y="2818276"/>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6" name="Straight Connector 255"/>
            <p:cNvCxnSpPr/>
            <p:nvPr/>
          </p:nvCxnSpPr>
          <p:spPr>
            <a:xfrm rot="4320000" flipH="1" flipV="1">
              <a:off x="7556396" y="281681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7" name="Straight Connector 256"/>
            <p:cNvCxnSpPr/>
            <p:nvPr/>
          </p:nvCxnSpPr>
          <p:spPr>
            <a:xfrm rot="18360000" flipV="1">
              <a:off x="7559919" y="281743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8" name="Straight Connector 257"/>
            <p:cNvCxnSpPr/>
            <p:nvPr/>
          </p:nvCxnSpPr>
          <p:spPr>
            <a:xfrm rot="19440000" flipV="1">
              <a:off x="7559493" y="2817944"/>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9" name="Straight Connector 258"/>
            <p:cNvCxnSpPr/>
            <p:nvPr/>
          </p:nvCxnSpPr>
          <p:spPr>
            <a:xfrm rot="20520000" flipV="1">
              <a:off x="7558920" y="2818276"/>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60" name="Straight Connector 259"/>
            <p:cNvCxnSpPr/>
            <p:nvPr/>
          </p:nvCxnSpPr>
          <p:spPr>
            <a:xfrm rot="17280000" flipV="1">
              <a:off x="7560143" y="281681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grpSp>
      <p:grpSp>
        <p:nvGrpSpPr>
          <p:cNvPr id="149" name="Group 148"/>
          <p:cNvGrpSpPr/>
          <p:nvPr userDrawn="1"/>
        </p:nvGrpSpPr>
        <p:grpSpPr>
          <a:xfrm>
            <a:off x="4974019" y="2805804"/>
            <a:ext cx="5393645" cy="5670622"/>
            <a:chOff x="3544396" y="1393889"/>
            <a:chExt cx="3210918" cy="3375812"/>
          </a:xfrm>
        </p:grpSpPr>
        <p:grpSp>
          <p:nvGrpSpPr>
            <p:cNvPr id="150" name="Group 149"/>
            <p:cNvGrpSpPr/>
            <p:nvPr/>
          </p:nvGrpSpPr>
          <p:grpSpPr>
            <a:xfrm>
              <a:off x="3865002" y="1725789"/>
              <a:ext cx="2571659" cy="2737162"/>
              <a:chOff x="3610330" y="1419726"/>
              <a:chExt cx="3107422" cy="3307404"/>
            </a:xfrm>
          </p:grpSpPr>
          <p:sp>
            <p:nvSpPr>
              <p:cNvPr id="171" name="Oval 170"/>
              <p:cNvSpPr>
                <a:spLocks noChangeAspect="1"/>
              </p:cNvSpPr>
              <p:nvPr/>
            </p:nvSpPr>
            <p:spPr>
              <a:xfrm flipH="1">
                <a:off x="5514092" y="151660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2" name="Oval 171"/>
              <p:cNvSpPr>
                <a:spLocks noChangeAspect="1"/>
              </p:cNvSpPr>
              <p:nvPr/>
            </p:nvSpPr>
            <p:spPr>
              <a:xfrm flipH="1">
                <a:off x="4549211" y="449439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3" name="Oval 172"/>
              <p:cNvSpPr>
                <a:spLocks noChangeAspect="1"/>
              </p:cNvSpPr>
              <p:nvPr/>
            </p:nvSpPr>
            <p:spPr>
              <a:xfrm flipH="1">
                <a:off x="5974676" y="17709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4" name="Oval 173"/>
              <p:cNvSpPr>
                <a:spLocks noChangeAspect="1"/>
              </p:cNvSpPr>
              <p:nvPr/>
            </p:nvSpPr>
            <p:spPr>
              <a:xfrm flipH="1">
                <a:off x="6305497" y="2162901"/>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5" name="Oval 174"/>
              <p:cNvSpPr>
                <a:spLocks noChangeAspect="1"/>
              </p:cNvSpPr>
              <p:nvPr/>
            </p:nvSpPr>
            <p:spPr>
              <a:xfrm flipH="1">
                <a:off x="3842329" y="3957591"/>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6" name="Oval 175"/>
              <p:cNvSpPr>
                <a:spLocks noChangeAspect="1"/>
              </p:cNvSpPr>
              <p:nvPr/>
            </p:nvSpPr>
            <p:spPr>
              <a:xfrm flipH="1">
                <a:off x="3655884" y="3555918"/>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7" name="Oval 176"/>
              <p:cNvSpPr>
                <a:spLocks noChangeAspect="1"/>
              </p:cNvSpPr>
              <p:nvPr/>
            </p:nvSpPr>
            <p:spPr>
              <a:xfrm flipH="1">
                <a:off x="6511629" y="2627941"/>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8" name="Oval 177"/>
              <p:cNvSpPr>
                <a:spLocks noChangeAspect="1"/>
              </p:cNvSpPr>
              <p:nvPr/>
            </p:nvSpPr>
            <p:spPr>
              <a:xfrm flipH="1">
                <a:off x="5442744" y="4494907"/>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9" name="Oval 178"/>
              <p:cNvSpPr>
                <a:spLocks noChangeAspect="1"/>
              </p:cNvSpPr>
              <p:nvPr/>
            </p:nvSpPr>
            <p:spPr>
              <a:xfrm flipH="1">
                <a:off x="5851519" y="43033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0" name="Oval 179"/>
              <p:cNvSpPr>
                <a:spLocks noChangeAspect="1"/>
              </p:cNvSpPr>
              <p:nvPr/>
            </p:nvSpPr>
            <p:spPr>
              <a:xfrm flipH="1">
                <a:off x="6189333" y="3991382"/>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1" name="Oval 180"/>
              <p:cNvSpPr>
                <a:spLocks noChangeAspect="1"/>
              </p:cNvSpPr>
              <p:nvPr/>
            </p:nvSpPr>
            <p:spPr>
              <a:xfrm flipH="1">
                <a:off x="6435414" y="3592017"/>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2" name="Oval 181"/>
              <p:cNvSpPr>
                <a:spLocks noChangeAspect="1"/>
              </p:cNvSpPr>
              <p:nvPr/>
            </p:nvSpPr>
            <p:spPr>
              <a:xfrm flipH="1">
                <a:off x="3694371" y="270384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3" name="Oval 182"/>
              <p:cNvSpPr>
                <a:spLocks noChangeAspect="1"/>
              </p:cNvSpPr>
              <p:nvPr userDrawn="1"/>
            </p:nvSpPr>
            <p:spPr>
              <a:xfrm flipH="1">
                <a:off x="3899382" y="233187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4" name="Oval 183"/>
              <p:cNvSpPr>
                <a:spLocks noChangeAspect="1"/>
              </p:cNvSpPr>
              <p:nvPr userDrawn="1"/>
            </p:nvSpPr>
            <p:spPr>
              <a:xfrm flipH="1">
                <a:off x="4208669" y="205243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5" name="Oval 184"/>
              <p:cNvSpPr>
                <a:spLocks noChangeAspect="1"/>
              </p:cNvSpPr>
              <p:nvPr userDrawn="1"/>
            </p:nvSpPr>
            <p:spPr>
              <a:xfrm flipH="1">
                <a:off x="4582533" y="1875842"/>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6" name="Oval 185"/>
              <p:cNvSpPr>
                <a:spLocks noChangeAspect="1"/>
              </p:cNvSpPr>
              <p:nvPr userDrawn="1"/>
            </p:nvSpPr>
            <p:spPr>
              <a:xfrm flipH="1">
                <a:off x="4145054" y="428378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7" name="Oval 186"/>
              <p:cNvSpPr>
                <a:spLocks noChangeAspect="1"/>
              </p:cNvSpPr>
              <p:nvPr/>
            </p:nvSpPr>
            <p:spPr>
              <a:xfrm flipH="1">
                <a:off x="3610330" y="3122195"/>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8" name="Oval 187"/>
              <p:cNvSpPr>
                <a:spLocks noChangeAspect="1"/>
              </p:cNvSpPr>
              <p:nvPr/>
            </p:nvSpPr>
            <p:spPr>
              <a:xfrm flipH="1">
                <a:off x="6552248" y="3121820"/>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9" name="Oval 188"/>
              <p:cNvSpPr>
                <a:spLocks noChangeAspect="1"/>
              </p:cNvSpPr>
              <p:nvPr/>
            </p:nvSpPr>
            <p:spPr>
              <a:xfrm flipH="1">
                <a:off x="4992972" y="14197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0" name="Oval 189"/>
              <p:cNvSpPr>
                <a:spLocks noChangeAspect="1"/>
              </p:cNvSpPr>
              <p:nvPr/>
            </p:nvSpPr>
            <p:spPr>
              <a:xfrm flipH="1">
                <a:off x="5393761" y="188860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1" name="Oval 190"/>
              <p:cNvSpPr>
                <a:spLocks noChangeAspect="1"/>
              </p:cNvSpPr>
              <p:nvPr/>
            </p:nvSpPr>
            <p:spPr>
              <a:xfrm flipH="1">
                <a:off x="4670918" y="412006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2" name="Oval 191"/>
              <p:cNvSpPr>
                <a:spLocks noChangeAspect="1"/>
              </p:cNvSpPr>
              <p:nvPr/>
            </p:nvSpPr>
            <p:spPr>
              <a:xfrm flipH="1">
                <a:off x="5506525" y="240999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3" name="Oval 192"/>
              <p:cNvSpPr>
                <a:spLocks noChangeAspect="1"/>
              </p:cNvSpPr>
              <p:nvPr/>
            </p:nvSpPr>
            <p:spPr>
              <a:xfrm flipH="1">
                <a:off x="5672898" y="2622933"/>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4" name="Oval 193"/>
              <p:cNvSpPr>
                <a:spLocks noChangeAspect="1"/>
              </p:cNvSpPr>
              <p:nvPr/>
            </p:nvSpPr>
            <p:spPr>
              <a:xfrm flipH="1">
                <a:off x="4160646" y="372696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5" name="Oval 194"/>
              <p:cNvSpPr>
                <a:spLocks noChangeAspect="1"/>
              </p:cNvSpPr>
              <p:nvPr/>
            </p:nvSpPr>
            <p:spPr>
              <a:xfrm flipH="1">
                <a:off x="4030128" y="343302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6" name="Oval 195"/>
              <p:cNvSpPr>
                <a:spLocks noChangeAspect="1"/>
              </p:cNvSpPr>
              <p:nvPr/>
            </p:nvSpPr>
            <p:spPr>
              <a:xfrm flipH="1">
                <a:off x="6135262" y="275092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7" name="Oval 196"/>
              <p:cNvSpPr>
                <a:spLocks noChangeAspect="1"/>
              </p:cNvSpPr>
              <p:nvPr/>
            </p:nvSpPr>
            <p:spPr>
              <a:xfrm flipH="1">
                <a:off x="5197249" y="3747188"/>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8" name="Oval 197"/>
              <p:cNvSpPr>
                <a:spLocks noChangeAspect="1"/>
              </p:cNvSpPr>
              <p:nvPr/>
            </p:nvSpPr>
            <p:spPr>
              <a:xfrm flipH="1">
                <a:off x="5618799" y="398245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9" name="Oval 198"/>
              <p:cNvSpPr>
                <a:spLocks noChangeAspect="1"/>
              </p:cNvSpPr>
              <p:nvPr/>
            </p:nvSpPr>
            <p:spPr>
              <a:xfrm flipH="1">
                <a:off x="5550054" y="352880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0" name="Oval 199"/>
              <p:cNvSpPr>
                <a:spLocks noChangeAspect="1"/>
              </p:cNvSpPr>
              <p:nvPr/>
            </p:nvSpPr>
            <p:spPr>
              <a:xfrm flipH="1">
                <a:off x="6056952" y="3469043"/>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1" name="Oval 200"/>
              <p:cNvSpPr>
                <a:spLocks noChangeAspect="1"/>
              </p:cNvSpPr>
              <p:nvPr/>
            </p:nvSpPr>
            <p:spPr>
              <a:xfrm flipH="1">
                <a:off x="4071157" y="282539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2" name="Oval 201"/>
              <p:cNvSpPr>
                <a:spLocks noChangeAspect="1"/>
              </p:cNvSpPr>
              <p:nvPr userDrawn="1"/>
            </p:nvSpPr>
            <p:spPr>
              <a:xfrm flipH="1">
                <a:off x="4222036" y="2564283"/>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3" name="Oval 202"/>
              <p:cNvSpPr>
                <a:spLocks noChangeAspect="1"/>
              </p:cNvSpPr>
              <p:nvPr userDrawn="1"/>
            </p:nvSpPr>
            <p:spPr>
              <a:xfrm flipH="1">
                <a:off x="4441422" y="2373535"/>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4" name="Oval 203"/>
              <p:cNvSpPr>
                <a:spLocks noChangeAspect="1"/>
              </p:cNvSpPr>
              <p:nvPr userDrawn="1"/>
            </p:nvSpPr>
            <p:spPr>
              <a:xfrm flipH="1">
                <a:off x="4825887" y="2623558"/>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5" name="Oval 204"/>
              <p:cNvSpPr>
                <a:spLocks noChangeAspect="1"/>
              </p:cNvSpPr>
              <p:nvPr userDrawn="1"/>
            </p:nvSpPr>
            <p:spPr>
              <a:xfrm flipH="1">
                <a:off x="4377245" y="39670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6" name="Oval 205"/>
              <p:cNvSpPr>
                <a:spLocks noChangeAspect="1"/>
              </p:cNvSpPr>
              <p:nvPr/>
            </p:nvSpPr>
            <p:spPr>
              <a:xfrm flipH="1">
                <a:off x="4002872"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7" name="Oval 206"/>
              <p:cNvSpPr>
                <a:spLocks noChangeAspect="1"/>
              </p:cNvSpPr>
              <p:nvPr/>
            </p:nvSpPr>
            <p:spPr>
              <a:xfrm flipH="1">
                <a:off x="615647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8" name="Oval 207"/>
              <p:cNvSpPr>
                <a:spLocks noChangeAspect="1"/>
              </p:cNvSpPr>
              <p:nvPr/>
            </p:nvSpPr>
            <p:spPr>
              <a:xfrm flipH="1">
                <a:off x="4992972" y="220185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9" name="Oval 208"/>
              <p:cNvSpPr>
                <a:spLocks noChangeAspect="1"/>
              </p:cNvSpPr>
              <p:nvPr/>
            </p:nvSpPr>
            <p:spPr>
              <a:xfrm flipH="1">
                <a:off x="5273431" y="2260596"/>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0" name="Oval 209"/>
              <p:cNvSpPr>
                <a:spLocks noChangeAspect="1"/>
              </p:cNvSpPr>
              <p:nvPr/>
            </p:nvSpPr>
            <p:spPr>
              <a:xfrm flipH="1">
                <a:off x="4792625" y="3745747"/>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1" name="Oval 210"/>
              <p:cNvSpPr>
                <a:spLocks noChangeAspect="1"/>
              </p:cNvSpPr>
              <p:nvPr/>
            </p:nvSpPr>
            <p:spPr>
              <a:xfrm flipH="1">
                <a:off x="5740600" y="209045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2" name="Oval 211"/>
              <p:cNvSpPr>
                <a:spLocks noChangeAspect="1"/>
              </p:cNvSpPr>
              <p:nvPr/>
            </p:nvSpPr>
            <p:spPr>
              <a:xfrm flipH="1">
                <a:off x="5989198" y="2392917"/>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3" name="Oval 212"/>
              <p:cNvSpPr>
                <a:spLocks noChangeAspect="1"/>
              </p:cNvSpPr>
              <p:nvPr/>
            </p:nvSpPr>
            <p:spPr>
              <a:xfrm flipH="1">
                <a:off x="4478963" y="349634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4" name="Oval 213"/>
              <p:cNvSpPr>
                <a:spLocks noChangeAspect="1"/>
              </p:cNvSpPr>
              <p:nvPr/>
            </p:nvSpPr>
            <p:spPr>
              <a:xfrm flipH="1">
                <a:off x="4404372" y="331013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5" name="Oval 214"/>
              <p:cNvSpPr>
                <a:spLocks noChangeAspect="1"/>
              </p:cNvSpPr>
              <p:nvPr/>
            </p:nvSpPr>
            <p:spPr>
              <a:xfrm flipH="1">
                <a:off x="5758895" y="287390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6" name="Oval 215"/>
              <p:cNvSpPr>
                <a:spLocks noChangeAspect="1"/>
              </p:cNvSpPr>
              <p:nvPr/>
            </p:nvSpPr>
            <p:spPr>
              <a:xfrm flipH="1">
                <a:off x="5319996" y="4121047"/>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7" name="Oval 216"/>
              <p:cNvSpPr>
                <a:spLocks noChangeAspect="1"/>
              </p:cNvSpPr>
              <p:nvPr/>
            </p:nvSpPr>
            <p:spPr>
              <a:xfrm flipH="1">
                <a:off x="5386078" y="366156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8" name="Oval 217"/>
              <p:cNvSpPr>
                <a:spLocks noChangeAspect="1"/>
              </p:cNvSpPr>
              <p:nvPr/>
            </p:nvSpPr>
            <p:spPr>
              <a:xfrm flipH="1">
                <a:off x="5869693" y="3760095"/>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9" name="Oval 218"/>
              <p:cNvSpPr>
                <a:spLocks noChangeAspect="1"/>
              </p:cNvSpPr>
              <p:nvPr/>
            </p:nvSpPr>
            <p:spPr>
              <a:xfrm flipH="1">
                <a:off x="5678489" y="3346070"/>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0" name="Oval 219"/>
              <p:cNvSpPr>
                <a:spLocks noChangeAspect="1"/>
              </p:cNvSpPr>
              <p:nvPr/>
            </p:nvSpPr>
            <p:spPr>
              <a:xfrm flipH="1">
                <a:off x="4447943" y="294694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1" name="Oval 220"/>
              <p:cNvSpPr>
                <a:spLocks noChangeAspect="1"/>
              </p:cNvSpPr>
              <p:nvPr userDrawn="1"/>
            </p:nvSpPr>
            <p:spPr>
              <a:xfrm flipH="1">
                <a:off x="4544690" y="279669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2" name="Oval 221"/>
              <p:cNvSpPr>
                <a:spLocks noChangeAspect="1"/>
              </p:cNvSpPr>
              <p:nvPr userDrawn="1"/>
            </p:nvSpPr>
            <p:spPr>
              <a:xfrm flipH="1">
                <a:off x="4674175" y="2694631"/>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3" name="Oval 222"/>
              <p:cNvSpPr>
                <a:spLocks noChangeAspect="1"/>
              </p:cNvSpPr>
              <p:nvPr userDrawn="1"/>
            </p:nvSpPr>
            <p:spPr>
              <a:xfrm flipH="1">
                <a:off x="4704210" y="2249700"/>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4" name="Oval 223"/>
              <p:cNvSpPr>
                <a:spLocks noChangeAspect="1"/>
              </p:cNvSpPr>
              <p:nvPr userDrawn="1"/>
            </p:nvSpPr>
            <p:spPr>
              <a:xfrm flipH="1">
                <a:off x="4609436" y="365028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5" name="Oval 224"/>
              <p:cNvSpPr>
                <a:spLocks noChangeAspect="1"/>
              </p:cNvSpPr>
              <p:nvPr/>
            </p:nvSpPr>
            <p:spPr>
              <a:xfrm flipH="1">
                <a:off x="4395414"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6" name="Oval 225"/>
              <p:cNvSpPr>
                <a:spLocks noChangeAspect="1"/>
              </p:cNvSpPr>
              <p:nvPr/>
            </p:nvSpPr>
            <p:spPr>
              <a:xfrm flipH="1">
                <a:off x="576070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7" name="Oval 226"/>
              <p:cNvSpPr>
                <a:spLocks noChangeAspect="1"/>
              </p:cNvSpPr>
              <p:nvPr/>
            </p:nvSpPr>
            <p:spPr>
              <a:xfrm flipH="1">
                <a:off x="4992972" y="181078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8" name="Oval 227"/>
              <p:cNvSpPr>
                <a:spLocks noChangeAspect="1"/>
              </p:cNvSpPr>
              <p:nvPr/>
            </p:nvSpPr>
            <p:spPr>
              <a:xfrm flipH="1">
                <a:off x="5153101" y="263259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9" name="Oval 228"/>
              <p:cNvSpPr>
                <a:spLocks noChangeAspect="1"/>
              </p:cNvSpPr>
              <p:nvPr/>
            </p:nvSpPr>
            <p:spPr>
              <a:xfrm flipH="1">
                <a:off x="5272450" y="272952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0" name="Oval 229"/>
              <p:cNvSpPr>
                <a:spLocks noChangeAspect="1"/>
              </p:cNvSpPr>
              <p:nvPr/>
            </p:nvSpPr>
            <p:spPr>
              <a:xfrm flipH="1">
                <a:off x="5356598" y="285294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1" name="Oval 230"/>
              <p:cNvSpPr>
                <a:spLocks noChangeAspect="1"/>
              </p:cNvSpPr>
              <p:nvPr/>
            </p:nvSpPr>
            <p:spPr>
              <a:xfrm flipH="1">
                <a:off x="5382528" y="299689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2" name="Oval 231"/>
              <p:cNvSpPr>
                <a:spLocks noChangeAspect="1"/>
              </p:cNvSpPr>
              <p:nvPr/>
            </p:nvSpPr>
            <p:spPr>
              <a:xfrm flipH="1">
                <a:off x="536493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3" name="Oval 232"/>
              <p:cNvSpPr>
                <a:spLocks noChangeAspect="1"/>
              </p:cNvSpPr>
              <p:nvPr/>
            </p:nvSpPr>
            <p:spPr>
              <a:xfrm flipH="1">
                <a:off x="4992972" y="259291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4" name="Oval 233"/>
              <p:cNvSpPr>
                <a:spLocks noChangeAspect="1"/>
              </p:cNvSpPr>
              <p:nvPr/>
            </p:nvSpPr>
            <p:spPr>
              <a:xfrm flipH="1">
                <a:off x="4992971" y="45616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5" name="Oval 234"/>
              <p:cNvSpPr>
                <a:spLocks noChangeAspect="1"/>
              </p:cNvSpPr>
              <p:nvPr/>
            </p:nvSpPr>
            <p:spPr>
              <a:xfrm flipH="1">
                <a:off x="4992971" y="4169624"/>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6" name="Oval 235"/>
              <p:cNvSpPr>
                <a:spLocks noChangeAspect="1"/>
              </p:cNvSpPr>
              <p:nvPr/>
            </p:nvSpPr>
            <p:spPr>
              <a:xfrm flipH="1">
                <a:off x="4992971" y="3777623"/>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7" name="Oval 236"/>
              <p:cNvSpPr>
                <a:spLocks noChangeAspect="1"/>
              </p:cNvSpPr>
              <p:nvPr/>
            </p:nvSpPr>
            <p:spPr>
              <a:xfrm flipH="1">
                <a:off x="5300026" y="3223097"/>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8" name="Oval 237"/>
              <p:cNvSpPr>
                <a:spLocks noChangeAspect="1"/>
              </p:cNvSpPr>
              <p:nvPr/>
            </p:nvSpPr>
            <p:spPr>
              <a:xfrm flipH="1">
                <a:off x="5230415" y="329752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9" name="Oval 238"/>
              <p:cNvSpPr>
                <a:spLocks noChangeAspect="1"/>
              </p:cNvSpPr>
              <p:nvPr/>
            </p:nvSpPr>
            <p:spPr>
              <a:xfrm flipH="1">
                <a:off x="5153357" y="3340686"/>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0" name="Oval 239"/>
              <p:cNvSpPr>
                <a:spLocks noChangeAspect="1"/>
              </p:cNvSpPr>
              <p:nvPr/>
            </p:nvSpPr>
            <p:spPr>
              <a:xfrm flipH="1">
                <a:off x="5074502" y="337332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1" name="Oval 240"/>
              <p:cNvSpPr>
                <a:spLocks noChangeAspect="1"/>
              </p:cNvSpPr>
              <p:nvPr/>
            </p:nvSpPr>
            <p:spPr>
              <a:xfrm flipH="1">
                <a:off x="4992969" y="338562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2" name="Oval 241"/>
              <p:cNvSpPr>
                <a:spLocks noChangeAspect="1"/>
              </p:cNvSpPr>
              <p:nvPr/>
            </p:nvSpPr>
            <p:spPr>
              <a:xfrm flipH="1">
                <a:off x="4914331" y="3371425"/>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3" name="Oval 242"/>
              <p:cNvSpPr>
                <a:spLocks noChangeAspect="1"/>
              </p:cNvSpPr>
              <p:nvPr userDrawn="1"/>
            </p:nvSpPr>
            <p:spPr>
              <a:xfrm flipH="1">
                <a:off x="4841626" y="33335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4" name="Oval 243"/>
              <p:cNvSpPr>
                <a:spLocks noChangeAspect="1"/>
              </p:cNvSpPr>
              <p:nvPr/>
            </p:nvSpPr>
            <p:spPr>
              <a:xfrm flipH="1">
                <a:off x="4797279" y="3265727"/>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5" name="Oval 244"/>
              <p:cNvSpPr>
                <a:spLocks noChangeAspect="1"/>
              </p:cNvSpPr>
              <p:nvPr/>
            </p:nvSpPr>
            <p:spPr>
              <a:xfrm flipH="1">
                <a:off x="4778617" y="318723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6" name="Oval 245"/>
              <p:cNvSpPr>
                <a:spLocks noChangeAspect="1"/>
              </p:cNvSpPr>
              <p:nvPr/>
            </p:nvSpPr>
            <p:spPr>
              <a:xfrm flipH="1">
                <a:off x="4787957"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7" name="Oval 246"/>
              <p:cNvSpPr>
                <a:spLocks noChangeAspect="1"/>
              </p:cNvSpPr>
              <p:nvPr/>
            </p:nvSpPr>
            <p:spPr>
              <a:xfrm flipH="1">
                <a:off x="4824728" y="306848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8" name="Oval 247"/>
              <p:cNvSpPr>
                <a:spLocks noChangeAspect="1"/>
              </p:cNvSpPr>
              <p:nvPr userDrawn="1"/>
            </p:nvSpPr>
            <p:spPr>
              <a:xfrm flipH="1">
                <a:off x="4867344" y="302910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9" name="Oval 248"/>
              <p:cNvSpPr>
                <a:spLocks noChangeAspect="1"/>
              </p:cNvSpPr>
              <p:nvPr userDrawn="1"/>
            </p:nvSpPr>
            <p:spPr>
              <a:xfrm flipH="1">
                <a:off x="4906928" y="301572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50" name="Oval 249"/>
              <p:cNvSpPr>
                <a:spLocks noChangeAspect="1"/>
              </p:cNvSpPr>
              <p:nvPr userDrawn="1"/>
            </p:nvSpPr>
            <p:spPr>
              <a:xfrm flipH="1">
                <a:off x="4947564" y="2997415"/>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grpSp>
        <p:sp>
          <p:nvSpPr>
            <p:cNvPr id="151" name="Oval 150"/>
            <p:cNvSpPr>
              <a:spLocks noChangeAspect="1"/>
            </p:cNvSpPr>
            <p:nvPr/>
          </p:nvSpPr>
          <p:spPr>
            <a:xfrm flipH="1">
              <a:off x="5542656" y="1488226"/>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2" name="Oval 151"/>
            <p:cNvSpPr>
              <a:spLocks noChangeAspect="1"/>
            </p:cNvSpPr>
            <p:nvPr/>
          </p:nvSpPr>
          <p:spPr>
            <a:xfrm flipH="1">
              <a:off x="4546951" y="4560607"/>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3" name="Oval 152"/>
            <p:cNvSpPr>
              <a:spLocks noChangeAspect="1"/>
            </p:cNvSpPr>
            <p:nvPr/>
          </p:nvSpPr>
          <p:spPr>
            <a:xfrm flipH="1">
              <a:off x="6014578" y="1748009"/>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4" name="Oval 153"/>
            <p:cNvSpPr>
              <a:spLocks noChangeAspect="1"/>
            </p:cNvSpPr>
            <p:nvPr/>
          </p:nvSpPr>
          <p:spPr>
            <a:xfrm flipH="1">
              <a:off x="6372381" y="2149954"/>
              <a:ext cx="136800" cy="136800"/>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5" name="Oval 154"/>
            <p:cNvSpPr>
              <a:spLocks noChangeAspect="1"/>
            </p:cNvSpPr>
            <p:nvPr/>
          </p:nvSpPr>
          <p:spPr>
            <a:xfrm flipH="1">
              <a:off x="3803594" y="4006239"/>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6" name="Oval 155"/>
            <p:cNvSpPr>
              <a:spLocks noChangeAspect="1"/>
            </p:cNvSpPr>
            <p:nvPr/>
          </p:nvSpPr>
          <p:spPr>
            <a:xfrm flipH="1">
              <a:off x="3601059" y="3594278"/>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7" name="Oval 156"/>
            <p:cNvSpPr>
              <a:spLocks noChangeAspect="1"/>
            </p:cNvSpPr>
            <p:nvPr/>
          </p:nvSpPr>
          <p:spPr>
            <a:xfrm flipH="1">
              <a:off x="6572833" y="2630214"/>
              <a:ext cx="136800" cy="136800"/>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8" name="Oval 157"/>
            <p:cNvSpPr>
              <a:spLocks noChangeAspect="1"/>
            </p:cNvSpPr>
            <p:nvPr/>
          </p:nvSpPr>
          <p:spPr>
            <a:xfrm flipH="1">
              <a:off x="5473053" y="4566856"/>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9" name="Oval 158"/>
            <p:cNvSpPr>
              <a:spLocks noChangeAspect="1"/>
            </p:cNvSpPr>
            <p:nvPr/>
          </p:nvSpPr>
          <p:spPr>
            <a:xfrm flipH="1">
              <a:off x="5898858" y="4360438"/>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0" name="Oval 159"/>
            <p:cNvSpPr>
              <a:spLocks noChangeAspect="1"/>
            </p:cNvSpPr>
            <p:nvPr/>
          </p:nvSpPr>
          <p:spPr>
            <a:xfrm flipH="1">
              <a:off x="6249753" y="4041136"/>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1" name="Oval 160"/>
            <p:cNvSpPr>
              <a:spLocks noChangeAspect="1"/>
            </p:cNvSpPr>
            <p:nvPr/>
          </p:nvSpPr>
          <p:spPr>
            <a:xfrm flipH="1">
              <a:off x="6500952" y="3622985"/>
              <a:ext cx="136800" cy="136800"/>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2" name="Oval 161"/>
            <p:cNvSpPr>
              <a:spLocks noChangeAspect="1"/>
            </p:cNvSpPr>
            <p:nvPr/>
          </p:nvSpPr>
          <p:spPr>
            <a:xfrm flipH="1">
              <a:off x="3621681" y="2691453"/>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3" name="Oval 162"/>
            <p:cNvSpPr>
              <a:spLocks noChangeAspect="1"/>
            </p:cNvSpPr>
            <p:nvPr userDrawn="1"/>
          </p:nvSpPr>
          <p:spPr>
            <a:xfrm flipH="1">
              <a:off x="3840957" y="2290162"/>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4" name="Oval 163"/>
            <p:cNvSpPr>
              <a:spLocks noChangeAspect="1"/>
            </p:cNvSpPr>
            <p:nvPr userDrawn="1"/>
          </p:nvSpPr>
          <p:spPr>
            <a:xfrm flipH="1">
              <a:off x="4167454" y="1984434"/>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5" name="Oval 164"/>
            <p:cNvSpPr>
              <a:spLocks noChangeAspect="1"/>
            </p:cNvSpPr>
            <p:nvPr userDrawn="1"/>
          </p:nvSpPr>
          <p:spPr>
            <a:xfrm flipH="1">
              <a:off x="4567765" y="1785554"/>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6" name="Oval 165"/>
            <p:cNvSpPr>
              <a:spLocks noChangeAspect="1"/>
            </p:cNvSpPr>
            <p:nvPr userDrawn="1"/>
          </p:nvSpPr>
          <p:spPr>
            <a:xfrm flipH="1">
              <a:off x="4126021" y="4345965"/>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7" name="Oval 166"/>
            <p:cNvSpPr>
              <a:spLocks noChangeAspect="1"/>
            </p:cNvSpPr>
            <p:nvPr/>
          </p:nvSpPr>
          <p:spPr>
            <a:xfrm flipH="1">
              <a:off x="3544396" y="3137787"/>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8" name="Oval 167"/>
            <p:cNvSpPr>
              <a:spLocks noChangeAspect="1"/>
            </p:cNvSpPr>
            <p:nvPr/>
          </p:nvSpPr>
          <p:spPr>
            <a:xfrm flipH="1">
              <a:off x="5006829" y="1393889"/>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9" name="Oval 168"/>
            <p:cNvSpPr>
              <a:spLocks noChangeAspect="1"/>
            </p:cNvSpPr>
            <p:nvPr/>
          </p:nvSpPr>
          <p:spPr>
            <a:xfrm flipH="1">
              <a:off x="5006828" y="4632901"/>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0" name="Oval 169"/>
            <p:cNvSpPr>
              <a:spLocks noChangeAspect="1"/>
            </p:cNvSpPr>
            <p:nvPr/>
          </p:nvSpPr>
          <p:spPr>
            <a:xfrm flipH="1">
              <a:off x="6618345" y="3134419"/>
              <a:ext cx="136969" cy="136969"/>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grpSp>
    </p:spTree>
    <p:extLst>
      <p:ext uri="{BB962C8B-B14F-4D97-AF65-F5344CB8AC3E}">
        <p14:creationId xmlns:p14="http://schemas.microsoft.com/office/powerpoint/2010/main" val="3816001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estions Map">
    <p:spTree>
      <p:nvGrpSpPr>
        <p:cNvPr id="1" name=""/>
        <p:cNvGrpSpPr/>
        <p:nvPr/>
      </p:nvGrpSpPr>
      <p:grpSpPr>
        <a:xfrm>
          <a:off x="0" y="0"/>
          <a:ext cx="0" cy="0"/>
          <a:chOff x="0" y="0"/>
          <a:chExt cx="0" cy="0"/>
        </a:xfrm>
      </p:grpSpPr>
      <p:grpSp>
        <p:nvGrpSpPr>
          <p:cNvPr id="67" name="Group 66"/>
          <p:cNvGrpSpPr>
            <a:grpSpLocks noChangeAspect="1"/>
          </p:cNvGrpSpPr>
          <p:nvPr userDrawn="1"/>
        </p:nvGrpSpPr>
        <p:grpSpPr>
          <a:xfrm>
            <a:off x="5447914" y="3775805"/>
            <a:ext cx="4176000" cy="4176000"/>
            <a:chOff x="3222885" y="1439056"/>
            <a:chExt cx="8640000" cy="8640000"/>
          </a:xfrm>
        </p:grpSpPr>
        <p:sp>
          <p:nvSpPr>
            <p:cNvPr id="68" name="Rectangle 67"/>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69" name="Group 68"/>
            <p:cNvGrpSpPr>
              <a:grpSpLocks noChangeAspect="1"/>
            </p:cNvGrpSpPr>
            <p:nvPr userDrawn="1"/>
          </p:nvGrpSpPr>
          <p:grpSpPr>
            <a:xfrm>
              <a:off x="3964466" y="1655056"/>
              <a:ext cx="7156839" cy="8208000"/>
              <a:chOff x="11888215" y="22355450"/>
              <a:chExt cx="25990606" cy="29808000"/>
            </a:xfrm>
          </p:grpSpPr>
          <p:sp>
            <p:nvSpPr>
              <p:cNvPr id="70" name="Freeform 69"/>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71" name="Group 70"/>
              <p:cNvGrpSpPr/>
              <p:nvPr/>
            </p:nvGrpSpPr>
            <p:grpSpPr>
              <a:xfrm>
                <a:off x="12790519" y="26426827"/>
                <a:ext cx="24185998" cy="21665246"/>
                <a:chOff x="25538132" y="-5431428"/>
                <a:chExt cx="24185998" cy="21665246"/>
              </a:xfrm>
            </p:grpSpPr>
            <p:sp>
              <p:nvSpPr>
                <p:cNvPr id="80" name="Freeform 79"/>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1" name="Freeform 80"/>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2" name="Freeform 81"/>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3" name="Freeform 82"/>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4" name="Freeform 83"/>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5" name="Freeform 84"/>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6" name="Freeform 85"/>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72" name="Group 71"/>
              <p:cNvGrpSpPr/>
              <p:nvPr/>
            </p:nvGrpSpPr>
            <p:grpSpPr>
              <a:xfrm>
                <a:off x="13734095" y="27493550"/>
                <a:ext cx="22298846" cy="19531800"/>
                <a:chOff x="17120243" y="1149451"/>
                <a:chExt cx="4632732" cy="4057860"/>
              </a:xfrm>
            </p:grpSpPr>
            <p:sp>
              <p:nvSpPr>
                <p:cNvPr id="7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74" name="TextBox 7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75" name="TextBox 7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76" name="TextBox 7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77" name="TextBox 7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78" name="TextBox 7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79" name="TextBox 7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 name="Group 11"/>
          <p:cNvGrpSpPr>
            <a:grpSpLocks noChangeAspect="1"/>
          </p:cNvGrpSpPr>
          <p:nvPr/>
        </p:nvGrpSpPr>
        <p:grpSpPr>
          <a:xfrm>
            <a:off x="2492404" y="1496430"/>
            <a:ext cx="10116190" cy="8718654"/>
            <a:chOff x="-61967" y="2899664"/>
            <a:chExt cx="7682218" cy="6620914"/>
          </a:xfrm>
        </p:grpSpPr>
        <p:cxnSp>
          <p:nvCxnSpPr>
            <p:cNvPr id="43" name="Straight Connector 42"/>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44" name="Straight Connector 43"/>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45" name="Straight Connector 44"/>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6" name="Straight Connector 45"/>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7" name="Straight Connector 46"/>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8" name="Straight Connector 47"/>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sp>
        <p:nvSpPr>
          <p:cNvPr id="14" name="Rectangle 13"/>
          <p:cNvSpPr/>
          <p:nvPr userDrawn="1"/>
        </p:nvSpPr>
        <p:spPr>
          <a:xfrm>
            <a:off x="1378283" y="1614616"/>
            <a:ext cx="12348000" cy="86004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p:cNvGrpSpPr/>
          <p:nvPr userDrawn="1"/>
        </p:nvGrpSpPr>
        <p:grpSpPr>
          <a:xfrm>
            <a:off x="1152000" y="1548000"/>
            <a:ext cx="11988000" cy="8460000"/>
            <a:chOff x="1152000" y="1548000"/>
            <a:chExt cx="11988000" cy="8460000"/>
          </a:xfrm>
        </p:grpSpPr>
        <p:sp>
          <p:nvSpPr>
            <p:cNvPr id="15" name="Rounded Rectangle 14"/>
            <p:cNvSpPr>
              <a:spLocks/>
            </p:cNvSpPr>
            <p:nvPr userDrawn="1"/>
          </p:nvSpPr>
          <p:spPr>
            <a:xfrm>
              <a:off x="3132000" y="2520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does</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‘good’ look like?</a:t>
              </a:r>
            </a:p>
          </p:txBody>
        </p:sp>
        <p:sp>
          <p:nvSpPr>
            <p:cNvPr id="16" name="Rounded Rectangle 15"/>
            <p:cNvSpPr>
              <a:spLocks/>
            </p:cNvSpPr>
            <p:nvPr userDrawn="1"/>
          </p:nvSpPr>
          <p:spPr>
            <a:xfrm>
              <a:off x="4680000" y="1548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How do we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perform now?</a:t>
              </a:r>
            </a:p>
          </p:txBody>
        </p:sp>
        <p:sp>
          <p:nvSpPr>
            <p:cNvPr id="17" name="Rounded Rectangle 16"/>
            <p:cNvSpPr>
              <a:spLocks/>
            </p:cNvSpPr>
            <p:nvPr userDrawn="1"/>
          </p:nvSpPr>
          <p:spPr>
            <a:xfrm>
              <a:off x="7661921" y="1692642"/>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0" dirty="0">
                  <a:solidFill>
                    <a:srgbClr val="A51739"/>
                  </a:solidFill>
                  <a:ea typeface="Verdana" panose="020B0604030504040204" pitchFamily="34" charset="0"/>
                  <a:cs typeface="Arial" panose="020B0604020202020204" pitchFamily="34" charset="0"/>
                </a:rPr>
                <a:t>How could</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we improve?</a:t>
              </a:r>
            </a:p>
          </p:txBody>
        </p:sp>
        <p:sp>
          <p:nvSpPr>
            <p:cNvPr id="18" name="Rounded Rectangle 17"/>
            <p:cNvSpPr>
              <a:spLocks/>
            </p:cNvSpPr>
            <p:nvPr userDrawn="1"/>
          </p:nvSpPr>
          <p:spPr>
            <a:xfrm>
              <a:off x="9468000" y="2592000"/>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A51739"/>
                  </a:solidFill>
                  <a:ea typeface="Verdana" panose="020B0604030504040204" pitchFamily="34" charset="0"/>
                  <a:cs typeface="Arial" panose="020B0604020202020204" pitchFamily="34" charset="0"/>
                </a:rPr>
                <a:t>How can the</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needs be met?</a:t>
              </a:r>
            </a:p>
          </p:txBody>
        </p:sp>
        <p:sp>
          <p:nvSpPr>
            <p:cNvPr id="19" name="Rounded Rectangle 18"/>
            <p:cNvSpPr>
              <a:spLocks/>
            </p:cNvSpPr>
            <p:nvPr userDrawn="1"/>
          </p:nvSpPr>
          <p:spPr>
            <a:xfrm>
              <a:off x="10656000" y="4176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How well are</a:t>
              </a:r>
              <a:br>
                <a:rPr lang="en-GB" sz="1800" kern="0" dirty="0">
                  <a:solidFill>
                    <a:srgbClr val="612D70"/>
                  </a:solidFill>
                  <a:ea typeface="Verdana" panose="020B0604030504040204" pitchFamily="34" charset="0"/>
                  <a:cs typeface="Arial" panose="020B0604020202020204" pitchFamily="34" charset="0"/>
                </a:rPr>
              </a:br>
              <a:r>
                <a:rPr lang="en-GB" sz="1800" kern="0" dirty="0">
                  <a:solidFill>
                    <a:srgbClr val="612D70"/>
                  </a:solidFill>
                  <a:ea typeface="Verdana" panose="020B0604030504040204" pitchFamily="34" charset="0"/>
                  <a:cs typeface="Arial" panose="020B0604020202020204" pitchFamily="34" charset="0"/>
                </a:rPr>
                <a:t>the needs met?</a:t>
              </a:r>
            </a:p>
          </p:txBody>
        </p:sp>
        <p:sp>
          <p:nvSpPr>
            <p:cNvPr id="20" name="Rounded Rectangle 19"/>
            <p:cNvSpPr>
              <a:spLocks/>
            </p:cNvSpPr>
            <p:nvPr userDrawn="1"/>
          </p:nvSpPr>
          <p:spPr>
            <a:xfrm>
              <a:off x="8496000" y="8676000"/>
              <a:ext cx="2052000" cy="720000"/>
            </a:xfrm>
            <a:prstGeom prst="roundRect">
              <a:avLst>
                <a:gd name="adj" fmla="val 6835"/>
              </a:avLst>
            </a:prstGeom>
            <a:solidFill>
              <a:schemeClr val="bg1"/>
            </a:solidFill>
            <a:ln w="28575">
              <a:solidFill>
                <a:srgbClr val="005DAB"/>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5DAB"/>
                  </a:solidFill>
                  <a:ea typeface="Verdana" panose="020B0604030504040204" pitchFamily="34" charset="0"/>
                  <a:cs typeface="Arial" panose="020B0604020202020204" pitchFamily="34" charset="0"/>
                </a:rPr>
                <a:t>What is the</a:t>
              </a:r>
              <a:br>
                <a:rPr lang="en-GB" sz="1800" kern="0" dirty="0">
                  <a:solidFill>
                    <a:srgbClr val="005DAB"/>
                  </a:solidFill>
                  <a:ea typeface="Verdana" panose="020B0604030504040204" pitchFamily="34" charset="0"/>
                  <a:cs typeface="Arial" panose="020B0604020202020204" pitchFamily="34" charset="0"/>
                </a:rPr>
              </a:br>
              <a:r>
                <a:rPr lang="en-GB" sz="1800" kern="0" dirty="0">
                  <a:solidFill>
                    <a:srgbClr val="005DAB"/>
                  </a:solidFill>
                  <a:ea typeface="Verdana" panose="020B0604030504040204" pitchFamily="34" charset="0"/>
                  <a:cs typeface="Arial" panose="020B0604020202020204" pitchFamily="34" charset="0"/>
                </a:rPr>
                <a:t>case for change?</a:t>
              </a:r>
            </a:p>
          </p:txBody>
        </p:sp>
        <p:grpSp>
          <p:nvGrpSpPr>
            <p:cNvPr id="62" name="Group 61"/>
            <p:cNvGrpSpPr/>
            <p:nvPr userDrawn="1"/>
          </p:nvGrpSpPr>
          <p:grpSpPr>
            <a:xfrm>
              <a:off x="3708000" y="4536000"/>
              <a:ext cx="2052000" cy="720000"/>
              <a:chOff x="3708000" y="4536000"/>
              <a:chExt cx="2052000" cy="720000"/>
            </a:xfrm>
          </p:grpSpPr>
          <p:sp>
            <p:nvSpPr>
              <p:cNvPr id="58" name="Rounded Rectangle 57"/>
              <p:cNvSpPr>
                <a:spLocks/>
              </p:cNvSpPr>
              <p:nvPr userDrawn="1"/>
            </p:nvSpPr>
            <p:spPr>
              <a:xfrm>
                <a:off x="3708000" y="4536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21" name="Rounded Rectangle 20"/>
              <p:cNvSpPr>
                <a:spLocks/>
              </p:cNvSpPr>
              <p:nvPr userDrawn="1"/>
            </p:nvSpPr>
            <p:spPr>
              <a:xfrm>
                <a:off x="3708000" y="45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are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needs?</a:t>
                </a:r>
              </a:p>
            </p:txBody>
          </p:sp>
        </p:grpSp>
        <p:sp>
          <p:nvSpPr>
            <p:cNvPr id="22" name="Rounded Rectangle 21"/>
            <p:cNvSpPr>
              <a:spLocks/>
            </p:cNvSpPr>
            <p:nvPr userDrawn="1"/>
          </p:nvSpPr>
          <p:spPr>
            <a:xfrm>
              <a:off x="3492000" y="5490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are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elements?</a:t>
              </a:r>
            </a:p>
          </p:txBody>
        </p:sp>
        <p:sp>
          <p:nvSpPr>
            <p:cNvPr id="23" name="Rounded Rectangle 22"/>
            <p:cNvSpPr>
              <a:spLocks/>
            </p:cNvSpPr>
            <p:nvPr userDrawn="1"/>
          </p:nvSpPr>
          <p:spPr>
            <a:xfrm>
              <a:off x="11088000" y="5490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How does the system perform?</a:t>
              </a:r>
            </a:p>
          </p:txBody>
        </p:sp>
        <p:sp>
          <p:nvSpPr>
            <p:cNvPr id="24" name="Rounded Rectangle 23"/>
            <p:cNvSpPr>
              <a:spLocks/>
            </p:cNvSpPr>
            <p:nvPr userDrawn="1"/>
          </p:nvSpPr>
          <p:spPr>
            <a:xfrm>
              <a:off x="10656000" y="6804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What should</a:t>
              </a:r>
              <a:br>
                <a:rPr lang="en-GB" sz="1800" kern="0" dirty="0">
                  <a:solidFill>
                    <a:srgbClr val="612D70"/>
                  </a:solidFill>
                  <a:ea typeface="Verdana" panose="020B0604030504040204" pitchFamily="34" charset="0"/>
                  <a:cs typeface="Arial" panose="020B0604020202020204" pitchFamily="34" charset="0"/>
                </a:rPr>
              </a:br>
              <a:r>
                <a:rPr lang="en-GB" sz="1800" kern="0" dirty="0">
                  <a:solidFill>
                    <a:srgbClr val="612D70"/>
                  </a:solidFill>
                  <a:ea typeface="Verdana" panose="020B0604030504040204" pitchFamily="34" charset="0"/>
                  <a:cs typeface="Arial" panose="020B0604020202020204" pitchFamily="34" charset="0"/>
                </a:rPr>
                <a:t>we measure?</a:t>
              </a:r>
            </a:p>
          </p:txBody>
        </p:sp>
        <p:sp>
          <p:nvSpPr>
            <p:cNvPr id="25" name="Rounded Rectangle 24"/>
            <p:cNvSpPr>
              <a:spLocks/>
            </p:cNvSpPr>
            <p:nvPr userDrawn="1"/>
          </p:nvSpPr>
          <p:spPr>
            <a:xfrm>
              <a:off x="3420000" y="8316000"/>
              <a:ext cx="2052000" cy="720000"/>
            </a:xfrm>
            <a:prstGeom prst="roundRect">
              <a:avLst>
                <a:gd name="adj" fmla="val 6835"/>
              </a:avLst>
            </a:prstGeom>
            <a:solidFill>
              <a:schemeClr val="bg1"/>
            </a:solidFill>
            <a:ln w="28575">
              <a:solidFill>
                <a:srgbClr val="003B7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3B71"/>
                  </a:solidFill>
                  <a:ea typeface="Verdana" panose="020B0604030504040204" pitchFamily="34" charset="0"/>
                  <a:cs typeface="Arial" panose="020B0604020202020204" pitchFamily="34" charset="0"/>
                </a:rPr>
                <a:t>Who should</a:t>
              </a:r>
              <a:br>
                <a:rPr lang="en-GB" sz="1800" kern="0" dirty="0">
                  <a:solidFill>
                    <a:srgbClr val="003B71"/>
                  </a:solidFill>
                  <a:ea typeface="Verdana" panose="020B0604030504040204" pitchFamily="34" charset="0"/>
                  <a:cs typeface="Arial" panose="020B0604020202020204" pitchFamily="34" charset="0"/>
                </a:rPr>
              </a:br>
              <a:r>
                <a:rPr lang="en-GB" sz="1800" kern="0" dirty="0">
                  <a:solidFill>
                    <a:srgbClr val="003B71"/>
                  </a:solidFill>
                  <a:ea typeface="Verdana" panose="020B0604030504040204" pitchFamily="34" charset="0"/>
                  <a:cs typeface="Arial" panose="020B0604020202020204" pitchFamily="34" charset="0"/>
                </a:rPr>
                <a:t>be involved?</a:t>
              </a:r>
            </a:p>
          </p:txBody>
        </p:sp>
        <p:sp>
          <p:nvSpPr>
            <p:cNvPr id="26" name="Rounded Rectangle 25"/>
            <p:cNvSpPr>
              <a:spLocks/>
            </p:cNvSpPr>
            <p:nvPr userDrawn="1"/>
          </p:nvSpPr>
          <p:spPr>
            <a:xfrm>
              <a:off x="5364000" y="9288000"/>
              <a:ext cx="2052000" cy="720000"/>
            </a:xfrm>
            <a:prstGeom prst="roundRect">
              <a:avLst>
                <a:gd name="adj" fmla="val 6835"/>
              </a:avLst>
            </a:prstGeom>
            <a:solidFill>
              <a:schemeClr val="bg1"/>
            </a:solidFill>
            <a:ln w="28575">
              <a:solidFill>
                <a:srgbClr val="003B7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3B71"/>
                  </a:solidFill>
                  <a:ea typeface="Verdana" panose="020B0604030504040204" pitchFamily="34" charset="0"/>
                  <a:cs typeface="Arial" panose="020B0604020202020204" pitchFamily="34" charset="0"/>
                </a:rPr>
                <a:t>What should</a:t>
              </a:r>
              <a:br>
                <a:rPr lang="en-GB" sz="1800" kern="0" dirty="0">
                  <a:solidFill>
                    <a:srgbClr val="003B71"/>
                  </a:solidFill>
                  <a:ea typeface="Verdana" panose="020B0604030504040204" pitchFamily="34" charset="0"/>
                  <a:cs typeface="Arial" panose="020B0604020202020204" pitchFamily="34" charset="0"/>
                </a:rPr>
              </a:br>
              <a:r>
                <a:rPr lang="en-GB" sz="1800" kern="0" dirty="0">
                  <a:solidFill>
                    <a:srgbClr val="003B71"/>
                  </a:solidFill>
                  <a:ea typeface="Verdana" panose="020B0604030504040204" pitchFamily="34" charset="0"/>
                  <a:cs typeface="Arial" panose="020B0604020202020204" pitchFamily="34" charset="0"/>
                </a:rPr>
                <a:t>we do next?</a:t>
              </a:r>
            </a:p>
          </p:txBody>
        </p:sp>
        <p:sp>
          <p:nvSpPr>
            <p:cNvPr id="27" name="Rounded Rectangle 26"/>
            <p:cNvSpPr>
              <a:spLocks/>
            </p:cNvSpPr>
            <p:nvPr userDrawn="1"/>
          </p:nvSpPr>
          <p:spPr>
            <a:xfrm>
              <a:off x="4896000" y="3492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is the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problem?</a:t>
              </a:r>
            </a:p>
          </p:txBody>
        </p:sp>
        <p:sp>
          <p:nvSpPr>
            <p:cNvPr id="28" name="Rounded Rectangle 27"/>
            <p:cNvSpPr>
              <a:spLocks/>
            </p:cNvSpPr>
            <p:nvPr userDrawn="1"/>
          </p:nvSpPr>
          <p:spPr>
            <a:xfrm>
              <a:off x="5364000" y="2520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do</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we do well?</a:t>
              </a:r>
            </a:p>
          </p:txBody>
        </p:sp>
        <p:sp>
          <p:nvSpPr>
            <p:cNvPr id="29" name="Rounded Rectangle 28"/>
            <p:cNvSpPr>
              <a:spLocks/>
            </p:cNvSpPr>
            <p:nvPr userDrawn="1"/>
          </p:nvSpPr>
          <p:spPr>
            <a:xfrm>
              <a:off x="1152000" y="5490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Who are the stakeholders?</a:t>
              </a:r>
            </a:p>
          </p:txBody>
        </p:sp>
        <p:grpSp>
          <p:nvGrpSpPr>
            <p:cNvPr id="3" name="Group 2"/>
            <p:cNvGrpSpPr/>
            <p:nvPr userDrawn="1"/>
          </p:nvGrpSpPr>
          <p:grpSpPr>
            <a:xfrm>
              <a:off x="1908000" y="3636000"/>
              <a:ext cx="2052000" cy="720000"/>
              <a:chOff x="1908000" y="3636000"/>
              <a:chExt cx="2052000" cy="720000"/>
            </a:xfrm>
          </p:grpSpPr>
          <p:sp>
            <p:nvSpPr>
              <p:cNvPr id="59" name="Rounded Rectangle 58"/>
              <p:cNvSpPr>
                <a:spLocks/>
              </p:cNvSpPr>
              <p:nvPr userDrawn="1"/>
            </p:nvSpPr>
            <p:spPr>
              <a:xfrm>
                <a:off x="1908000" y="3636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0" name="Rounded Rectangle 29"/>
              <p:cNvSpPr>
                <a:spLocks/>
              </p:cNvSpPr>
              <p:nvPr userDrawn="1"/>
            </p:nvSpPr>
            <p:spPr>
              <a:xfrm>
                <a:off x="1908000" y="36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is the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purpose?</a:t>
                </a:r>
              </a:p>
            </p:txBody>
          </p:sp>
        </p:grpSp>
        <p:sp>
          <p:nvSpPr>
            <p:cNvPr id="31" name="Rounded Rectangle 30"/>
            <p:cNvSpPr>
              <a:spLocks/>
            </p:cNvSpPr>
            <p:nvPr userDrawn="1"/>
          </p:nvSpPr>
          <p:spPr>
            <a:xfrm>
              <a:off x="1368000" y="64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Who will use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nvGrpSpPr>
            <p:cNvPr id="8" name="Group 7"/>
            <p:cNvGrpSpPr/>
            <p:nvPr userDrawn="1"/>
          </p:nvGrpSpPr>
          <p:grpSpPr>
            <a:xfrm>
              <a:off x="3708000" y="6444000"/>
              <a:ext cx="2052000" cy="720000"/>
              <a:chOff x="3708000" y="6444000"/>
              <a:chExt cx="2052000" cy="720000"/>
            </a:xfrm>
          </p:grpSpPr>
          <p:sp>
            <p:nvSpPr>
              <p:cNvPr id="60" name="Rounded Rectangle 59"/>
              <p:cNvSpPr>
                <a:spLocks/>
              </p:cNvSpPr>
              <p:nvPr userDrawn="1"/>
            </p:nvSpPr>
            <p:spPr>
              <a:xfrm>
                <a:off x="3708000" y="6444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2" name="Rounded Rectangle 31"/>
              <p:cNvSpPr>
                <a:spLocks/>
              </p:cNvSpPr>
              <p:nvPr userDrawn="1"/>
            </p:nvSpPr>
            <p:spPr>
              <a:xfrm>
                <a:off x="3708000" y="64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Where is</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grpSp>
          <p:nvGrpSpPr>
            <p:cNvPr id="6" name="Group 5"/>
            <p:cNvGrpSpPr/>
            <p:nvPr userDrawn="1"/>
          </p:nvGrpSpPr>
          <p:grpSpPr>
            <a:xfrm>
              <a:off x="1908000" y="7344000"/>
              <a:ext cx="2052000" cy="720000"/>
              <a:chOff x="1908000" y="7344000"/>
              <a:chExt cx="2052000" cy="720000"/>
            </a:xfrm>
          </p:grpSpPr>
          <p:sp>
            <p:nvSpPr>
              <p:cNvPr id="61" name="Rounded Rectangle 60"/>
              <p:cNvSpPr>
                <a:spLocks/>
              </p:cNvSpPr>
              <p:nvPr userDrawn="1"/>
            </p:nvSpPr>
            <p:spPr>
              <a:xfrm>
                <a:off x="1908000" y="7344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3" name="Rounded Rectangle 32"/>
              <p:cNvSpPr>
                <a:spLocks/>
              </p:cNvSpPr>
              <p:nvPr userDrawn="1"/>
            </p:nvSpPr>
            <p:spPr>
              <a:xfrm>
                <a:off x="1908000" y="73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affects</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sp>
          <p:nvSpPr>
            <p:cNvPr id="65" name="Rounded Rectangle 64"/>
            <p:cNvSpPr>
              <a:spLocks/>
            </p:cNvSpPr>
            <p:nvPr userDrawn="1"/>
          </p:nvSpPr>
          <p:spPr>
            <a:xfrm>
              <a:off x="1368000" y="45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do</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we do now?</a:t>
              </a:r>
            </a:p>
          </p:txBody>
        </p:sp>
        <p:sp>
          <p:nvSpPr>
            <p:cNvPr id="66" name="Rounded Rectangle 65"/>
            <p:cNvSpPr>
              <a:spLocks/>
            </p:cNvSpPr>
            <p:nvPr userDrawn="1"/>
          </p:nvSpPr>
          <p:spPr>
            <a:xfrm>
              <a:off x="8156278" y="3492530"/>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0" dirty="0">
                  <a:solidFill>
                    <a:srgbClr val="A51739"/>
                  </a:solidFill>
                  <a:ea typeface="Verdana" panose="020B0604030504040204" pitchFamily="34" charset="0"/>
                  <a:cs typeface="Arial" panose="020B0604020202020204" pitchFamily="34" charset="0"/>
                </a:rPr>
                <a:t>What could</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go wrong?</a:t>
              </a:r>
            </a:p>
          </p:txBody>
        </p:sp>
      </p:grpSp>
      <p:sp>
        <p:nvSpPr>
          <p:cNvPr id="88" name="Rectangle 8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9" name="Group 88"/>
          <p:cNvGrpSpPr>
            <a:grpSpLocks noChangeAspect="1"/>
          </p:cNvGrpSpPr>
          <p:nvPr userDrawn="1"/>
        </p:nvGrpSpPr>
        <p:grpSpPr>
          <a:xfrm>
            <a:off x="13860000" y="252000"/>
            <a:ext cx="720000" cy="720000"/>
            <a:chOff x="6535999" y="6185445"/>
            <a:chExt cx="432000" cy="432000"/>
          </a:xfrm>
        </p:grpSpPr>
        <p:grpSp>
          <p:nvGrpSpPr>
            <p:cNvPr id="90" name="Group 89"/>
            <p:cNvGrpSpPr/>
            <p:nvPr/>
          </p:nvGrpSpPr>
          <p:grpSpPr>
            <a:xfrm>
              <a:off x="6547786" y="6221445"/>
              <a:ext cx="408426" cy="360000"/>
              <a:chOff x="5832000" y="6318000"/>
              <a:chExt cx="408426" cy="360000"/>
            </a:xfrm>
          </p:grpSpPr>
          <p:sp>
            <p:nvSpPr>
              <p:cNvPr id="92" name="Freeform 9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3" name="Group 92"/>
              <p:cNvGrpSpPr/>
              <p:nvPr/>
            </p:nvGrpSpPr>
            <p:grpSpPr>
              <a:xfrm>
                <a:off x="5832000" y="6318000"/>
                <a:ext cx="408426" cy="360000"/>
                <a:chOff x="1763167" y="1278188"/>
                <a:chExt cx="4042915" cy="3563560"/>
              </a:xfrm>
            </p:grpSpPr>
            <p:sp>
              <p:nvSpPr>
                <p:cNvPr id="94" name="Freeform 9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6" name="Freeform 9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7" name="Freeform 9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1" name="Rectangle 9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87" name="TextBox 8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Map</a:t>
            </a:r>
          </a:p>
        </p:txBody>
      </p:sp>
    </p:spTree>
    <p:extLst>
      <p:ext uri="{BB962C8B-B14F-4D97-AF65-F5344CB8AC3E}">
        <p14:creationId xmlns:p14="http://schemas.microsoft.com/office/powerpoint/2010/main" val="3297893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liminary Activities">
    <p:spTree>
      <p:nvGrpSpPr>
        <p:cNvPr id="1" name=""/>
        <p:cNvGrpSpPr/>
        <p:nvPr/>
      </p:nvGrpSpPr>
      <p:grpSpPr>
        <a:xfrm>
          <a:off x="0" y="0"/>
          <a:ext cx="0" cy="0"/>
          <a:chOff x="0" y="0"/>
          <a:chExt cx="0" cy="0"/>
        </a:xfrm>
      </p:grpSpPr>
      <p:grpSp>
        <p:nvGrpSpPr>
          <p:cNvPr id="56" name="Group 55"/>
          <p:cNvGrpSpPr>
            <a:grpSpLocks noChangeAspect="1"/>
          </p:cNvGrpSpPr>
          <p:nvPr userDrawn="1"/>
        </p:nvGrpSpPr>
        <p:grpSpPr>
          <a:xfrm>
            <a:off x="5447914" y="3775805"/>
            <a:ext cx="4176000" cy="4176000"/>
            <a:chOff x="3222885" y="1439056"/>
            <a:chExt cx="8640000" cy="8640000"/>
          </a:xfrm>
        </p:grpSpPr>
        <p:sp>
          <p:nvSpPr>
            <p:cNvPr id="57" name="Rectangle 56"/>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58" name="Group 57"/>
            <p:cNvGrpSpPr>
              <a:grpSpLocks noChangeAspect="1"/>
            </p:cNvGrpSpPr>
            <p:nvPr userDrawn="1"/>
          </p:nvGrpSpPr>
          <p:grpSpPr>
            <a:xfrm>
              <a:off x="3964466" y="1655056"/>
              <a:ext cx="7156839" cy="8208000"/>
              <a:chOff x="11888215" y="22355450"/>
              <a:chExt cx="25990606" cy="29808000"/>
            </a:xfrm>
          </p:grpSpPr>
          <p:sp>
            <p:nvSpPr>
              <p:cNvPr id="59" name="Freeform 58"/>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60" name="Group 59"/>
              <p:cNvGrpSpPr/>
              <p:nvPr/>
            </p:nvGrpSpPr>
            <p:grpSpPr>
              <a:xfrm>
                <a:off x="12790519" y="26426827"/>
                <a:ext cx="24185998" cy="21665246"/>
                <a:chOff x="25538132" y="-5431428"/>
                <a:chExt cx="24185998" cy="21665246"/>
              </a:xfrm>
            </p:grpSpPr>
            <p:sp>
              <p:nvSpPr>
                <p:cNvPr id="69" name="Freeform 68"/>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0" name="Freeform 69"/>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1" name="Freeform 70"/>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2" name="Freeform 71"/>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3" name="Freeform 72"/>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4" name="Freeform 73"/>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5" name="Freeform 74"/>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61" name="Group 60"/>
              <p:cNvGrpSpPr/>
              <p:nvPr/>
            </p:nvGrpSpPr>
            <p:grpSpPr>
              <a:xfrm>
                <a:off x="13734095" y="27493550"/>
                <a:ext cx="22298846" cy="19531800"/>
                <a:chOff x="17120243" y="1149451"/>
                <a:chExt cx="4632732" cy="4057860"/>
              </a:xfrm>
            </p:grpSpPr>
            <p:sp>
              <p:nvSpPr>
                <p:cNvPr id="62"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63" name="TextBox 62"/>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64" name="TextBox 63"/>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65" name="TextBox 64"/>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66" name="TextBox 65"/>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67" name="TextBox 66"/>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68" name="TextBox 67"/>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3" name="Group 12"/>
          <p:cNvGrpSpPr>
            <a:grpSpLocks noChangeAspect="1"/>
          </p:cNvGrpSpPr>
          <p:nvPr/>
        </p:nvGrpSpPr>
        <p:grpSpPr>
          <a:xfrm>
            <a:off x="2492404" y="1496430"/>
            <a:ext cx="10116190" cy="8718654"/>
            <a:chOff x="-61967" y="2899664"/>
            <a:chExt cx="7682218" cy="6620914"/>
          </a:xfrm>
        </p:grpSpPr>
        <p:cxnSp>
          <p:nvCxnSpPr>
            <p:cNvPr id="39" name="Straight Connector 38"/>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40" name="Straight Connector 39"/>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41" name="Straight Connector 40"/>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2" name="Straight Connector 41"/>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3" name="Straight Connector 42"/>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4" name="Straight Connector 43"/>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98" name="Group 97"/>
          <p:cNvGrpSpPr/>
          <p:nvPr userDrawn="1"/>
        </p:nvGrpSpPr>
        <p:grpSpPr>
          <a:xfrm>
            <a:off x="3322084" y="2146738"/>
            <a:ext cx="8417632" cy="7431024"/>
            <a:chOff x="3322084" y="2146738"/>
            <a:chExt cx="8417632" cy="7431024"/>
          </a:xfrm>
        </p:grpSpPr>
        <p:grpSp>
          <p:nvGrpSpPr>
            <p:cNvPr id="3" name="Group 2"/>
            <p:cNvGrpSpPr/>
            <p:nvPr userDrawn="1"/>
          </p:nvGrpSpPr>
          <p:grpSpPr>
            <a:xfrm>
              <a:off x="3322084" y="4674243"/>
              <a:ext cx="1056830" cy="2388948"/>
              <a:chOff x="4970457" y="4257577"/>
              <a:chExt cx="1056830" cy="2388948"/>
            </a:xfrm>
          </p:grpSpPr>
          <p:sp>
            <p:nvSpPr>
              <p:cNvPr id="89" name="Freeform 88"/>
              <p:cNvSpPr>
                <a:spLocks noChangeAspect="1"/>
              </p:cNvSpPr>
              <p:nvPr/>
            </p:nvSpPr>
            <p:spPr>
              <a:xfrm rot="5400000" flipH="1">
                <a:off x="4304398" y="4923636"/>
                <a:ext cx="2388948"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C441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latin typeface="+mn-lt"/>
                </a:endParaRPr>
              </a:p>
            </p:txBody>
          </p:sp>
          <p:sp>
            <p:nvSpPr>
              <p:cNvPr id="83" name="TextBox 82"/>
              <p:cNvSpPr txBox="1"/>
              <p:nvPr/>
            </p:nvSpPr>
            <p:spPr>
              <a:xfrm rot="16200000">
                <a:off x="4552647" y="5149307"/>
                <a:ext cx="1831170" cy="626215"/>
              </a:xfrm>
              <a:prstGeom prst="rect">
                <a:avLst/>
              </a:prstGeom>
              <a:noFill/>
              <a:ln w="22225">
                <a:noFill/>
              </a:ln>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C44101"/>
                    </a:solidFill>
                    <a:effectLst/>
                    <a:uLnTx/>
                    <a:uFillTx/>
                    <a:latin typeface="+mn-lt"/>
                  </a:rPr>
                  <a:t>Sketch the</a:t>
                </a:r>
                <a:br>
                  <a:rPr kumimoji="0" lang="en-US" sz="2000" b="0" i="0" u="none" strike="noStrike" kern="0" cap="none" spc="0" normalizeH="0" baseline="0" noProof="0" dirty="0">
                    <a:ln>
                      <a:noFill/>
                    </a:ln>
                    <a:solidFill>
                      <a:srgbClr val="C44101"/>
                    </a:solidFill>
                    <a:effectLst/>
                    <a:uLnTx/>
                    <a:uFillTx/>
                    <a:latin typeface="+mn-lt"/>
                  </a:rPr>
                </a:br>
                <a:r>
                  <a:rPr kumimoji="0" lang="en-US" sz="2000" b="0" i="0" u="none" strike="noStrike" kern="0" cap="none" spc="0" normalizeH="0" baseline="0" noProof="0" dirty="0">
                    <a:ln>
                      <a:noFill/>
                    </a:ln>
                    <a:solidFill>
                      <a:srgbClr val="C44101"/>
                    </a:solidFill>
                    <a:effectLst/>
                    <a:uLnTx/>
                    <a:uFillTx/>
                    <a:latin typeface="+mn-lt"/>
                  </a:rPr>
                  <a:t>System</a:t>
                </a:r>
                <a:endParaRPr kumimoji="0" lang="en-GB" sz="2000" b="0" i="0" u="none" strike="noStrike" kern="0" cap="none" spc="0" normalizeH="0" baseline="0" noProof="0" dirty="0">
                  <a:ln>
                    <a:noFill/>
                  </a:ln>
                  <a:solidFill>
                    <a:srgbClr val="C44101"/>
                  </a:solidFill>
                  <a:effectLst/>
                  <a:uLnTx/>
                  <a:uFillTx/>
                  <a:latin typeface="+mn-lt"/>
                </a:endParaRPr>
              </a:p>
            </p:txBody>
          </p:sp>
        </p:grpSp>
        <p:grpSp>
          <p:nvGrpSpPr>
            <p:cNvPr id="6" name="Group 5"/>
            <p:cNvGrpSpPr/>
            <p:nvPr/>
          </p:nvGrpSpPr>
          <p:grpSpPr>
            <a:xfrm>
              <a:off x="4551636" y="8520932"/>
              <a:ext cx="2388949" cy="1056830"/>
              <a:chOff x="5223126" y="6514513"/>
              <a:chExt cx="2388949" cy="1056830"/>
            </a:xfrm>
          </p:grpSpPr>
          <p:sp>
            <p:nvSpPr>
              <p:cNvPr id="94" name="Freeform 93"/>
              <p:cNvSpPr>
                <a:spLocks noChangeAspect="1"/>
              </p:cNvSpPr>
              <p:nvPr/>
            </p:nvSpPr>
            <p:spPr>
              <a:xfrm rot="1800000" flipH="1">
                <a:off x="5223126" y="6514513"/>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03B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4" name="TextBox 83"/>
              <p:cNvSpPr txBox="1"/>
              <p:nvPr/>
            </p:nvSpPr>
            <p:spPr>
              <a:xfrm rot="1800000">
                <a:off x="5639048" y="6736362"/>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3B71"/>
                    </a:solidFill>
                    <a:effectLst/>
                    <a:uLnTx/>
                    <a:uFillTx/>
                    <a:latin typeface="+mn-lt"/>
                  </a:rPr>
                  <a:t>Decide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3B71"/>
                    </a:solidFill>
                    <a:effectLst/>
                    <a:uLnTx/>
                    <a:uFillTx/>
                    <a:latin typeface="+mn-lt"/>
                  </a:rPr>
                  <a:t>Next Step</a:t>
                </a:r>
              </a:p>
            </p:txBody>
          </p:sp>
        </p:grpSp>
        <p:grpSp>
          <p:nvGrpSpPr>
            <p:cNvPr id="2" name="Group 1"/>
            <p:cNvGrpSpPr/>
            <p:nvPr/>
          </p:nvGrpSpPr>
          <p:grpSpPr>
            <a:xfrm>
              <a:off x="4551636" y="2147155"/>
              <a:ext cx="2388949" cy="1056830"/>
              <a:chOff x="5223794" y="3331672"/>
              <a:chExt cx="2388949" cy="1056830"/>
            </a:xfrm>
          </p:grpSpPr>
          <p:sp>
            <p:nvSpPr>
              <p:cNvPr id="92" name="Freeform 91"/>
              <p:cNvSpPr>
                <a:spLocks noChangeAspect="1"/>
              </p:cNvSpPr>
              <p:nvPr/>
            </p:nvSpPr>
            <p:spPr>
              <a:xfrm rot="9000000" flipH="1">
                <a:off x="5223794" y="3331672"/>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966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5" name="TextBox 84"/>
              <p:cNvSpPr txBox="1"/>
              <p:nvPr/>
            </p:nvSpPr>
            <p:spPr>
              <a:xfrm rot="19800000">
                <a:off x="5615597" y="3540023"/>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9662F"/>
                    </a:solidFill>
                    <a:effectLst/>
                    <a:uLnTx/>
                    <a:uFillTx/>
                    <a:latin typeface="+mn-lt"/>
                  </a:rPr>
                  <a:t>Tell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9662F"/>
                    </a:solidFill>
                    <a:effectLst/>
                    <a:uLnTx/>
                    <a:uFillTx/>
                    <a:latin typeface="+mn-lt"/>
                  </a:rPr>
                  <a:t>Stories</a:t>
                </a:r>
              </a:p>
            </p:txBody>
          </p:sp>
        </p:grpSp>
        <p:grpSp>
          <p:nvGrpSpPr>
            <p:cNvPr id="96" name="Group 95"/>
            <p:cNvGrpSpPr/>
            <p:nvPr/>
          </p:nvGrpSpPr>
          <p:grpSpPr>
            <a:xfrm>
              <a:off x="8158955" y="2146738"/>
              <a:ext cx="2388949" cy="1056830"/>
              <a:chOff x="7062279" y="3331255"/>
              <a:chExt cx="2388949" cy="1056830"/>
            </a:xfrm>
          </p:grpSpPr>
          <p:sp>
            <p:nvSpPr>
              <p:cNvPr id="95" name="Freeform 94"/>
              <p:cNvSpPr>
                <a:spLocks noChangeAspect="1"/>
              </p:cNvSpPr>
              <p:nvPr/>
            </p:nvSpPr>
            <p:spPr>
              <a:xfrm rot="12600000" flipH="1">
                <a:off x="7062279" y="3331255"/>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A51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6" name="TextBox 85"/>
              <p:cNvSpPr txBox="1"/>
              <p:nvPr/>
            </p:nvSpPr>
            <p:spPr>
              <a:xfrm rot="1800000">
                <a:off x="7481117" y="3540023"/>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A51739"/>
                    </a:solidFill>
                    <a:effectLst/>
                    <a:uLnTx/>
                    <a:uFillTx/>
                    <a:latin typeface="+mn-lt"/>
                  </a:rPr>
                  <a:t>Describe the</a:t>
                </a:r>
                <a:br>
                  <a:rPr kumimoji="0" lang="en-GB" sz="2000" b="0" i="0" u="none" strike="noStrike" kern="0" cap="none" spc="0" normalizeH="0" baseline="0" noProof="0" dirty="0">
                    <a:ln>
                      <a:noFill/>
                    </a:ln>
                    <a:solidFill>
                      <a:srgbClr val="A51739"/>
                    </a:solidFill>
                    <a:effectLst/>
                    <a:uLnTx/>
                    <a:uFillTx/>
                    <a:latin typeface="+mn-lt"/>
                  </a:rPr>
                </a:br>
                <a:r>
                  <a:rPr kumimoji="0" lang="en-GB" sz="2000" b="0" i="0" u="none" strike="noStrike" kern="0" cap="none" spc="0" normalizeH="0" baseline="0" noProof="0" dirty="0">
                    <a:ln>
                      <a:noFill/>
                    </a:ln>
                    <a:solidFill>
                      <a:srgbClr val="A51739"/>
                    </a:solidFill>
                    <a:effectLst/>
                    <a:uLnTx/>
                    <a:uFillTx/>
                    <a:latin typeface="+mn-lt"/>
                  </a:rPr>
                  <a:t>Big Idea</a:t>
                </a:r>
              </a:p>
            </p:txBody>
          </p:sp>
        </p:grpSp>
        <p:grpSp>
          <p:nvGrpSpPr>
            <p:cNvPr id="97" name="Group 96"/>
            <p:cNvGrpSpPr/>
            <p:nvPr userDrawn="1"/>
          </p:nvGrpSpPr>
          <p:grpSpPr>
            <a:xfrm>
              <a:off x="10682885" y="4674243"/>
              <a:ext cx="1056831" cy="2388948"/>
              <a:chOff x="8647051" y="4256455"/>
              <a:chExt cx="1056831" cy="2388948"/>
            </a:xfrm>
          </p:grpSpPr>
          <p:sp>
            <p:nvSpPr>
              <p:cNvPr id="91" name="Freeform 90"/>
              <p:cNvSpPr>
                <a:spLocks noChangeAspect="1"/>
              </p:cNvSpPr>
              <p:nvPr/>
            </p:nvSpPr>
            <p:spPr>
              <a:xfrm rot="16200000" flipH="1">
                <a:off x="7980993" y="4922513"/>
                <a:ext cx="2388948" cy="1056831"/>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612D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latin typeface="+mn-lt"/>
                </a:endParaRPr>
              </a:p>
            </p:txBody>
          </p:sp>
          <p:sp>
            <p:nvSpPr>
              <p:cNvPr id="87" name="TextBox 86"/>
              <p:cNvSpPr txBox="1"/>
              <p:nvPr/>
            </p:nvSpPr>
            <p:spPr>
              <a:xfrm rot="5400000">
                <a:off x="8290525" y="5149305"/>
                <a:ext cx="1831170" cy="626215"/>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612D70"/>
                    </a:solidFill>
                    <a:effectLst/>
                    <a:uLnTx/>
                    <a:uFillTx/>
                    <a:latin typeface="+mn-lt"/>
                  </a:rPr>
                  <a:t>Identify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612D70"/>
                    </a:solidFill>
                    <a:effectLst/>
                    <a:uLnTx/>
                    <a:uFillTx/>
                    <a:latin typeface="+mn-lt"/>
                  </a:rPr>
                  <a:t>Big Wins</a:t>
                </a:r>
              </a:p>
            </p:txBody>
          </p:sp>
        </p:grpSp>
        <p:grpSp>
          <p:nvGrpSpPr>
            <p:cNvPr id="8" name="Group 7"/>
            <p:cNvGrpSpPr/>
            <p:nvPr/>
          </p:nvGrpSpPr>
          <p:grpSpPr>
            <a:xfrm>
              <a:off x="8158955" y="8517029"/>
              <a:ext cx="2388949" cy="1056830"/>
              <a:chOff x="7059156" y="6510610"/>
              <a:chExt cx="2388949" cy="1056830"/>
            </a:xfrm>
          </p:grpSpPr>
          <p:sp>
            <p:nvSpPr>
              <p:cNvPr id="93" name="Freeform 92"/>
              <p:cNvSpPr>
                <a:spLocks noChangeAspect="1"/>
              </p:cNvSpPr>
              <p:nvPr/>
            </p:nvSpPr>
            <p:spPr>
              <a:xfrm rot="19812969" flipH="1">
                <a:off x="7059156" y="6510610"/>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05D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8" name="TextBox 87"/>
              <p:cNvSpPr txBox="1"/>
              <p:nvPr/>
            </p:nvSpPr>
            <p:spPr>
              <a:xfrm rot="19800000">
                <a:off x="7481117" y="6736362"/>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5DAB"/>
                    </a:solidFill>
                    <a:effectLst/>
                    <a:uLnTx/>
                    <a:uFillTx/>
                    <a:latin typeface="+mn-lt"/>
                  </a:rPr>
                  <a:t>Draft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5DAB"/>
                    </a:solidFill>
                    <a:effectLst/>
                    <a:uLnTx/>
                    <a:uFillTx/>
                    <a:latin typeface="+mn-lt"/>
                  </a:rPr>
                  <a:t>Pitch</a:t>
                </a:r>
              </a:p>
            </p:txBody>
          </p:sp>
        </p:grpSp>
      </p:grpSp>
      <p:sp>
        <p:nvSpPr>
          <p:cNvPr id="54" name="Rectangle 5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55" name="Group 54"/>
          <p:cNvGrpSpPr>
            <a:grpSpLocks noChangeAspect="1"/>
          </p:cNvGrpSpPr>
          <p:nvPr userDrawn="1"/>
        </p:nvGrpSpPr>
        <p:grpSpPr>
          <a:xfrm>
            <a:off x="13860000" y="252000"/>
            <a:ext cx="720000" cy="720000"/>
            <a:chOff x="6535999" y="6185445"/>
            <a:chExt cx="432000" cy="432000"/>
          </a:xfrm>
        </p:grpSpPr>
        <p:grpSp>
          <p:nvGrpSpPr>
            <p:cNvPr id="76" name="Group 75"/>
            <p:cNvGrpSpPr/>
            <p:nvPr/>
          </p:nvGrpSpPr>
          <p:grpSpPr>
            <a:xfrm>
              <a:off x="6547786" y="6221445"/>
              <a:ext cx="408426" cy="360000"/>
              <a:chOff x="5832000" y="6318000"/>
              <a:chExt cx="408426" cy="360000"/>
            </a:xfrm>
          </p:grpSpPr>
          <p:sp>
            <p:nvSpPr>
              <p:cNvPr id="78" name="Freeform 77"/>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79" name="Group 78"/>
              <p:cNvGrpSpPr/>
              <p:nvPr/>
            </p:nvGrpSpPr>
            <p:grpSpPr>
              <a:xfrm>
                <a:off x="5832000" y="6318000"/>
                <a:ext cx="408426" cy="360000"/>
                <a:chOff x="1763167" y="1278188"/>
                <a:chExt cx="4042915" cy="3563560"/>
              </a:xfrm>
            </p:grpSpPr>
            <p:sp>
              <p:nvSpPr>
                <p:cNvPr id="80" name="Freeform 7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1" name="Freeform 8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0" name="Freeform 89"/>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7" name="Rectangle 76"/>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53" name="TextBox 52"/>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Preliminary Activities</a:t>
            </a:r>
          </a:p>
        </p:txBody>
      </p:sp>
    </p:spTree>
    <p:extLst>
      <p:ext uri="{BB962C8B-B14F-4D97-AF65-F5344CB8AC3E}">
        <p14:creationId xmlns:p14="http://schemas.microsoft.com/office/powerpoint/2010/main" val="320875468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age Activities I">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1" name="Group 10"/>
          <p:cNvGrpSpPr>
            <a:grpSpLocks noChangeAspect="1"/>
          </p:cNvGrpSpPr>
          <p:nvPr/>
        </p:nvGrpSpPr>
        <p:grpSpPr>
          <a:xfrm>
            <a:off x="5880444" y="4140483"/>
            <a:ext cx="3270237" cy="3628632"/>
            <a:chOff x="5846602" y="4047330"/>
            <a:chExt cx="2543201" cy="2821909"/>
          </a:xfrm>
        </p:grpSpPr>
        <p:sp>
          <p:nvSpPr>
            <p:cNvPr id="74" name="AutoShape 7"/>
            <p:cNvSpPr>
              <a:spLocks noChangeAspect="1" noChangeArrowheads="1" noTextEdit="1"/>
            </p:cNvSpPr>
            <p:nvPr/>
          </p:nvSpPr>
          <p:spPr bwMode="auto">
            <a:xfrm>
              <a:off x="5846602" y="4047330"/>
              <a:ext cx="2543201" cy="28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defRPr/>
              </a:pPr>
              <a:endParaRPr lang="en-GB" sz="2000" kern="0" dirty="0">
                <a:solidFill>
                  <a:prstClr val="black"/>
                </a:solidFill>
              </a:endParaRPr>
            </a:p>
          </p:txBody>
        </p:sp>
        <p:sp>
          <p:nvSpPr>
            <p:cNvPr id="75" name="Freeform 13"/>
            <p:cNvSpPr>
              <a:spLocks/>
            </p:cNvSpPr>
            <p:nvPr/>
          </p:nvSpPr>
          <p:spPr bwMode="auto">
            <a:xfrm>
              <a:off x="6586272" y="4752683"/>
              <a:ext cx="1120975" cy="1268528"/>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algn="ctr" defTabSz="914400">
                <a:defRPr/>
              </a:pPr>
              <a:r>
                <a:rPr lang="en-GB" sz="1400" kern="0" dirty="0">
                  <a:solidFill>
                    <a:prstClr val="white"/>
                  </a:solidFill>
                  <a:latin typeface="Myriad Pro Light" panose="020B0603030403020204" pitchFamily="34" charset="0"/>
                </a:rPr>
                <a:t>Agree the</a:t>
              </a:r>
            </a:p>
            <a:p>
              <a:pPr algn="ctr" defTabSz="914400">
                <a:defRPr/>
              </a:pPr>
              <a:r>
                <a:rPr lang="en-GB" sz="1400" kern="0" dirty="0">
                  <a:solidFill>
                    <a:prstClr val="white"/>
                  </a:solidFill>
                  <a:latin typeface="Myriad Pro Light" panose="020B0603030403020204" pitchFamily="34" charset="0"/>
                </a:rPr>
                <a:t>Scope</a:t>
              </a:r>
            </a:p>
          </p:txBody>
        </p:sp>
      </p:grpSp>
      <p:sp>
        <p:nvSpPr>
          <p:cNvPr id="13" name="TextBox 12"/>
          <p:cNvSpPr txBox="1"/>
          <p:nvPr/>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Understand the Context</a:t>
            </a:r>
          </a:p>
        </p:txBody>
      </p:sp>
      <p:sp>
        <p:nvSpPr>
          <p:cNvPr id="14" name="TextBox 13"/>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Manage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Plan</a:t>
            </a:r>
          </a:p>
        </p:txBody>
      </p:sp>
      <p:sp>
        <p:nvSpPr>
          <p:cNvPr id="15" name="TextBox 14"/>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Define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Problem</a:t>
            </a:r>
          </a:p>
        </p:txBody>
      </p:sp>
      <p:sp>
        <p:nvSpPr>
          <p:cNvPr id="16" name="TextBox 15"/>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Develop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Solution</a:t>
            </a:r>
          </a:p>
        </p:txBody>
      </p:sp>
      <p:sp>
        <p:nvSpPr>
          <p:cNvPr id="17" name="TextBox 16"/>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Collect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Evidence</a:t>
            </a:r>
          </a:p>
        </p:txBody>
      </p:sp>
      <p:sp>
        <p:nvSpPr>
          <p:cNvPr id="18" name="TextBox 17"/>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Make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Case</a:t>
            </a:r>
          </a:p>
        </p:txBody>
      </p:sp>
      <p:grpSp>
        <p:nvGrpSpPr>
          <p:cNvPr id="19" name="Group 18"/>
          <p:cNvGrpSpPr/>
          <p:nvPr/>
        </p:nvGrpSpPr>
        <p:grpSpPr>
          <a:xfrm>
            <a:off x="1937291" y="1556278"/>
            <a:ext cx="5459423" cy="2101058"/>
            <a:chOff x="1085115" y="5512845"/>
            <a:chExt cx="2814232" cy="1083056"/>
          </a:xfrm>
        </p:grpSpPr>
        <p:sp>
          <p:nvSpPr>
            <p:cNvPr id="60" name="Freeform 13"/>
            <p:cNvSpPr>
              <a:spLocks/>
            </p:cNvSpPr>
            <p:nvPr/>
          </p:nvSpPr>
          <p:spPr bwMode="auto">
            <a:xfrm>
              <a:off x="1662277"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Stakeholder Experiences</a:t>
              </a:r>
            </a:p>
          </p:txBody>
        </p:sp>
        <p:sp>
          <p:nvSpPr>
            <p:cNvPr id="61" name="Freeform 13"/>
            <p:cNvSpPr>
              <a:spLocks/>
            </p:cNvSpPr>
            <p:nvPr/>
          </p:nvSpPr>
          <p:spPr bwMode="auto">
            <a:xfrm>
              <a:off x="2239438"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Patient Experiences</a:t>
              </a:r>
            </a:p>
          </p:txBody>
        </p:sp>
        <p:sp>
          <p:nvSpPr>
            <p:cNvPr id="62" name="Freeform 13"/>
            <p:cNvSpPr>
              <a:spLocks/>
            </p:cNvSpPr>
            <p:nvPr/>
          </p:nvSpPr>
          <p:spPr bwMode="auto">
            <a:xfrm>
              <a:off x="2816599"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Measure Current Performance</a:t>
              </a:r>
            </a:p>
          </p:txBody>
        </p:sp>
        <p:sp>
          <p:nvSpPr>
            <p:cNvPr id="63" name="Freeform 13"/>
            <p:cNvSpPr>
              <a:spLocks/>
            </p:cNvSpPr>
            <p:nvPr/>
          </p:nvSpPr>
          <p:spPr bwMode="auto">
            <a:xfrm>
              <a:off x="1950857" y="6025497"/>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Benchmark Current Performance</a:t>
              </a:r>
            </a:p>
          </p:txBody>
        </p:sp>
        <p:sp>
          <p:nvSpPr>
            <p:cNvPr id="64" name="Freeform 13"/>
            <p:cNvSpPr>
              <a:spLocks/>
            </p:cNvSpPr>
            <p:nvPr/>
          </p:nvSpPr>
          <p:spPr bwMode="auto">
            <a:xfrm>
              <a:off x="2528019" y="6025497"/>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Capture Stakeholder Needs</a:t>
              </a:r>
            </a:p>
          </p:txBody>
        </p:sp>
        <p:sp>
          <p:nvSpPr>
            <p:cNvPr id="65" name="Freeform 13"/>
            <p:cNvSpPr>
              <a:spLocks/>
            </p:cNvSpPr>
            <p:nvPr/>
          </p:nvSpPr>
          <p:spPr bwMode="auto">
            <a:xfrm>
              <a:off x="3105180"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Prioritise Stakeholder Needs</a:t>
              </a:r>
            </a:p>
          </p:txBody>
        </p:sp>
        <p:sp>
          <p:nvSpPr>
            <p:cNvPr id="66" name="Freeform 13"/>
            <p:cNvSpPr>
              <a:spLocks/>
            </p:cNvSpPr>
            <p:nvPr/>
          </p:nvSpPr>
          <p:spPr bwMode="auto">
            <a:xfrm>
              <a:off x="1085115"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Define </a:t>
              </a:r>
              <a:r>
                <a:rPr lang="en-GB" sz="1100" spc="-20" dirty="0">
                  <a:solidFill>
                    <a:srgbClr val="09662F"/>
                  </a:solidFill>
                </a:rPr>
                <a:t>Requirements</a:t>
              </a:r>
            </a:p>
          </p:txBody>
        </p:sp>
        <p:sp>
          <p:nvSpPr>
            <p:cNvPr id="67" name="Freeform 13"/>
            <p:cNvSpPr>
              <a:spLocks/>
            </p:cNvSpPr>
            <p:nvPr/>
          </p:nvSpPr>
          <p:spPr bwMode="auto">
            <a:xfrm>
              <a:off x="3393761"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Agree</a:t>
              </a:r>
            </a:p>
            <a:p>
              <a:pPr algn="ctr"/>
              <a:r>
                <a:rPr lang="en-GB" sz="1100" dirty="0">
                  <a:solidFill>
                    <a:srgbClr val="09662F"/>
                  </a:solidFill>
                </a:rPr>
                <a:t>Core</a:t>
              </a:r>
              <a:br>
                <a:rPr lang="en-GB" sz="1100" dirty="0">
                  <a:solidFill>
                    <a:srgbClr val="09662F"/>
                  </a:solidFill>
                </a:rPr>
              </a:br>
              <a:r>
                <a:rPr lang="en-GB" sz="1100" dirty="0">
                  <a:solidFill>
                    <a:srgbClr val="09662F"/>
                  </a:solidFill>
                </a:rPr>
                <a:t>Themes</a:t>
              </a:r>
            </a:p>
          </p:txBody>
        </p:sp>
      </p:grpSp>
      <p:grpSp>
        <p:nvGrpSpPr>
          <p:cNvPr id="20" name="Group 19"/>
          <p:cNvGrpSpPr/>
          <p:nvPr/>
        </p:nvGrpSpPr>
        <p:grpSpPr>
          <a:xfrm>
            <a:off x="1364954" y="3330884"/>
            <a:ext cx="3745672" cy="5016571"/>
            <a:chOff x="790086" y="6427619"/>
            <a:chExt cx="1930825" cy="2585947"/>
          </a:xfrm>
        </p:grpSpPr>
        <p:sp>
          <p:nvSpPr>
            <p:cNvPr id="49" name="Freeform 13"/>
            <p:cNvSpPr>
              <a:spLocks/>
            </p:cNvSpPr>
            <p:nvPr/>
          </p:nvSpPr>
          <p:spPr bwMode="auto">
            <a:xfrm>
              <a:off x="1075921" y="64276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Stakeholder Map</a:t>
              </a:r>
            </a:p>
          </p:txBody>
        </p:sp>
        <p:sp>
          <p:nvSpPr>
            <p:cNvPr id="50" name="Freeform 13"/>
            <p:cNvSpPr>
              <a:spLocks/>
            </p:cNvSpPr>
            <p:nvPr/>
          </p:nvSpPr>
          <p:spPr bwMode="auto">
            <a:xfrm>
              <a:off x="1930977"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Consult Stakeholders</a:t>
              </a:r>
            </a:p>
          </p:txBody>
        </p:sp>
        <p:sp>
          <p:nvSpPr>
            <p:cNvPr id="51" name="Freeform 13"/>
            <p:cNvSpPr>
              <a:spLocks/>
            </p:cNvSpPr>
            <p:nvPr/>
          </p:nvSpPr>
          <p:spPr bwMode="auto">
            <a:xfrm>
              <a:off x="1361275"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Clinical Processes</a:t>
              </a:r>
            </a:p>
          </p:txBody>
        </p:sp>
        <p:sp>
          <p:nvSpPr>
            <p:cNvPr id="52" name="Freeform 13"/>
            <p:cNvSpPr>
              <a:spLocks/>
            </p:cNvSpPr>
            <p:nvPr/>
          </p:nvSpPr>
          <p:spPr bwMode="auto">
            <a:xfrm>
              <a:off x="1930977"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Analyse Relevant Documents</a:t>
              </a:r>
            </a:p>
          </p:txBody>
        </p:sp>
        <p:sp>
          <p:nvSpPr>
            <p:cNvPr id="53" name="Freeform 13"/>
            <p:cNvSpPr>
              <a:spLocks/>
            </p:cNvSpPr>
            <p:nvPr/>
          </p:nvSpPr>
          <p:spPr bwMode="auto">
            <a:xfrm>
              <a:off x="1646629"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Observe Stakeholders</a:t>
              </a:r>
            </a:p>
          </p:txBody>
        </p:sp>
        <p:sp>
          <p:nvSpPr>
            <p:cNvPr id="54" name="Freeform 13"/>
            <p:cNvSpPr>
              <a:spLocks/>
            </p:cNvSpPr>
            <p:nvPr/>
          </p:nvSpPr>
          <p:spPr bwMode="auto">
            <a:xfrm>
              <a:off x="2215325"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Political Context</a:t>
              </a:r>
            </a:p>
          </p:txBody>
        </p:sp>
        <p:sp>
          <p:nvSpPr>
            <p:cNvPr id="55" name="Freeform 13"/>
            <p:cNvSpPr>
              <a:spLocks/>
            </p:cNvSpPr>
            <p:nvPr/>
          </p:nvSpPr>
          <p:spPr bwMode="auto">
            <a:xfrm>
              <a:off x="1361275"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Patient Journeys</a:t>
              </a:r>
            </a:p>
          </p:txBody>
        </p:sp>
        <p:sp>
          <p:nvSpPr>
            <p:cNvPr id="56" name="Freeform 13"/>
            <p:cNvSpPr>
              <a:spLocks/>
            </p:cNvSpPr>
            <p:nvPr/>
          </p:nvSpPr>
          <p:spPr bwMode="auto">
            <a:xfrm>
              <a:off x="790086"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Patient Diversity</a:t>
              </a:r>
            </a:p>
          </p:txBody>
        </p:sp>
        <p:sp>
          <p:nvSpPr>
            <p:cNvPr id="57" name="Freeform 13"/>
            <p:cNvSpPr>
              <a:spLocks/>
            </p:cNvSpPr>
            <p:nvPr/>
          </p:nvSpPr>
          <p:spPr bwMode="auto">
            <a:xfrm>
              <a:off x="1075921"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Personas</a:t>
              </a:r>
            </a:p>
          </p:txBody>
        </p:sp>
        <p:sp>
          <p:nvSpPr>
            <p:cNvPr id="58" name="Freeform 13"/>
            <p:cNvSpPr>
              <a:spLocks/>
            </p:cNvSpPr>
            <p:nvPr/>
          </p:nvSpPr>
          <p:spPr bwMode="auto">
            <a:xfrm>
              <a:off x="1075921" y="8443162"/>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System</a:t>
              </a:r>
              <a:br>
                <a:rPr lang="en-GB" sz="1100" dirty="0">
                  <a:solidFill>
                    <a:srgbClr val="C44001"/>
                  </a:solidFill>
                </a:rPr>
              </a:br>
              <a:r>
                <a:rPr lang="en-GB" sz="1100" dirty="0">
                  <a:solidFill>
                    <a:srgbClr val="C44001"/>
                  </a:solidFill>
                </a:rPr>
                <a:t>Maps</a:t>
              </a:r>
            </a:p>
          </p:txBody>
        </p:sp>
        <p:sp>
          <p:nvSpPr>
            <p:cNvPr id="59" name="Freeform 13"/>
            <p:cNvSpPr>
              <a:spLocks/>
            </p:cNvSpPr>
            <p:nvPr/>
          </p:nvSpPr>
          <p:spPr bwMode="auto">
            <a:xfrm>
              <a:off x="790086"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Scenarios</a:t>
              </a:r>
            </a:p>
          </p:txBody>
        </p:sp>
      </p:grpSp>
      <p:grpSp>
        <p:nvGrpSpPr>
          <p:cNvPr id="21" name="Group 20"/>
          <p:cNvGrpSpPr/>
          <p:nvPr/>
        </p:nvGrpSpPr>
        <p:grpSpPr>
          <a:xfrm>
            <a:off x="8090536" y="1556278"/>
            <a:ext cx="3220110" cy="2101058"/>
            <a:chOff x="4257001" y="5512844"/>
            <a:chExt cx="1659908" cy="1083056"/>
          </a:xfrm>
        </p:grpSpPr>
        <p:sp>
          <p:nvSpPr>
            <p:cNvPr id="44" name="Freeform 13"/>
            <p:cNvSpPr>
              <a:spLocks/>
            </p:cNvSpPr>
            <p:nvPr/>
          </p:nvSpPr>
          <p:spPr bwMode="auto">
            <a:xfrm>
              <a:off x="4545582"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Stimulate Ideas</a:t>
              </a:r>
            </a:p>
          </p:txBody>
        </p:sp>
        <p:sp>
          <p:nvSpPr>
            <p:cNvPr id="45" name="Freeform 13"/>
            <p:cNvSpPr>
              <a:spLocks/>
            </p:cNvSpPr>
            <p:nvPr/>
          </p:nvSpPr>
          <p:spPr bwMode="auto">
            <a:xfrm>
              <a:off x="5122743"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Filter</a:t>
              </a:r>
              <a:br>
                <a:rPr lang="en-GB" sz="1100" dirty="0">
                  <a:solidFill>
                    <a:srgbClr val="A51739"/>
                  </a:solidFill>
                </a:rPr>
              </a:br>
              <a:r>
                <a:rPr lang="en-GB" sz="1100" dirty="0">
                  <a:solidFill>
                    <a:srgbClr val="A51739"/>
                  </a:solidFill>
                </a:rPr>
                <a:t>Ideas</a:t>
              </a:r>
            </a:p>
          </p:txBody>
        </p:sp>
        <p:sp>
          <p:nvSpPr>
            <p:cNvPr id="46" name="Freeform 13"/>
            <p:cNvSpPr>
              <a:spLocks/>
            </p:cNvSpPr>
            <p:nvPr/>
          </p:nvSpPr>
          <p:spPr bwMode="auto">
            <a:xfrm>
              <a:off x="4834162"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Develop Concepts</a:t>
              </a:r>
            </a:p>
          </p:txBody>
        </p:sp>
        <p:sp>
          <p:nvSpPr>
            <p:cNvPr id="47" name="Freeform 13"/>
            <p:cNvSpPr>
              <a:spLocks/>
            </p:cNvSpPr>
            <p:nvPr/>
          </p:nvSpPr>
          <p:spPr bwMode="auto">
            <a:xfrm>
              <a:off x="4257001"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Consider</a:t>
              </a:r>
              <a:br>
                <a:rPr lang="en-GB" sz="1100" dirty="0">
                  <a:solidFill>
                    <a:srgbClr val="A51739"/>
                  </a:solidFill>
                </a:rPr>
              </a:br>
              <a:r>
                <a:rPr lang="en-GB" sz="1100" dirty="0">
                  <a:solidFill>
                    <a:srgbClr val="A51739"/>
                  </a:solidFill>
                </a:rPr>
                <a:t>Pre-existing Solutions</a:t>
              </a:r>
            </a:p>
          </p:txBody>
        </p:sp>
        <p:sp>
          <p:nvSpPr>
            <p:cNvPr id="48" name="Freeform 13"/>
            <p:cNvSpPr>
              <a:spLocks/>
            </p:cNvSpPr>
            <p:nvPr/>
          </p:nvSpPr>
          <p:spPr bwMode="auto">
            <a:xfrm>
              <a:off x="5411323"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Make</a:t>
              </a:r>
            </a:p>
            <a:p>
              <a:pPr algn="ctr"/>
              <a:r>
                <a:rPr lang="en-GB" sz="1100" dirty="0">
                  <a:solidFill>
                    <a:srgbClr val="A51739"/>
                  </a:solidFill>
                </a:rPr>
                <a:t>Models</a:t>
              </a:r>
            </a:p>
          </p:txBody>
        </p:sp>
      </p:grpSp>
      <p:grpSp>
        <p:nvGrpSpPr>
          <p:cNvPr id="22" name="Group 21"/>
          <p:cNvGrpSpPr/>
          <p:nvPr/>
        </p:nvGrpSpPr>
        <p:grpSpPr>
          <a:xfrm>
            <a:off x="8090539" y="8088529"/>
            <a:ext cx="3220111" cy="2068217"/>
            <a:chOff x="4257001" y="8880096"/>
            <a:chExt cx="1659908" cy="1066127"/>
          </a:xfrm>
        </p:grpSpPr>
        <p:sp>
          <p:nvSpPr>
            <p:cNvPr id="39" name="Freeform 13"/>
            <p:cNvSpPr>
              <a:spLocks/>
            </p:cNvSpPr>
            <p:nvPr/>
          </p:nvSpPr>
          <p:spPr bwMode="auto">
            <a:xfrm>
              <a:off x="4834162"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Predict Stakeholder Benefits</a:t>
              </a:r>
            </a:p>
          </p:txBody>
        </p:sp>
        <p:sp>
          <p:nvSpPr>
            <p:cNvPr id="40" name="Freeform 13"/>
            <p:cNvSpPr>
              <a:spLocks/>
            </p:cNvSpPr>
            <p:nvPr/>
          </p:nvSpPr>
          <p:spPr bwMode="auto">
            <a:xfrm>
              <a:off x="4257001"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Demonstrate Future </a:t>
              </a:r>
              <a:r>
                <a:rPr lang="en-GB" sz="1100" spc="-30" dirty="0">
                  <a:solidFill>
                    <a:srgbClr val="005DAB"/>
                  </a:solidFill>
                </a:rPr>
                <a:t>Improvement</a:t>
              </a:r>
            </a:p>
          </p:txBody>
        </p:sp>
        <p:sp>
          <p:nvSpPr>
            <p:cNvPr id="41" name="Freeform 13"/>
            <p:cNvSpPr>
              <a:spLocks/>
            </p:cNvSpPr>
            <p:nvPr/>
          </p:nvSpPr>
          <p:spPr bwMode="auto">
            <a:xfrm>
              <a:off x="5411323"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Calculate Resources Required</a:t>
              </a:r>
            </a:p>
          </p:txBody>
        </p:sp>
        <p:sp>
          <p:nvSpPr>
            <p:cNvPr id="42" name="Freeform 13"/>
            <p:cNvSpPr>
              <a:spLocks/>
            </p:cNvSpPr>
            <p:nvPr/>
          </p:nvSpPr>
          <p:spPr bwMode="auto">
            <a:xfrm>
              <a:off x="4545581" y="88800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Estimate</a:t>
              </a:r>
            </a:p>
            <a:p>
              <a:pPr algn="ctr"/>
              <a:r>
                <a:rPr lang="en-GB" sz="1100" dirty="0">
                  <a:solidFill>
                    <a:srgbClr val="005DAB"/>
                  </a:solidFill>
                </a:rPr>
                <a:t>Time Required</a:t>
              </a:r>
            </a:p>
          </p:txBody>
        </p:sp>
        <p:sp>
          <p:nvSpPr>
            <p:cNvPr id="43" name="Freeform 13"/>
            <p:cNvSpPr>
              <a:spLocks/>
            </p:cNvSpPr>
            <p:nvPr/>
          </p:nvSpPr>
          <p:spPr bwMode="auto">
            <a:xfrm>
              <a:off x="5122742" y="88800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Present</a:t>
              </a:r>
              <a:br>
                <a:rPr lang="en-GB" sz="1100" dirty="0">
                  <a:solidFill>
                    <a:srgbClr val="005DAB"/>
                  </a:solidFill>
                </a:rPr>
              </a:br>
              <a:r>
                <a:rPr lang="en-GB" sz="1100" dirty="0">
                  <a:solidFill>
                    <a:srgbClr val="005DAB"/>
                  </a:solidFill>
                </a:rPr>
                <a:t>Case for Change</a:t>
              </a:r>
            </a:p>
          </p:txBody>
        </p:sp>
      </p:grpSp>
      <p:grpSp>
        <p:nvGrpSpPr>
          <p:cNvPr id="24" name="Group 23"/>
          <p:cNvGrpSpPr/>
          <p:nvPr/>
        </p:nvGrpSpPr>
        <p:grpSpPr>
          <a:xfrm>
            <a:off x="2448000" y="8088529"/>
            <a:ext cx="4948714" cy="2068217"/>
            <a:chOff x="2448000" y="8088529"/>
            <a:chExt cx="4948714" cy="2068217"/>
          </a:xfrm>
        </p:grpSpPr>
        <p:grpSp>
          <p:nvGrpSpPr>
            <p:cNvPr id="25" name="Group 24"/>
            <p:cNvGrpSpPr/>
            <p:nvPr/>
          </p:nvGrpSpPr>
          <p:grpSpPr>
            <a:xfrm>
              <a:off x="3616773" y="8088529"/>
              <a:ext cx="3779941" cy="2068217"/>
              <a:chOff x="3646269" y="8085219"/>
              <a:chExt cx="3779941" cy="2068217"/>
            </a:xfrm>
          </p:grpSpPr>
          <p:sp>
            <p:nvSpPr>
              <p:cNvPr id="27" name="Freeform 13"/>
              <p:cNvSpPr>
                <a:spLocks/>
              </p:cNvSpPr>
              <p:nvPr/>
            </p:nvSpPr>
            <p:spPr bwMode="auto">
              <a:xfrm>
                <a:off x="4765925"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Manage Team</a:t>
                </a:r>
              </a:p>
            </p:txBody>
          </p:sp>
          <p:sp>
            <p:nvSpPr>
              <p:cNvPr id="28" name="Freeform 13"/>
              <p:cNvSpPr>
                <a:spLocks/>
              </p:cNvSpPr>
              <p:nvPr/>
            </p:nvSpPr>
            <p:spPr bwMode="auto">
              <a:xfrm>
                <a:off x="5885579"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Identify Enablers and Blockers</a:t>
                </a:r>
              </a:p>
            </p:txBody>
          </p:sp>
          <p:sp>
            <p:nvSpPr>
              <p:cNvPr id="29" name="Freeform 13"/>
              <p:cNvSpPr>
                <a:spLocks/>
              </p:cNvSpPr>
              <p:nvPr/>
            </p:nvSpPr>
            <p:spPr bwMode="auto">
              <a:xfrm>
                <a:off x="4206097"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Plan</a:t>
                </a:r>
                <a:br>
                  <a:rPr lang="en-GB" sz="1100" dirty="0">
                    <a:solidFill>
                      <a:srgbClr val="003B71"/>
                    </a:solidFill>
                  </a:rPr>
                </a:br>
                <a:r>
                  <a:rPr lang="en-GB" sz="1100" dirty="0">
                    <a:solidFill>
                      <a:srgbClr val="003B71"/>
                    </a:solidFill>
                  </a:rPr>
                  <a:t>Future Activities</a:t>
                </a:r>
              </a:p>
            </p:txBody>
          </p:sp>
          <p:sp>
            <p:nvSpPr>
              <p:cNvPr id="30" name="Freeform 13"/>
              <p:cNvSpPr>
                <a:spLocks/>
              </p:cNvSpPr>
              <p:nvPr/>
            </p:nvSpPr>
            <p:spPr bwMode="auto">
              <a:xfrm>
                <a:off x="5325751"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a:t>
                </a:r>
                <a:br>
                  <a:rPr lang="en-GB" sz="1100" dirty="0">
                    <a:solidFill>
                      <a:srgbClr val="003B71"/>
                    </a:solidFill>
                  </a:rPr>
                </a:br>
                <a:r>
                  <a:rPr lang="en-GB" sz="1100" dirty="0">
                    <a:solidFill>
                      <a:srgbClr val="003B71"/>
                    </a:solidFill>
                  </a:rPr>
                  <a:t>Performance</a:t>
                </a:r>
              </a:p>
            </p:txBody>
          </p:sp>
          <p:sp>
            <p:nvSpPr>
              <p:cNvPr id="31" name="Freeform 13"/>
              <p:cNvSpPr>
                <a:spLocks/>
              </p:cNvSpPr>
              <p:nvPr/>
            </p:nvSpPr>
            <p:spPr bwMode="auto">
              <a:xfrm>
                <a:off x="6445407"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Ensure Shared </a:t>
                </a:r>
                <a:r>
                  <a:rPr lang="en-GB" sz="1100" spc="-50" dirty="0">
                    <a:solidFill>
                      <a:srgbClr val="003B71"/>
                    </a:solidFill>
                  </a:rPr>
                  <a:t>Understanding</a:t>
                </a:r>
              </a:p>
            </p:txBody>
          </p:sp>
          <p:sp>
            <p:nvSpPr>
              <p:cNvPr id="32" name="Freeform 13"/>
              <p:cNvSpPr>
                <a:spLocks/>
              </p:cNvSpPr>
              <p:nvPr/>
            </p:nvSpPr>
            <p:spPr bwMode="auto">
              <a:xfrm>
                <a:off x="3646269"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 Progress</a:t>
                </a:r>
              </a:p>
            </p:txBody>
          </p:sp>
        </p:grpSp>
        <p:sp>
          <p:nvSpPr>
            <p:cNvPr id="26" name="Freeform 13"/>
            <p:cNvSpPr>
              <a:spLocks/>
            </p:cNvSpPr>
            <p:nvPr/>
          </p:nvSpPr>
          <p:spPr bwMode="auto">
            <a:xfrm>
              <a:off x="2448000"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Agree Aim Statement</a:t>
              </a:r>
            </a:p>
          </p:txBody>
        </p:sp>
      </p:grpSp>
      <p:grpSp>
        <p:nvGrpSpPr>
          <p:cNvPr id="2" name="Group 1"/>
          <p:cNvGrpSpPr/>
          <p:nvPr userDrawn="1"/>
        </p:nvGrpSpPr>
        <p:grpSpPr>
          <a:xfrm>
            <a:off x="10058046" y="3330884"/>
            <a:ext cx="3217271" cy="5016571"/>
            <a:chOff x="10058046" y="3330884"/>
            <a:chExt cx="3217271" cy="5016571"/>
          </a:xfrm>
        </p:grpSpPr>
        <p:sp>
          <p:nvSpPr>
            <p:cNvPr id="33" name="Freeform 13"/>
            <p:cNvSpPr>
              <a:spLocks/>
            </p:cNvSpPr>
            <p:nvPr/>
          </p:nvSpPr>
          <p:spPr bwMode="auto">
            <a:xfrm>
              <a:off x="10058046"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Effectiveness</a:t>
              </a:r>
            </a:p>
          </p:txBody>
        </p:sp>
        <p:sp>
          <p:nvSpPr>
            <p:cNvPr id="34" name="Freeform 13"/>
            <p:cNvSpPr>
              <a:spLocks/>
            </p:cNvSpPr>
            <p:nvPr/>
          </p:nvSpPr>
          <p:spPr bwMode="auto">
            <a:xfrm>
              <a:off x="11177702"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a:t>
              </a:r>
            </a:p>
            <a:p>
              <a:pPr algn="ctr"/>
              <a:r>
                <a:rPr lang="en-GB" sz="1100" dirty="0">
                  <a:solidFill>
                    <a:srgbClr val="612D70"/>
                  </a:solidFill>
                </a:rPr>
                <a:t>Safety</a:t>
              </a:r>
            </a:p>
          </p:txBody>
        </p:sp>
        <p:sp>
          <p:nvSpPr>
            <p:cNvPr id="35" name="Freeform 13"/>
            <p:cNvSpPr>
              <a:spLocks/>
            </p:cNvSpPr>
            <p:nvPr/>
          </p:nvSpPr>
          <p:spPr bwMode="auto">
            <a:xfrm>
              <a:off x="11734686"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Synthesise Evidence</a:t>
              </a:r>
            </a:p>
          </p:txBody>
        </p:sp>
        <p:sp>
          <p:nvSpPr>
            <p:cNvPr id="36" name="Freeform 13"/>
            <p:cNvSpPr>
              <a:spLocks/>
            </p:cNvSpPr>
            <p:nvPr/>
          </p:nvSpPr>
          <p:spPr bwMode="auto">
            <a:xfrm>
              <a:off x="11734686"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Agree</a:t>
              </a:r>
            </a:p>
            <a:p>
              <a:pPr algn="ctr"/>
              <a:r>
                <a:rPr lang="en-GB" sz="1100" dirty="0">
                  <a:solidFill>
                    <a:srgbClr val="612D70"/>
                  </a:solidFill>
                </a:rPr>
                <a:t>Quality Targets</a:t>
              </a:r>
            </a:p>
          </p:txBody>
        </p:sp>
        <p:sp>
          <p:nvSpPr>
            <p:cNvPr id="37" name="Freeform 13"/>
            <p:cNvSpPr>
              <a:spLocks/>
            </p:cNvSpPr>
            <p:nvPr/>
          </p:nvSpPr>
          <p:spPr bwMode="auto">
            <a:xfrm>
              <a:off x="10617874"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Define Measures</a:t>
              </a:r>
            </a:p>
          </p:txBody>
        </p:sp>
        <p:sp>
          <p:nvSpPr>
            <p:cNvPr id="38" name="Freeform 13"/>
            <p:cNvSpPr>
              <a:spLocks/>
            </p:cNvSpPr>
            <p:nvPr/>
          </p:nvSpPr>
          <p:spPr bwMode="auto">
            <a:xfrm>
              <a:off x="10617874"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Barriers</a:t>
              </a:r>
            </a:p>
          </p:txBody>
        </p:sp>
        <p:sp>
          <p:nvSpPr>
            <p:cNvPr id="112" name="Freeform 13"/>
            <p:cNvSpPr>
              <a:spLocks/>
            </p:cNvSpPr>
            <p:nvPr/>
          </p:nvSpPr>
          <p:spPr bwMode="auto">
            <a:xfrm>
              <a:off x="12294514"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Sustainability</a:t>
              </a:r>
            </a:p>
          </p:txBody>
        </p:sp>
        <p:sp>
          <p:nvSpPr>
            <p:cNvPr id="85" name="Freeform 13"/>
            <p:cNvSpPr>
              <a:spLocks/>
            </p:cNvSpPr>
            <p:nvPr userDrawn="1"/>
          </p:nvSpPr>
          <p:spPr bwMode="auto">
            <a:xfrm>
              <a:off x="12294514"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Post-mortem</a:t>
              </a:r>
            </a:p>
          </p:txBody>
        </p:sp>
        <p:sp>
          <p:nvSpPr>
            <p:cNvPr id="86" name="Freeform 13"/>
            <p:cNvSpPr>
              <a:spLocks/>
            </p:cNvSpPr>
            <p:nvPr userDrawn="1"/>
          </p:nvSpPr>
          <p:spPr bwMode="auto">
            <a:xfrm>
              <a:off x="12294514"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Pre-mortem</a:t>
              </a:r>
            </a:p>
          </p:txBody>
        </p:sp>
      </p:grpSp>
      <p:grpSp>
        <p:nvGrpSpPr>
          <p:cNvPr id="133" name="Group 132"/>
          <p:cNvGrpSpPr>
            <a:grpSpLocks noChangeAspect="1"/>
          </p:cNvGrpSpPr>
          <p:nvPr userDrawn="1"/>
        </p:nvGrpSpPr>
        <p:grpSpPr>
          <a:xfrm>
            <a:off x="2492404" y="1496430"/>
            <a:ext cx="10116190" cy="8718654"/>
            <a:chOff x="-61967" y="2899664"/>
            <a:chExt cx="7682218" cy="6620914"/>
          </a:xfrm>
        </p:grpSpPr>
        <p:cxnSp>
          <p:nvCxnSpPr>
            <p:cNvPr id="134" name="Straight Connector 133"/>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135" name="Straight Connector 134"/>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136" name="Straight Connector 135"/>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7" name="Straight Connector 136"/>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8" name="Straight Connector 137"/>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9" name="Straight Connector 138"/>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87" name="Group 86"/>
          <p:cNvGrpSpPr>
            <a:grpSpLocks noChangeAspect="1"/>
          </p:cNvGrpSpPr>
          <p:nvPr userDrawn="1"/>
        </p:nvGrpSpPr>
        <p:grpSpPr>
          <a:xfrm>
            <a:off x="5447914" y="3775805"/>
            <a:ext cx="4176000" cy="4176000"/>
            <a:chOff x="3222885" y="1439056"/>
            <a:chExt cx="8640000" cy="8640000"/>
          </a:xfrm>
        </p:grpSpPr>
        <p:sp>
          <p:nvSpPr>
            <p:cNvPr id="88" name="Rectangle 87"/>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89" name="Group 88"/>
            <p:cNvGrpSpPr>
              <a:grpSpLocks noChangeAspect="1"/>
            </p:cNvGrpSpPr>
            <p:nvPr userDrawn="1"/>
          </p:nvGrpSpPr>
          <p:grpSpPr>
            <a:xfrm>
              <a:off x="3964466" y="1655056"/>
              <a:ext cx="7156839" cy="8208000"/>
              <a:chOff x="11888215" y="22355450"/>
              <a:chExt cx="25990606" cy="29808000"/>
            </a:xfrm>
          </p:grpSpPr>
          <p:sp>
            <p:nvSpPr>
              <p:cNvPr id="90" name="Freeform 89"/>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91" name="Group 90"/>
              <p:cNvGrpSpPr/>
              <p:nvPr/>
            </p:nvGrpSpPr>
            <p:grpSpPr>
              <a:xfrm>
                <a:off x="12790519" y="26426827"/>
                <a:ext cx="24185998" cy="21665246"/>
                <a:chOff x="25538132" y="-5431428"/>
                <a:chExt cx="24185998" cy="21665246"/>
              </a:xfrm>
            </p:grpSpPr>
            <p:sp>
              <p:nvSpPr>
                <p:cNvPr id="100" name="Freeform 99"/>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1" name="Freeform 100"/>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2" name="Freeform 101"/>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3" name="Freeform 102"/>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4" name="Freeform 103"/>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5" name="Freeform 104"/>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6" name="Freeform 105"/>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92" name="Group 91"/>
              <p:cNvGrpSpPr/>
              <p:nvPr/>
            </p:nvGrpSpPr>
            <p:grpSpPr>
              <a:xfrm>
                <a:off x="13734095" y="27493550"/>
                <a:ext cx="22298846" cy="19531800"/>
                <a:chOff x="17120243" y="1149451"/>
                <a:chExt cx="4632732" cy="4057860"/>
              </a:xfrm>
            </p:grpSpPr>
            <p:sp>
              <p:nvSpPr>
                <p:cNvPr id="9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94" name="TextBox 9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95" name="TextBox 9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96" name="TextBox 9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97" name="TextBox 9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98" name="TextBox 9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99" name="TextBox 9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108" name="Rectangle 10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09" name="Group 108"/>
          <p:cNvGrpSpPr>
            <a:grpSpLocks noChangeAspect="1"/>
          </p:cNvGrpSpPr>
          <p:nvPr userDrawn="1"/>
        </p:nvGrpSpPr>
        <p:grpSpPr>
          <a:xfrm>
            <a:off x="13860000" y="252000"/>
            <a:ext cx="720000" cy="720000"/>
            <a:chOff x="6535999" y="6185445"/>
            <a:chExt cx="432000" cy="432000"/>
          </a:xfrm>
        </p:grpSpPr>
        <p:grpSp>
          <p:nvGrpSpPr>
            <p:cNvPr id="110" name="Group 109"/>
            <p:cNvGrpSpPr/>
            <p:nvPr/>
          </p:nvGrpSpPr>
          <p:grpSpPr>
            <a:xfrm>
              <a:off x="6547786" y="6221445"/>
              <a:ext cx="408426" cy="360000"/>
              <a:chOff x="5832000" y="6318000"/>
              <a:chExt cx="408426" cy="360000"/>
            </a:xfrm>
          </p:grpSpPr>
          <p:sp>
            <p:nvSpPr>
              <p:cNvPr id="113" name="Freeform 11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14" name="Group 113"/>
              <p:cNvGrpSpPr/>
              <p:nvPr/>
            </p:nvGrpSpPr>
            <p:grpSpPr>
              <a:xfrm>
                <a:off x="5832000" y="6318000"/>
                <a:ext cx="408426" cy="360000"/>
                <a:chOff x="1763167" y="1278188"/>
                <a:chExt cx="4042915" cy="3563560"/>
              </a:xfrm>
            </p:grpSpPr>
            <p:sp>
              <p:nvSpPr>
                <p:cNvPr id="115" name="Freeform 11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6" name="Freeform 11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7" name="Freeform 11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8" name="Freeform 11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9" name="Freeform 11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0" name="Freeform 11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11" name="Rectangle 11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07" name="TextBox 10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Activities</a:t>
            </a:r>
          </a:p>
        </p:txBody>
      </p:sp>
    </p:spTree>
    <p:extLst>
      <p:ext uri="{BB962C8B-B14F-4D97-AF65-F5344CB8AC3E}">
        <p14:creationId xmlns:p14="http://schemas.microsoft.com/office/powerpoint/2010/main" val="1982591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age Activities II">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Manage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Plan</a:t>
            </a:r>
          </a:p>
        </p:txBody>
      </p:sp>
      <p:sp>
        <p:nvSpPr>
          <p:cNvPr id="15" name="TextBox 14"/>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Define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Problem</a:t>
            </a:r>
          </a:p>
        </p:txBody>
      </p:sp>
      <p:sp>
        <p:nvSpPr>
          <p:cNvPr id="16" name="TextBox 15"/>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Develop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Solution</a:t>
            </a:r>
          </a:p>
        </p:txBody>
      </p:sp>
      <p:sp>
        <p:nvSpPr>
          <p:cNvPr id="17" name="TextBox 16"/>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Collect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Evidence</a:t>
            </a:r>
          </a:p>
        </p:txBody>
      </p:sp>
      <p:sp>
        <p:nvSpPr>
          <p:cNvPr id="18" name="TextBox 17"/>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Make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Case</a:t>
            </a:r>
          </a:p>
        </p:txBody>
      </p:sp>
      <p:grpSp>
        <p:nvGrpSpPr>
          <p:cNvPr id="6" name="Group 5"/>
          <p:cNvGrpSpPr/>
          <p:nvPr userDrawn="1"/>
        </p:nvGrpSpPr>
        <p:grpSpPr>
          <a:xfrm>
            <a:off x="1416006" y="1389600"/>
            <a:ext cx="6019252" cy="2066669"/>
            <a:chOff x="1416006" y="1389600"/>
            <a:chExt cx="6019252" cy="2066669"/>
          </a:xfrm>
        </p:grpSpPr>
        <p:sp>
          <p:nvSpPr>
            <p:cNvPr id="63" name="Freeform 13"/>
            <p:cNvSpPr>
              <a:spLocks/>
            </p:cNvSpPr>
            <p:nvPr/>
          </p:nvSpPr>
          <p:spPr bwMode="auto">
            <a:xfrm>
              <a:off x="4215145"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Benchmark Current Performance</a:t>
              </a:r>
            </a:p>
          </p:txBody>
        </p:sp>
        <p:sp>
          <p:nvSpPr>
            <p:cNvPr id="64" name="Freeform 13"/>
            <p:cNvSpPr>
              <a:spLocks/>
            </p:cNvSpPr>
            <p:nvPr/>
          </p:nvSpPr>
          <p:spPr bwMode="auto">
            <a:xfrm>
              <a:off x="5334801"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Capture Stakeholder Needs</a:t>
              </a:r>
            </a:p>
          </p:txBody>
        </p:sp>
        <p:sp>
          <p:nvSpPr>
            <p:cNvPr id="65" name="Freeform 13"/>
            <p:cNvSpPr>
              <a:spLocks/>
            </p:cNvSpPr>
            <p:nvPr/>
          </p:nvSpPr>
          <p:spPr bwMode="auto">
            <a:xfrm>
              <a:off x="6454455"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Prioritise Stakeholder Needs</a:t>
              </a:r>
            </a:p>
          </p:txBody>
        </p:sp>
        <p:sp>
          <p:nvSpPr>
            <p:cNvPr id="60" name="Freeform 13"/>
            <p:cNvSpPr>
              <a:spLocks/>
            </p:cNvSpPr>
            <p:nvPr userDrawn="1"/>
          </p:nvSpPr>
          <p:spPr bwMode="auto">
            <a:xfrm>
              <a:off x="2535662"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Stakeholder Experiences</a:t>
              </a:r>
            </a:p>
          </p:txBody>
        </p:sp>
        <p:sp>
          <p:nvSpPr>
            <p:cNvPr id="61" name="Freeform 13"/>
            <p:cNvSpPr>
              <a:spLocks/>
            </p:cNvSpPr>
            <p:nvPr userDrawn="1"/>
          </p:nvSpPr>
          <p:spPr bwMode="auto">
            <a:xfrm>
              <a:off x="365531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Patient Experiences</a:t>
              </a:r>
            </a:p>
          </p:txBody>
        </p:sp>
        <p:sp>
          <p:nvSpPr>
            <p:cNvPr id="62" name="Freeform 13"/>
            <p:cNvSpPr>
              <a:spLocks/>
            </p:cNvSpPr>
            <p:nvPr userDrawn="1"/>
          </p:nvSpPr>
          <p:spPr bwMode="auto">
            <a:xfrm>
              <a:off x="4774970"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Measure Current Performance</a:t>
              </a:r>
            </a:p>
          </p:txBody>
        </p:sp>
        <p:sp>
          <p:nvSpPr>
            <p:cNvPr id="66" name="Freeform 13"/>
            <p:cNvSpPr>
              <a:spLocks/>
            </p:cNvSpPr>
            <p:nvPr userDrawn="1"/>
          </p:nvSpPr>
          <p:spPr bwMode="auto">
            <a:xfrm>
              <a:off x="141600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Define </a:t>
              </a:r>
              <a:r>
                <a:rPr lang="en-GB" sz="1100" spc="-20" dirty="0">
                  <a:solidFill>
                    <a:srgbClr val="09662F"/>
                  </a:solidFill>
                </a:rPr>
                <a:t>Requirements</a:t>
              </a:r>
            </a:p>
          </p:txBody>
        </p:sp>
        <p:sp>
          <p:nvSpPr>
            <p:cNvPr id="67" name="Freeform 13"/>
            <p:cNvSpPr>
              <a:spLocks/>
            </p:cNvSpPr>
            <p:nvPr userDrawn="1"/>
          </p:nvSpPr>
          <p:spPr bwMode="auto">
            <a:xfrm>
              <a:off x="589462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Agree</a:t>
              </a:r>
            </a:p>
            <a:p>
              <a:pPr algn="ctr"/>
              <a:r>
                <a:rPr lang="en-GB" sz="1100" dirty="0">
                  <a:solidFill>
                    <a:srgbClr val="09662F"/>
                  </a:solidFill>
                </a:rPr>
                <a:t>Core</a:t>
              </a:r>
              <a:br>
                <a:rPr lang="en-GB" sz="1100" dirty="0">
                  <a:solidFill>
                    <a:srgbClr val="09662F"/>
                  </a:solidFill>
                </a:rPr>
              </a:br>
              <a:r>
                <a:rPr lang="en-GB" sz="1100" dirty="0">
                  <a:solidFill>
                    <a:srgbClr val="09662F"/>
                  </a:solidFill>
                </a:rPr>
                <a:t>Themes</a:t>
              </a:r>
            </a:p>
          </p:txBody>
        </p:sp>
      </p:grpSp>
      <p:grpSp>
        <p:nvGrpSpPr>
          <p:cNvPr id="23" name="Group 22"/>
          <p:cNvGrpSpPr/>
          <p:nvPr userDrawn="1"/>
        </p:nvGrpSpPr>
        <p:grpSpPr>
          <a:xfrm>
            <a:off x="8202404" y="1389600"/>
            <a:ext cx="3220110" cy="2066669"/>
            <a:chOff x="8090536" y="1556278"/>
            <a:chExt cx="3220110" cy="2066669"/>
          </a:xfrm>
        </p:grpSpPr>
        <p:sp>
          <p:nvSpPr>
            <p:cNvPr id="44" name="Freeform 13"/>
            <p:cNvSpPr>
              <a:spLocks/>
            </p:cNvSpPr>
            <p:nvPr/>
          </p:nvSpPr>
          <p:spPr bwMode="auto">
            <a:xfrm>
              <a:off x="8650364" y="25164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Stimulate Ideas</a:t>
              </a:r>
            </a:p>
          </p:txBody>
        </p:sp>
        <p:sp>
          <p:nvSpPr>
            <p:cNvPr id="45" name="Freeform 13"/>
            <p:cNvSpPr>
              <a:spLocks/>
            </p:cNvSpPr>
            <p:nvPr/>
          </p:nvSpPr>
          <p:spPr bwMode="auto">
            <a:xfrm>
              <a:off x="9770017" y="25164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Filter</a:t>
              </a:r>
              <a:br>
                <a:rPr lang="en-GB" sz="1100" dirty="0">
                  <a:solidFill>
                    <a:srgbClr val="A51739"/>
                  </a:solidFill>
                </a:rPr>
              </a:br>
              <a:r>
                <a:rPr lang="en-GB" sz="1100" dirty="0">
                  <a:solidFill>
                    <a:srgbClr val="A51739"/>
                  </a:solidFill>
                </a:rPr>
                <a:t>Ideas</a:t>
              </a:r>
            </a:p>
          </p:txBody>
        </p:sp>
        <p:sp>
          <p:nvSpPr>
            <p:cNvPr id="46" name="Freeform 13"/>
            <p:cNvSpPr>
              <a:spLocks/>
            </p:cNvSpPr>
            <p:nvPr/>
          </p:nvSpPr>
          <p:spPr bwMode="auto">
            <a:xfrm>
              <a:off x="9210190"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Develop Concepts</a:t>
              </a:r>
            </a:p>
          </p:txBody>
        </p:sp>
        <p:sp>
          <p:nvSpPr>
            <p:cNvPr id="47" name="Freeform 13"/>
            <p:cNvSpPr>
              <a:spLocks/>
            </p:cNvSpPr>
            <p:nvPr/>
          </p:nvSpPr>
          <p:spPr bwMode="auto">
            <a:xfrm>
              <a:off x="8090536"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Consider</a:t>
              </a:r>
              <a:br>
                <a:rPr lang="en-GB" sz="1100" dirty="0">
                  <a:solidFill>
                    <a:srgbClr val="A51739"/>
                  </a:solidFill>
                </a:rPr>
              </a:br>
              <a:r>
                <a:rPr lang="en-GB" sz="1100" dirty="0">
                  <a:solidFill>
                    <a:srgbClr val="A51739"/>
                  </a:solidFill>
                </a:rPr>
                <a:t>Pre-existing Solutions</a:t>
              </a:r>
            </a:p>
          </p:txBody>
        </p:sp>
        <p:sp>
          <p:nvSpPr>
            <p:cNvPr id="48" name="Freeform 13"/>
            <p:cNvSpPr>
              <a:spLocks/>
            </p:cNvSpPr>
            <p:nvPr/>
          </p:nvSpPr>
          <p:spPr bwMode="auto">
            <a:xfrm>
              <a:off x="10329843"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Make</a:t>
              </a:r>
            </a:p>
            <a:p>
              <a:pPr algn="ctr"/>
              <a:r>
                <a:rPr lang="en-GB" sz="1100" dirty="0">
                  <a:solidFill>
                    <a:srgbClr val="A51739"/>
                  </a:solidFill>
                </a:rPr>
                <a:t>Models</a:t>
              </a:r>
            </a:p>
          </p:txBody>
        </p:sp>
      </p:grpSp>
      <p:grpSp>
        <p:nvGrpSpPr>
          <p:cNvPr id="102" name="Group 101"/>
          <p:cNvGrpSpPr/>
          <p:nvPr userDrawn="1"/>
        </p:nvGrpSpPr>
        <p:grpSpPr>
          <a:xfrm>
            <a:off x="8202492" y="8215200"/>
            <a:ext cx="3220111" cy="2068217"/>
            <a:chOff x="8090539" y="8088529"/>
            <a:chExt cx="3220111" cy="2068217"/>
          </a:xfrm>
        </p:grpSpPr>
        <p:sp>
          <p:nvSpPr>
            <p:cNvPr id="39" name="Freeform 13"/>
            <p:cNvSpPr>
              <a:spLocks/>
            </p:cNvSpPr>
            <p:nvPr/>
          </p:nvSpPr>
          <p:spPr bwMode="auto">
            <a:xfrm>
              <a:off x="9210193"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Predict Stakeholder Benefits</a:t>
              </a:r>
            </a:p>
          </p:txBody>
        </p:sp>
        <p:sp>
          <p:nvSpPr>
            <p:cNvPr id="40" name="Freeform 13"/>
            <p:cNvSpPr>
              <a:spLocks/>
            </p:cNvSpPr>
            <p:nvPr/>
          </p:nvSpPr>
          <p:spPr bwMode="auto">
            <a:xfrm>
              <a:off x="8090539"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Demonstrate Future </a:t>
              </a:r>
              <a:r>
                <a:rPr lang="en-GB" sz="1100" spc="-30" dirty="0">
                  <a:solidFill>
                    <a:srgbClr val="005DAB"/>
                  </a:solidFill>
                </a:rPr>
                <a:t>Improvement</a:t>
              </a:r>
            </a:p>
          </p:txBody>
        </p:sp>
        <p:sp>
          <p:nvSpPr>
            <p:cNvPr id="41" name="Freeform 13"/>
            <p:cNvSpPr>
              <a:spLocks/>
            </p:cNvSpPr>
            <p:nvPr/>
          </p:nvSpPr>
          <p:spPr bwMode="auto">
            <a:xfrm>
              <a:off x="10329847"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Calculate Resources Required</a:t>
              </a:r>
            </a:p>
          </p:txBody>
        </p:sp>
        <p:sp>
          <p:nvSpPr>
            <p:cNvPr id="42" name="Freeform 13"/>
            <p:cNvSpPr>
              <a:spLocks/>
            </p:cNvSpPr>
            <p:nvPr/>
          </p:nvSpPr>
          <p:spPr bwMode="auto">
            <a:xfrm>
              <a:off x="8650365" y="808852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Estimate</a:t>
              </a:r>
            </a:p>
            <a:p>
              <a:pPr algn="ctr"/>
              <a:r>
                <a:rPr lang="en-GB" sz="1100" dirty="0">
                  <a:solidFill>
                    <a:srgbClr val="005DAB"/>
                  </a:solidFill>
                </a:rPr>
                <a:t>Time Required</a:t>
              </a:r>
            </a:p>
          </p:txBody>
        </p:sp>
        <p:sp>
          <p:nvSpPr>
            <p:cNvPr id="43" name="Freeform 13"/>
            <p:cNvSpPr>
              <a:spLocks/>
            </p:cNvSpPr>
            <p:nvPr/>
          </p:nvSpPr>
          <p:spPr bwMode="auto">
            <a:xfrm>
              <a:off x="9770019" y="808852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Present</a:t>
              </a:r>
              <a:br>
                <a:rPr lang="en-GB" sz="1100" dirty="0">
                  <a:solidFill>
                    <a:srgbClr val="005DAB"/>
                  </a:solidFill>
                </a:rPr>
              </a:br>
              <a:r>
                <a:rPr lang="en-GB" sz="1100" dirty="0">
                  <a:solidFill>
                    <a:srgbClr val="005DAB"/>
                  </a:solidFill>
                </a:rPr>
                <a:t>Case for Change</a:t>
              </a:r>
            </a:p>
          </p:txBody>
        </p:sp>
      </p:grpSp>
      <p:grpSp>
        <p:nvGrpSpPr>
          <p:cNvPr id="19" name="Group 18"/>
          <p:cNvGrpSpPr/>
          <p:nvPr userDrawn="1"/>
        </p:nvGrpSpPr>
        <p:grpSpPr>
          <a:xfrm>
            <a:off x="3655316" y="8215200"/>
            <a:ext cx="3779942" cy="2068217"/>
            <a:chOff x="3655316" y="8215200"/>
            <a:chExt cx="3779942" cy="2068217"/>
          </a:xfrm>
        </p:grpSpPr>
        <p:sp>
          <p:nvSpPr>
            <p:cNvPr id="29" name="Freeform 13"/>
            <p:cNvSpPr>
              <a:spLocks/>
            </p:cNvSpPr>
            <p:nvPr userDrawn="1"/>
          </p:nvSpPr>
          <p:spPr bwMode="auto">
            <a:xfrm>
              <a:off x="3655316"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Plan</a:t>
              </a:r>
              <a:br>
                <a:rPr lang="en-GB" sz="1100" dirty="0">
                  <a:solidFill>
                    <a:srgbClr val="003B71"/>
                  </a:solidFill>
                </a:rPr>
              </a:br>
              <a:r>
                <a:rPr lang="en-GB" sz="1100" dirty="0">
                  <a:solidFill>
                    <a:srgbClr val="003B71"/>
                  </a:solidFill>
                </a:rPr>
                <a:t>Future Activities</a:t>
              </a:r>
            </a:p>
          </p:txBody>
        </p:sp>
        <p:sp>
          <p:nvSpPr>
            <p:cNvPr id="30" name="Freeform 13"/>
            <p:cNvSpPr>
              <a:spLocks/>
            </p:cNvSpPr>
            <p:nvPr userDrawn="1"/>
          </p:nvSpPr>
          <p:spPr bwMode="auto">
            <a:xfrm>
              <a:off x="477497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a:t>
              </a:r>
              <a:br>
                <a:rPr lang="en-GB" sz="1100" dirty="0">
                  <a:solidFill>
                    <a:srgbClr val="003B71"/>
                  </a:solidFill>
                </a:rPr>
              </a:br>
              <a:r>
                <a:rPr lang="en-GB" sz="1100" dirty="0">
                  <a:solidFill>
                    <a:srgbClr val="003B71"/>
                  </a:solidFill>
                </a:rPr>
                <a:t>Performance</a:t>
              </a:r>
            </a:p>
          </p:txBody>
        </p:sp>
        <p:sp>
          <p:nvSpPr>
            <p:cNvPr id="31" name="Freeform 13"/>
            <p:cNvSpPr>
              <a:spLocks/>
            </p:cNvSpPr>
            <p:nvPr userDrawn="1"/>
          </p:nvSpPr>
          <p:spPr bwMode="auto">
            <a:xfrm>
              <a:off x="5894626"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Ensure Shared </a:t>
              </a:r>
              <a:r>
                <a:rPr lang="en-GB" sz="1100" spc="-50" dirty="0">
                  <a:solidFill>
                    <a:srgbClr val="003B71"/>
                  </a:solidFill>
                </a:rPr>
                <a:t>Understanding</a:t>
              </a:r>
            </a:p>
          </p:txBody>
        </p:sp>
        <p:sp>
          <p:nvSpPr>
            <p:cNvPr id="27" name="Freeform 13"/>
            <p:cNvSpPr>
              <a:spLocks/>
            </p:cNvSpPr>
            <p:nvPr userDrawn="1"/>
          </p:nvSpPr>
          <p:spPr bwMode="auto">
            <a:xfrm>
              <a:off x="5334801"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Manage Team</a:t>
              </a:r>
            </a:p>
          </p:txBody>
        </p:sp>
        <p:sp>
          <p:nvSpPr>
            <p:cNvPr id="28" name="Freeform 13"/>
            <p:cNvSpPr>
              <a:spLocks/>
            </p:cNvSpPr>
            <p:nvPr userDrawn="1"/>
          </p:nvSpPr>
          <p:spPr bwMode="auto">
            <a:xfrm>
              <a:off x="6454455"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Identify Enablers and Blockers</a:t>
              </a:r>
            </a:p>
          </p:txBody>
        </p:sp>
        <p:sp>
          <p:nvSpPr>
            <p:cNvPr id="32" name="Freeform 13"/>
            <p:cNvSpPr>
              <a:spLocks/>
            </p:cNvSpPr>
            <p:nvPr userDrawn="1"/>
          </p:nvSpPr>
          <p:spPr bwMode="auto">
            <a:xfrm>
              <a:off x="4215145"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 Progress</a:t>
              </a:r>
            </a:p>
          </p:txBody>
        </p:sp>
      </p:grpSp>
      <p:grpSp>
        <p:nvGrpSpPr>
          <p:cNvPr id="120" name="Group 119"/>
          <p:cNvGrpSpPr/>
          <p:nvPr userDrawn="1"/>
        </p:nvGrpSpPr>
        <p:grpSpPr>
          <a:xfrm>
            <a:off x="853200" y="9176870"/>
            <a:ext cx="2100403" cy="1106547"/>
            <a:chOff x="1328400" y="9176870"/>
            <a:chExt cx="2100403" cy="1106547"/>
          </a:xfrm>
        </p:grpSpPr>
        <p:sp>
          <p:nvSpPr>
            <p:cNvPr id="26" name="Freeform 13"/>
            <p:cNvSpPr>
              <a:spLocks/>
            </p:cNvSpPr>
            <p:nvPr userDrawn="1"/>
          </p:nvSpPr>
          <p:spPr bwMode="auto">
            <a:xfrm>
              <a:off x="244800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Challenge</a:t>
              </a:r>
              <a:br>
                <a:rPr lang="en-GB" sz="1100" dirty="0">
                  <a:solidFill>
                    <a:sysClr val="windowText" lastClr="000000"/>
                  </a:solidFill>
                </a:rPr>
              </a:br>
              <a:r>
                <a:rPr lang="en-GB" sz="1100" dirty="0">
                  <a:solidFill>
                    <a:sysClr val="windowText" lastClr="000000"/>
                  </a:solidFill>
                </a:rPr>
                <a:t>the Scope</a:t>
              </a:r>
            </a:p>
          </p:txBody>
        </p:sp>
        <p:sp>
          <p:nvSpPr>
            <p:cNvPr id="91" name="Freeform 13"/>
            <p:cNvSpPr>
              <a:spLocks/>
            </p:cNvSpPr>
            <p:nvPr userDrawn="1"/>
          </p:nvSpPr>
          <p:spPr bwMode="auto">
            <a:xfrm>
              <a:off x="132840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Agree Aim Statement</a:t>
              </a:r>
            </a:p>
          </p:txBody>
        </p:sp>
      </p:grpSp>
      <p:sp>
        <p:nvSpPr>
          <p:cNvPr id="13" name="TextBox 12"/>
          <p:cNvSpPr txBox="1"/>
          <p:nvPr userDrawn="1"/>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Understand the Context</a:t>
            </a:r>
          </a:p>
        </p:txBody>
      </p:sp>
      <p:grpSp>
        <p:nvGrpSpPr>
          <p:cNvPr id="21" name="Group 20"/>
          <p:cNvGrpSpPr/>
          <p:nvPr userDrawn="1"/>
        </p:nvGrpSpPr>
        <p:grpSpPr>
          <a:xfrm>
            <a:off x="853200" y="3330884"/>
            <a:ext cx="3778626" cy="5016571"/>
            <a:chOff x="853200" y="3330884"/>
            <a:chExt cx="3778626" cy="5016571"/>
          </a:xfrm>
        </p:grpSpPr>
        <p:sp>
          <p:nvSpPr>
            <p:cNvPr id="49" name="Freeform 13"/>
            <p:cNvSpPr>
              <a:spLocks/>
            </p:cNvSpPr>
            <p:nvPr/>
          </p:nvSpPr>
          <p:spPr bwMode="auto">
            <a:xfrm>
              <a:off x="1411200"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Stakeholder Map</a:t>
              </a:r>
            </a:p>
          </p:txBody>
        </p:sp>
        <p:sp>
          <p:nvSpPr>
            <p:cNvPr id="50" name="Freeform 13"/>
            <p:cNvSpPr>
              <a:spLocks/>
            </p:cNvSpPr>
            <p:nvPr/>
          </p:nvSpPr>
          <p:spPr bwMode="auto">
            <a:xfrm>
              <a:off x="3090911"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Consult Stakeholders</a:t>
              </a:r>
            </a:p>
          </p:txBody>
        </p:sp>
        <p:sp>
          <p:nvSpPr>
            <p:cNvPr id="51" name="Freeform 13"/>
            <p:cNvSpPr>
              <a:spLocks/>
            </p:cNvSpPr>
            <p:nvPr/>
          </p:nvSpPr>
          <p:spPr bwMode="auto">
            <a:xfrm>
              <a:off x="1971000"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Clinical Processes</a:t>
              </a:r>
            </a:p>
          </p:txBody>
        </p:sp>
        <p:sp>
          <p:nvSpPr>
            <p:cNvPr id="52" name="Freeform 13"/>
            <p:cNvSpPr>
              <a:spLocks/>
            </p:cNvSpPr>
            <p:nvPr/>
          </p:nvSpPr>
          <p:spPr bwMode="auto">
            <a:xfrm>
              <a:off x="3090911"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Analyse Relevant Documents</a:t>
              </a:r>
            </a:p>
          </p:txBody>
        </p:sp>
        <p:sp>
          <p:nvSpPr>
            <p:cNvPr id="53" name="Freeform 13"/>
            <p:cNvSpPr>
              <a:spLocks/>
            </p:cNvSpPr>
            <p:nvPr/>
          </p:nvSpPr>
          <p:spPr bwMode="auto">
            <a:xfrm>
              <a:off x="2530800"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Observe Stakeholders</a:t>
              </a:r>
            </a:p>
          </p:txBody>
        </p:sp>
        <p:sp>
          <p:nvSpPr>
            <p:cNvPr id="54" name="Freeform 13"/>
            <p:cNvSpPr>
              <a:spLocks/>
            </p:cNvSpPr>
            <p:nvPr/>
          </p:nvSpPr>
          <p:spPr bwMode="auto">
            <a:xfrm>
              <a:off x="3651023"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Political Context</a:t>
              </a:r>
            </a:p>
          </p:txBody>
        </p:sp>
        <p:sp>
          <p:nvSpPr>
            <p:cNvPr id="55" name="Freeform 13"/>
            <p:cNvSpPr>
              <a:spLocks/>
            </p:cNvSpPr>
            <p:nvPr/>
          </p:nvSpPr>
          <p:spPr bwMode="auto">
            <a:xfrm>
              <a:off x="1971000"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Patient Journeys</a:t>
              </a:r>
            </a:p>
          </p:txBody>
        </p:sp>
        <p:sp>
          <p:nvSpPr>
            <p:cNvPr id="56" name="Freeform 13"/>
            <p:cNvSpPr>
              <a:spLocks/>
            </p:cNvSpPr>
            <p:nvPr/>
          </p:nvSpPr>
          <p:spPr bwMode="auto">
            <a:xfrm>
              <a:off x="853200"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Patient Diversity</a:t>
              </a:r>
            </a:p>
          </p:txBody>
        </p:sp>
        <p:sp>
          <p:nvSpPr>
            <p:cNvPr id="57" name="Freeform 13"/>
            <p:cNvSpPr>
              <a:spLocks/>
            </p:cNvSpPr>
            <p:nvPr/>
          </p:nvSpPr>
          <p:spPr bwMode="auto">
            <a:xfrm>
              <a:off x="1411200"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Personas</a:t>
              </a:r>
            </a:p>
          </p:txBody>
        </p:sp>
        <p:sp>
          <p:nvSpPr>
            <p:cNvPr id="58" name="Freeform 13"/>
            <p:cNvSpPr>
              <a:spLocks/>
            </p:cNvSpPr>
            <p:nvPr/>
          </p:nvSpPr>
          <p:spPr bwMode="auto">
            <a:xfrm>
              <a:off x="1411200"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System</a:t>
              </a:r>
              <a:br>
                <a:rPr lang="en-GB" sz="1100" dirty="0">
                  <a:solidFill>
                    <a:srgbClr val="C44001"/>
                  </a:solidFill>
                </a:rPr>
              </a:br>
              <a:r>
                <a:rPr lang="en-GB" sz="1100" dirty="0">
                  <a:solidFill>
                    <a:srgbClr val="C44001"/>
                  </a:solidFill>
                </a:rPr>
                <a:t>Maps</a:t>
              </a:r>
            </a:p>
          </p:txBody>
        </p:sp>
        <p:sp>
          <p:nvSpPr>
            <p:cNvPr id="59" name="Freeform 13"/>
            <p:cNvSpPr>
              <a:spLocks/>
            </p:cNvSpPr>
            <p:nvPr/>
          </p:nvSpPr>
          <p:spPr bwMode="auto">
            <a:xfrm>
              <a:off x="853200"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Scenarios</a:t>
              </a:r>
            </a:p>
          </p:txBody>
        </p:sp>
      </p:grpSp>
      <p:sp>
        <p:nvSpPr>
          <p:cNvPr id="97" name="Freeform 13"/>
          <p:cNvSpPr>
            <a:spLocks/>
          </p:cNvSpPr>
          <p:nvPr userDrawn="1"/>
        </p:nvSpPr>
        <p:spPr bwMode="auto">
          <a:xfrm>
            <a:off x="9319881"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Identify the Big Wins</a:t>
            </a:r>
          </a:p>
        </p:txBody>
      </p:sp>
      <p:sp>
        <p:nvSpPr>
          <p:cNvPr id="94" name="Freeform 13"/>
          <p:cNvSpPr>
            <a:spLocks/>
          </p:cNvSpPr>
          <p:nvPr userDrawn="1"/>
        </p:nvSpPr>
        <p:spPr bwMode="auto">
          <a:xfrm>
            <a:off x="4770377"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101"/>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101"/>
                </a:solidFill>
              </a:rPr>
              <a:t>Sketch the system</a:t>
            </a:r>
          </a:p>
        </p:txBody>
      </p:sp>
      <p:sp>
        <p:nvSpPr>
          <p:cNvPr id="92" name="Freeform 13"/>
          <p:cNvSpPr>
            <a:spLocks/>
          </p:cNvSpPr>
          <p:nvPr userDrawn="1"/>
        </p:nvSpPr>
        <p:spPr bwMode="auto">
          <a:xfrm>
            <a:off x="5894626" y="72555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Decide the Next Step</a:t>
            </a:r>
          </a:p>
        </p:txBody>
      </p:sp>
      <p:sp>
        <p:nvSpPr>
          <p:cNvPr id="93" name="Freeform 13"/>
          <p:cNvSpPr>
            <a:spLocks/>
          </p:cNvSpPr>
          <p:nvPr userDrawn="1"/>
        </p:nvSpPr>
        <p:spPr bwMode="auto">
          <a:xfrm>
            <a:off x="8202492" y="72555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Draft the Pitch</a:t>
            </a:r>
          </a:p>
        </p:txBody>
      </p:sp>
      <p:sp>
        <p:nvSpPr>
          <p:cNvPr id="95" name="Freeform 13"/>
          <p:cNvSpPr>
            <a:spLocks/>
          </p:cNvSpPr>
          <p:nvPr userDrawn="1"/>
        </p:nvSpPr>
        <p:spPr bwMode="auto">
          <a:xfrm>
            <a:off x="5894626" y="3324787"/>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Tell the Stories</a:t>
            </a:r>
          </a:p>
        </p:txBody>
      </p:sp>
      <p:sp>
        <p:nvSpPr>
          <p:cNvPr id="98" name="Freeform 13"/>
          <p:cNvSpPr>
            <a:spLocks/>
          </p:cNvSpPr>
          <p:nvPr userDrawn="1"/>
        </p:nvSpPr>
        <p:spPr bwMode="auto">
          <a:xfrm>
            <a:off x="8202404" y="33120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Describe the Big Idea</a:t>
            </a:r>
          </a:p>
        </p:txBody>
      </p:sp>
      <p:grpSp>
        <p:nvGrpSpPr>
          <p:cNvPr id="20" name="Group 19"/>
          <p:cNvGrpSpPr/>
          <p:nvPr userDrawn="1"/>
        </p:nvGrpSpPr>
        <p:grpSpPr>
          <a:xfrm>
            <a:off x="10440000" y="3330884"/>
            <a:ext cx="3220003" cy="5016571"/>
            <a:chOff x="10440000" y="3330884"/>
            <a:chExt cx="3220003" cy="5016571"/>
          </a:xfrm>
        </p:grpSpPr>
        <p:sp>
          <p:nvSpPr>
            <p:cNvPr id="33" name="Freeform 13"/>
            <p:cNvSpPr>
              <a:spLocks/>
            </p:cNvSpPr>
            <p:nvPr userDrawn="1"/>
          </p:nvSpPr>
          <p:spPr bwMode="auto">
            <a:xfrm>
              <a:off x="10440000"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Effectiveness</a:t>
              </a:r>
            </a:p>
          </p:txBody>
        </p:sp>
        <p:sp>
          <p:nvSpPr>
            <p:cNvPr id="34" name="Freeform 13"/>
            <p:cNvSpPr>
              <a:spLocks/>
            </p:cNvSpPr>
            <p:nvPr userDrawn="1"/>
          </p:nvSpPr>
          <p:spPr bwMode="auto">
            <a:xfrm>
              <a:off x="11559656"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a:t>
              </a:r>
            </a:p>
            <a:p>
              <a:pPr algn="ctr"/>
              <a:r>
                <a:rPr lang="en-GB" sz="1100" dirty="0">
                  <a:solidFill>
                    <a:srgbClr val="612D70"/>
                  </a:solidFill>
                </a:rPr>
                <a:t>Safety</a:t>
              </a:r>
            </a:p>
          </p:txBody>
        </p:sp>
        <p:sp>
          <p:nvSpPr>
            <p:cNvPr id="35" name="Freeform 13"/>
            <p:cNvSpPr>
              <a:spLocks/>
            </p:cNvSpPr>
            <p:nvPr userDrawn="1"/>
          </p:nvSpPr>
          <p:spPr bwMode="auto">
            <a:xfrm>
              <a:off x="12119428"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Synthesise Evidence</a:t>
              </a:r>
            </a:p>
          </p:txBody>
        </p:sp>
        <p:sp>
          <p:nvSpPr>
            <p:cNvPr id="36" name="Freeform 13"/>
            <p:cNvSpPr>
              <a:spLocks/>
            </p:cNvSpPr>
            <p:nvPr userDrawn="1"/>
          </p:nvSpPr>
          <p:spPr bwMode="auto">
            <a:xfrm>
              <a:off x="12119428"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Agree</a:t>
              </a:r>
            </a:p>
            <a:p>
              <a:pPr algn="ctr"/>
              <a:r>
                <a:rPr lang="en-GB" sz="1100" dirty="0">
                  <a:solidFill>
                    <a:srgbClr val="612D70"/>
                  </a:solidFill>
                </a:rPr>
                <a:t>Quality Targets</a:t>
              </a:r>
            </a:p>
          </p:txBody>
        </p:sp>
        <p:sp>
          <p:nvSpPr>
            <p:cNvPr id="37" name="Freeform 13"/>
            <p:cNvSpPr>
              <a:spLocks/>
            </p:cNvSpPr>
            <p:nvPr userDrawn="1"/>
          </p:nvSpPr>
          <p:spPr bwMode="auto">
            <a:xfrm>
              <a:off x="10999828"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Define Measures</a:t>
              </a:r>
            </a:p>
          </p:txBody>
        </p:sp>
        <p:sp>
          <p:nvSpPr>
            <p:cNvPr id="38" name="Freeform 13"/>
            <p:cNvSpPr>
              <a:spLocks/>
            </p:cNvSpPr>
            <p:nvPr userDrawn="1"/>
          </p:nvSpPr>
          <p:spPr bwMode="auto">
            <a:xfrm>
              <a:off x="10999828"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Barriers</a:t>
              </a:r>
            </a:p>
          </p:txBody>
        </p:sp>
        <p:sp>
          <p:nvSpPr>
            <p:cNvPr id="112" name="Freeform 13"/>
            <p:cNvSpPr>
              <a:spLocks/>
            </p:cNvSpPr>
            <p:nvPr userDrawn="1"/>
          </p:nvSpPr>
          <p:spPr bwMode="auto">
            <a:xfrm>
              <a:off x="12679200"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Sustainability</a:t>
              </a:r>
            </a:p>
          </p:txBody>
        </p:sp>
        <p:sp>
          <p:nvSpPr>
            <p:cNvPr id="89" name="Freeform 13"/>
            <p:cNvSpPr>
              <a:spLocks/>
            </p:cNvSpPr>
            <p:nvPr userDrawn="1"/>
          </p:nvSpPr>
          <p:spPr bwMode="auto">
            <a:xfrm>
              <a:off x="12679200"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Post-mortem</a:t>
              </a:r>
            </a:p>
          </p:txBody>
        </p:sp>
        <p:sp>
          <p:nvSpPr>
            <p:cNvPr id="90" name="Freeform 13"/>
            <p:cNvSpPr>
              <a:spLocks/>
            </p:cNvSpPr>
            <p:nvPr userDrawn="1"/>
          </p:nvSpPr>
          <p:spPr bwMode="auto">
            <a:xfrm>
              <a:off x="12679200"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Pre-mortem</a:t>
              </a:r>
            </a:p>
          </p:txBody>
        </p:sp>
      </p:grpSp>
      <p:grpSp>
        <p:nvGrpSpPr>
          <p:cNvPr id="96" name="Group 95"/>
          <p:cNvGrpSpPr>
            <a:grpSpLocks noChangeAspect="1"/>
          </p:cNvGrpSpPr>
          <p:nvPr userDrawn="1"/>
        </p:nvGrpSpPr>
        <p:grpSpPr>
          <a:xfrm>
            <a:off x="2492404" y="1496430"/>
            <a:ext cx="10116190" cy="8718654"/>
            <a:chOff x="-61967" y="2899664"/>
            <a:chExt cx="7682218" cy="6620914"/>
          </a:xfrm>
        </p:grpSpPr>
        <p:cxnSp>
          <p:nvCxnSpPr>
            <p:cNvPr id="99" name="Straight Connector 98"/>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100" name="Straight Connector 99"/>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101" name="Straight Connector 100"/>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3" name="Straight Connector 102"/>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4" name="Straight Connector 103"/>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5" name="Straight Connector 104"/>
            <p:cNvCxnSpPr>
              <a:cxnSpLocks noChangeAspect="1"/>
            </p:cNvCxnSpPr>
            <p:nvPr/>
          </p:nvCxnSpPr>
          <p:spPr>
            <a:xfrm flipH="1" flipV="1">
              <a:off x="5048040" y="694239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106" name="Group 105"/>
          <p:cNvGrpSpPr>
            <a:grpSpLocks noChangeAspect="1"/>
          </p:cNvGrpSpPr>
          <p:nvPr userDrawn="1"/>
        </p:nvGrpSpPr>
        <p:grpSpPr>
          <a:xfrm>
            <a:off x="5447914" y="3775805"/>
            <a:ext cx="4176000" cy="4176000"/>
            <a:chOff x="3222885" y="1439056"/>
            <a:chExt cx="8640000" cy="8640000"/>
          </a:xfrm>
        </p:grpSpPr>
        <p:sp>
          <p:nvSpPr>
            <p:cNvPr id="107" name="Rectangle 106"/>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108" name="Group 107"/>
            <p:cNvGrpSpPr>
              <a:grpSpLocks noChangeAspect="1"/>
            </p:cNvGrpSpPr>
            <p:nvPr userDrawn="1"/>
          </p:nvGrpSpPr>
          <p:grpSpPr>
            <a:xfrm>
              <a:off x="3964466" y="1655056"/>
              <a:ext cx="7156839" cy="8208000"/>
              <a:chOff x="11888215" y="22355450"/>
              <a:chExt cx="25990606" cy="29808000"/>
            </a:xfrm>
          </p:grpSpPr>
          <p:sp>
            <p:nvSpPr>
              <p:cNvPr id="109" name="Freeform 108"/>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110" name="Group 109"/>
              <p:cNvGrpSpPr/>
              <p:nvPr/>
            </p:nvGrpSpPr>
            <p:grpSpPr>
              <a:xfrm>
                <a:off x="12790519" y="26426827"/>
                <a:ext cx="24185998" cy="21665246"/>
                <a:chOff x="25538132" y="-5431428"/>
                <a:chExt cx="24185998" cy="21665246"/>
              </a:xfrm>
            </p:grpSpPr>
            <p:sp>
              <p:nvSpPr>
                <p:cNvPr id="121" name="Freeform 120"/>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2" name="Freeform 121"/>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3" name="Freeform 122"/>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4" name="Freeform 123"/>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5" name="Freeform 124"/>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6" name="Freeform 125"/>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7" name="Freeform 126"/>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111" name="Group 110"/>
              <p:cNvGrpSpPr/>
              <p:nvPr/>
            </p:nvGrpSpPr>
            <p:grpSpPr>
              <a:xfrm>
                <a:off x="13734095" y="27493550"/>
                <a:ext cx="22298846" cy="19531800"/>
                <a:chOff x="17120243" y="1149451"/>
                <a:chExt cx="4632732" cy="4057860"/>
              </a:xfrm>
            </p:grpSpPr>
            <p:sp>
              <p:nvSpPr>
                <p:cNvPr id="11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114" name="TextBox 11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115" name="TextBox 11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116" name="TextBox 11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117" name="TextBox 11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118" name="TextBox 11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119" name="TextBox 11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129" name="Rectangle 128"/>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30" name="Group 129"/>
          <p:cNvGrpSpPr>
            <a:grpSpLocks noChangeAspect="1"/>
          </p:cNvGrpSpPr>
          <p:nvPr userDrawn="1"/>
        </p:nvGrpSpPr>
        <p:grpSpPr>
          <a:xfrm>
            <a:off x="13860000" y="252000"/>
            <a:ext cx="720000" cy="720000"/>
            <a:chOff x="6535999" y="6185445"/>
            <a:chExt cx="432000" cy="432000"/>
          </a:xfrm>
        </p:grpSpPr>
        <p:grpSp>
          <p:nvGrpSpPr>
            <p:cNvPr id="131" name="Group 130"/>
            <p:cNvGrpSpPr/>
            <p:nvPr/>
          </p:nvGrpSpPr>
          <p:grpSpPr>
            <a:xfrm>
              <a:off x="6547786" y="6221445"/>
              <a:ext cx="408426" cy="360000"/>
              <a:chOff x="5832000" y="6318000"/>
              <a:chExt cx="408426" cy="360000"/>
            </a:xfrm>
          </p:grpSpPr>
          <p:sp>
            <p:nvSpPr>
              <p:cNvPr id="133" name="Freeform 13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34" name="Group 133"/>
              <p:cNvGrpSpPr/>
              <p:nvPr/>
            </p:nvGrpSpPr>
            <p:grpSpPr>
              <a:xfrm>
                <a:off x="5832000" y="6318000"/>
                <a:ext cx="408426" cy="360000"/>
                <a:chOff x="1763167" y="1278188"/>
                <a:chExt cx="4042915" cy="3563560"/>
              </a:xfrm>
            </p:grpSpPr>
            <p:sp>
              <p:nvSpPr>
                <p:cNvPr id="135" name="Freeform 13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6" name="Freeform 13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7" name="Freeform 13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8" name="Freeform 13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9" name="Freeform 13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40" name="Freeform 13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32" name="Rectangle 13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8" name="TextBox 12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Activities</a:t>
            </a:r>
          </a:p>
        </p:txBody>
      </p:sp>
    </p:spTree>
    <p:extLst>
      <p:ext uri="{BB962C8B-B14F-4D97-AF65-F5344CB8AC3E}">
        <p14:creationId xmlns:p14="http://schemas.microsoft.com/office/powerpoint/2010/main" val="3710502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estions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grpSp>
        <p:nvGrpSpPr>
          <p:cNvPr id="41" name="Group 40"/>
          <p:cNvGrpSpPr/>
          <p:nvPr userDrawn="1"/>
        </p:nvGrpSpPr>
        <p:grpSpPr>
          <a:xfrm>
            <a:off x="4603519" y="1890000"/>
            <a:ext cx="4234481" cy="2641575"/>
            <a:chOff x="4603519" y="1890000"/>
            <a:chExt cx="4234481" cy="2641575"/>
          </a:xfrm>
        </p:grpSpPr>
        <p:grpSp>
          <p:nvGrpSpPr>
            <p:cNvPr id="77" name="Group 76"/>
            <p:cNvGrpSpPr/>
            <p:nvPr userDrawn="1"/>
          </p:nvGrpSpPr>
          <p:grpSpPr>
            <a:xfrm>
              <a:off x="4603519" y="1890000"/>
              <a:ext cx="2142000" cy="751575"/>
              <a:chOff x="6756777" y="2363879"/>
              <a:chExt cx="2142000" cy="751575"/>
            </a:xfrm>
          </p:grpSpPr>
          <p:sp>
            <p:nvSpPr>
              <p:cNvPr id="78" name="Rounded Rectangle 77"/>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79" name="Rounded Rectangle 78"/>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What is the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purpose?</a:t>
                </a:r>
              </a:p>
            </p:txBody>
          </p:sp>
        </p:grpSp>
        <p:grpSp>
          <p:nvGrpSpPr>
            <p:cNvPr id="73" name="Group 72"/>
            <p:cNvGrpSpPr/>
            <p:nvPr userDrawn="1"/>
          </p:nvGrpSpPr>
          <p:grpSpPr>
            <a:xfrm>
              <a:off x="6696000" y="2052000"/>
              <a:ext cx="2142000" cy="751575"/>
              <a:chOff x="6756777" y="2363879"/>
              <a:chExt cx="2142000" cy="751575"/>
            </a:xfrm>
          </p:grpSpPr>
          <p:sp>
            <p:nvSpPr>
              <p:cNvPr id="74" name="Rounded Rectangle 7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75" name="Rounded Rectangle 7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Verdana"/>
                    <a:ea typeface="Verdana" panose="020B0604030504040204" pitchFamily="34" charset="0"/>
                    <a:cs typeface="Arial" panose="020B0604020202020204" pitchFamily="34" charset="0"/>
                  </a:rPr>
                  <a:t>What do</a:t>
                </a:r>
                <a:br>
                  <a:rPr lang="en-GB" sz="1800" kern="0" dirty="0">
                    <a:solidFill>
                      <a:srgbClr val="C44101"/>
                    </a:solidFill>
                    <a:latin typeface="Verdana"/>
                    <a:ea typeface="Verdana" panose="020B0604030504040204" pitchFamily="34" charset="0"/>
                    <a:cs typeface="Arial" panose="020B0604020202020204" pitchFamily="34" charset="0"/>
                  </a:rPr>
                </a:br>
                <a:r>
                  <a:rPr lang="en-GB" sz="1800" kern="0" dirty="0">
                    <a:solidFill>
                      <a:srgbClr val="C44101"/>
                    </a:solidFill>
                    <a:latin typeface="Verdana"/>
                    <a:ea typeface="Verdana" panose="020B0604030504040204" pitchFamily="34" charset="0"/>
                    <a:cs typeface="Arial" panose="020B0604020202020204" pitchFamily="34" charset="0"/>
                  </a:rPr>
                  <a:t>we</a:t>
                </a:r>
                <a:r>
                  <a:rPr lang="en-GB" sz="1800" kern="0" baseline="0" dirty="0">
                    <a:solidFill>
                      <a:srgbClr val="C44101"/>
                    </a:solidFill>
                    <a:latin typeface="Verdana"/>
                    <a:ea typeface="Verdana" panose="020B0604030504040204" pitchFamily="34" charset="0"/>
                    <a:cs typeface="Arial" panose="020B0604020202020204" pitchFamily="34" charset="0"/>
                  </a:rPr>
                  <a:t> </a:t>
                </a:r>
                <a:r>
                  <a:rPr lang="en-GB" sz="1800" kern="0" dirty="0">
                    <a:solidFill>
                      <a:srgbClr val="C44101"/>
                    </a:solidFill>
                    <a:latin typeface="Verdana"/>
                    <a:ea typeface="Verdana" panose="020B0604030504040204" pitchFamily="34" charset="0"/>
                    <a:cs typeface="Arial" panose="020B0604020202020204" pitchFamily="34" charset="0"/>
                  </a:rPr>
                  <a:t>do now?</a:t>
                </a:r>
              </a:p>
            </p:txBody>
          </p:sp>
        </p:grpSp>
        <p:grpSp>
          <p:nvGrpSpPr>
            <p:cNvPr id="4" name="Group 3"/>
            <p:cNvGrpSpPr/>
            <p:nvPr userDrawn="1"/>
          </p:nvGrpSpPr>
          <p:grpSpPr>
            <a:xfrm>
              <a:off x="4603519" y="2757084"/>
              <a:ext cx="2142000" cy="751575"/>
              <a:chOff x="4603519" y="2757084"/>
              <a:chExt cx="2142000" cy="751575"/>
            </a:xfrm>
          </p:grpSpPr>
          <p:sp>
            <p:nvSpPr>
              <p:cNvPr id="70" name="Rounded Rectangle 69"/>
              <p:cNvSpPr>
                <a:spLocks noChangeAspect="1"/>
              </p:cNvSpPr>
              <p:nvPr userDrawn="1"/>
            </p:nvSpPr>
            <p:spPr>
              <a:xfrm>
                <a:off x="4603519" y="2757084"/>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65" name="Rounded Rectangle 64"/>
              <p:cNvSpPr>
                <a:spLocks noChangeAspect="1"/>
              </p:cNvSpPr>
              <p:nvPr userDrawn="1"/>
            </p:nvSpPr>
            <p:spPr>
              <a:xfrm>
                <a:off x="4603519" y="2757084"/>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Verdana"/>
                    <a:ea typeface="Verdana" panose="020B0604030504040204" pitchFamily="34" charset="0"/>
                    <a:cs typeface="Arial" panose="020B0604020202020204" pitchFamily="34" charset="0"/>
                  </a:rPr>
                  <a:t>What are</a:t>
                </a:r>
                <a:br>
                  <a:rPr lang="en-GB" sz="1800" kern="0" dirty="0">
                    <a:solidFill>
                      <a:srgbClr val="C44101"/>
                    </a:solidFill>
                    <a:latin typeface="Verdana"/>
                    <a:ea typeface="Verdana" panose="020B0604030504040204" pitchFamily="34" charset="0"/>
                    <a:cs typeface="Arial" panose="020B0604020202020204" pitchFamily="34" charset="0"/>
                  </a:rPr>
                </a:br>
                <a:r>
                  <a:rPr lang="en-GB" sz="1800" kern="0" dirty="0">
                    <a:solidFill>
                      <a:srgbClr val="C44101"/>
                    </a:solidFill>
                    <a:latin typeface="Verdana"/>
                    <a:ea typeface="Verdana" panose="020B0604030504040204" pitchFamily="34" charset="0"/>
                    <a:cs typeface="Arial" panose="020B0604020202020204" pitchFamily="34" charset="0"/>
                  </a:rPr>
                  <a:t>the needs?</a:t>
                </a:r>
              </a:p>
            </p:txBody>
          </p:sp>
        </p:grpSp>
        <p:grpSp>
          <p:nvGrpSpPr>
            <p:cNvPr id="83" name="Group 82"/>
            <p:cNvGrpSpPr/>
            <p:nvPr userDrawn="1"/>
          </p:nvGrpSpPr>
          <p:grpSpPr>
            <a:xfrm>
              <a:off x="6659839" y="2916000"/>
              <a:ext cx="2142000" cy="751575"/>
              <a:chOff x="6756777" y="2363879"/>
              <a:chExt cx="2142000" cy="751575"/>
            </a:xfrm>
          </p:grpSpPr>
          <p:sp>
            <p:nvSpPr>
              <p:cNvPr id="84" name="Rounded Rectangle 8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85" name="Rounded Rectangle 8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800" kern="0" dirty="0">
                    <a:solidFill>
                      <a:srgbClr val="C44101"/>
                    </a:solidFill>
                    <a:latin typeface="+mn-lt"/>
                    <a:ea typeface="Verdana" panose="020B0604030504040204" pitchFamily="34" charset="0"/>
                    <a:cs typeface="Arial" panose="020B0604020202020204" pitchFamily="34" charset="0"/>
                  </a:rPr>
                  <a:t>Where is</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6" name="Group 5"/>
            <p:cNvGrpSpPr/>
            <p:nvPr userDrawn="1"/>
          </p:nvGrpSpPr>
          <p:grpSpPr>
            <a:xfrm>
              <a:off x="4603519" y="3625465"/>
              <a:ext cx="2152707" cy="751575"/>
              <a:chOff x="6649132" y="3306359"/>
              <a:chExt cx="2152707" cy="751575"/>
            </a:xfrm>
          </p:grpSpPr>
          <p:sp>
            <p:nvSpPr>
              <p:cNvPr id="69" name="Rounded Rectangle 68"/>
              <p:cNvSpPr>
                <a:spLocks noChangeAspect="1"/>
              </p:cNvSpPr>
              <p:nvPr userDrawn="1"/>
            </p:nvSpPr>
            <p:spPr>
              <a:xfrm>
                <a:off x="6659839" y="330635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64" name="Rounded Rectangle 63"/>
              <p:cNvSpPr>
                <a:spLocks noChangeAspect="1"/>
              </p:cNvSpPr>
              <p:nvPr userDrawn="1"/>
            </p:nvSpPr>
            <p:spPr>
              <a:xfrm>
                <a:off x="6649132" y="330635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800" kern="0" dirty="0">
                    <a:solidFill>
                      <a:srgbClr val="C44101"/>
                    </a:solidFill>
                    <a:latin typeface="+mn-lt"/>
                    <a:ea typeface="Verdana" panose="020B0604030504040204" pitchFamily="34" charset="0"/>
                    <a:cs typeface="Arial" panose="020B0604020202020204" pitchFamily="34" charset="0"/>
                  </a:rPr>
                  <a:t>What are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elements?</a:t>
                </a:r>
              </a:p>
            </p:txBody>
          </p:sp>
        </p:grpSp>
        <p:grpSp>
          <p:nvGrpSpPr>
            <p:cNvPr id="80" name="Group 79"/>
            <p:cNvGrpSpPr/>
            <p:nvPr userDrawn="1"/>
          </p:nvGrpSpPr>
          <p:grpSpPr>
            <a:xfrm>
              <a:off x="6659839" y="3780000"/>
              <a:ext cx="2142000" cy="751575"/>
              <a:chOff x="6756777" y="2363879"/>
              <a:chExt cx="2142000" cy="751575"/>
            </a:xfrm>
          </p:grpSpPr>
          <p:sp>
            <p:nvSpPr>
              <p:cNvPr id="81" name="Rounded Rectangle 80"/>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82" name="Rounded Rectangle 81"/>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What affects</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grpSp>
        <p:nvGrpSpPr>
          <p:cNvPr id="86" name="Group 85"/>
          <p:cNvGrpSpPr/>
          <p:nvPr userDrawn="1"/>
        </p:nvGrpSpPr>
        <p:grpSpPr>
          <a:xfrm>
            <a:off x="9857417" y="2034501"/>
            <a:ext cx="2142000" cy="751575"/>
            <a:chOff x="11913737" y="2548581"/>
            <a:chExt cx="2142000" cy="751575"/>
          </a:xfrm>
        </p:grpSpPr>
        <p:sp>
          <p:nvSpPr>
            <p:cNvPr id="87" name="Rounded Rectangle 86"/>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88" name="Rounded Rectangle 87"/>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mn-lt"/>
                  <a:ea typeface="Verdana" panose="020B0604030504040204" pitchFamily="34" charset="0"/>
                  <a:cs typeface="Arial" panose="020B0604020202020204" pitchFamily="34" charset="0"/>
                </a:rPr>
                <a:t>How do we</a:t>
              </a:r>
              <a:br>
                <a:rPr lang="en-GB" sz="1800" kern="0" dirty="0">
                  <a:solidFill>
                    <a:srgbClr val="09662F"/>
                  </a:solidFill>
                  <a:latin typeface="+mn-lt"/>
                  <a:ea typeface="Verdana" panose="020B0604030504040204" pitchFamily="34" charset="0"/>
                  <a:cs typeface="Arial" panose="020B0604020202020204" pitchFamily="34" charset="0"/>
                </a:rPr>
              </a:br>
              <a:r>
                <a:rPr lang="en-GB" sz="1800" kern="0" dirty="0">
                  <a:solidFill>
                    <a:srgbClr val="09662F"/>
                  </a:solidFill>
                  <a:latin typeface="+mn-lt"/>
                  <a:ea typeface="Verdana" panose="020B0604030504040204" pitchFamily="34" charset="0"/>
                  <a:cs typeface="Arial" panose="020B0604020202020204" pitchFamily="34" charset="0"/>
                </a:rPr>
                <a:t>perform now?</a:t>
              </a:r>
            </a:p>
          </p:txBody>
        </p:sp>
      </p:grpSp>
      <p:grpSp>
        <p:nvGrpSpPr>
          <p:cNvPr id="8" name="Group 7"/>
          <p:cNvGrpSpPr/>
          <p:nvPr userDrawn="1"/>
        </p:nvGrpSpPr>
        <p:grpSpPr>
          <a:xfrm>
            <a:off x="11913737" y="2548581"/>
            <a:ext cx="2142000" cy="751575"/>
            <a:chOff x="11913737" y="2548581"/>
            <a:chExt cx="2142000" cy="751575"/>
          </a:xfrm>
        </p:grpSpPr>
        <p:sp>
          <p:nvSpPr>
            <p:cNvPr id="71" name="Rounded Rectangle 70"/>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66" name="Rounded Rectangle 65"/>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Verdana"/>
                  <a:ea typeface="Verdana" panose="020B0604030504040204" pitchFamily="34" charset="0"/>
                  <a:cs typeface="Arial" panose="020B0604020202020204" pitchFamily="34" charset="0"/>
                </a:rPr>
                <a:t>What do</a:t>
              </a:r>
              <a:br>
                <a:rPr lang="en-GB" sz="1800" kern="0" dirty="0">
                  <a:solidFill>
                    <a:srgbClr val="09662F"/>
                  </a:solidFill>
                  <a:latin typeface="Verdana"/>
                  <a:ea typeface="Verdana" panose="020B0604030504040204" pitchFamily="34" charset="0"/>
                  <a:cs typeface="Arial" panose="020B0604020202020204" pitchFamily="34" charset="0"/>
                </a:rPr>
              </a:br>
              <a:r>
                <a:rPr lang="en-GB" sz="1800" kern="0" dirty="0">
                  <a:solidFill>
                    <a:srgbClr val="09662F"/>
                  </a:solidFill>
                  <a:latin typeface="Verdana"/>
                  <a:ea typeface="Verdana" panose="020B0604030504040204" pitchFamily="34" charset="0"/>
                  <a:cs typeface="Arial" panose="020B0604020202020204" pitchFamily="34" charset="0"/>
                </a:rPr>
                <a:t>we do well?</a:t>
              </a:r>
            </a:p>
          </p:txBody>
        </p:sp>
      </p:grpSp>
      <p:grpSp>
        <p:nvGrpSpPr>
          <p:cNvPr id="89" name="Group 88"/>
          <p:cNvGrpSpPr/>
          <p:nvPr userDrawn="1"/>
        </p:nvGrpSpPr>
        <p:grpSpPr>
          <a:xfrm>
            <a:off x="9857417" y="3062661"/>
            <a:ext cx="2142000" cy="751575"/>
            <a:chOff x="11913737" y="3576741"/>
            <a:chExt cx="2142000" cy="751575"/>
          </a:xfrm>
        </p:grpSpPr>
        <p:sp>
          <p:nvSpPr>
            <p:cNvPr id="90" name="Rounded Rectangle 89"/>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91" name="Rounded Rectangle 90"/>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mn-lt"/>
                  <a:ea typeface="Verdana" panose="020B0604030504040204" pitchFamily="34" charset="0"/>
                  <a:cs typeface="Arial" panose="020B0604020202020204" pitchFamily="34" charset="0"/>
                </a:rPr>
                <a:t>What is the</a:t>
              </a:r>
              <a:br>
                <a:rPr lang="en-GB" sz="1800" kern="0" dirty="0">
                  <a:solidFill>
                    <a:srgbClr val="09662F"/>
                  </a:solidFill>
                  <a:latin typeface="+mn-lt"/>
                  <a:ea typeface="Verdana" panose="020B0604030504040204" pitchFamily="34" charset="0"/>
                  <a:cs typeface="Arial" panose="020B0604020202020204" pitchFamily="34" charset="0"/>
                </a:rPr>
              </a:br>
              <a:r>
                <a:rPr lang="en-GB" sz="1800" kern="0" dirty="0">
                  <a:solidFill>
                    <a:srgbClr val="09662F"/>
                  </a:solidFill>
                  <a:latin typeface="+mn-lt"/>
                  <a:ea typeface="Verdana" panose="020B0604030504040204" pitchFamily="34" charset="0"/>
                  <a:cs typeface="Arial" panose="020B0604020202020204" pitchFamily="34" charset="0"/>
                </a:rPr>
                <a:t>problem?</a:t>
              </a:r>
            </a:p>
          </p:txBody>
        </p:sp>
      </p:grpSp>
      <p:grpSp>
        <p:nvGrpSpPr>
          <p:cNvPr id="38" name="Group 37"/>
          <p:cNvGrpSpPr/>
          <p:nvPr userDrawn="1"/>
        </p:nvGrpSpPr>
        <p:grpSpPr>
          <a:xfrm>
            <a:off x="11913737" y="3576741"/>
            <a:ext cx="2142000" cy="751575"/>
            <a:chOff x="11913737" y="3576741"/>
            <a:chExt cx="2142000" cy="751575"/>
          </a:xfrm>
        </p:grpSpPr>
        <p:sp>
          <p:nvSpPr>
            <p:cNvPr id="68" name="Rounded Rectangle 67"/>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63" name="Rounded Rectangle 62"/>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Verdana"/>
                  <a:ea typeface="Verdana" panose="020B0604030504040204" pitchFamily="34" charset="0"/>
                  <a:cs typeface="Arial" panose="020B0604020202020204" pitchFamily="34" charset="0"/>
                </a:rPr>
                <a:t>What does</a:t>
              </a:r>
              <a:br>
                <a:rPr lang="en-GB" sz="1800" kern="0" dirty="0">
                  <a:solidFill>
                    <a:srgbClr val="09662F"/>
                  </a:solidFill>
                  <a:latin typeface="Verdana"/>
                  <a:ea typeface="Verdana" panose="020B0604030504040204" pitchFamily="34" charset="0"/>
                  <a:cs typeface="Arial" panose="020B0604020202020204" pitchFamily="34" charset="0"/>
                </a:rPr>
              </a:br>
              <a:r>
                <a:rPr lang="en-GB" sz="1800" kern="0" dirty="0">
                  <a:solidFill>
                    <a:srgbClr val="09662F"/>
                  </a:solidFill>
                  <a:latin typeface="Verdana"/>
                  <a:ea typeface="Verdana" panose="020B0604030504040204" pitchFamily="34" charset="0"/>
                  <a:cs typeface="Arial" panose="020B0604020202020204" pitchFamily="34" charset="0"/>
                </a:rPr>
                <a:t>‘good’ look like?</a:t>
              </a:r>
            </a:p>
          </p:txBody>
        </p:sp>
      </p:grpSp>
      <p:grpSp>
        <p:nvGrpSpPr>
          <p:cNvPr id="95" name="Group 94"/>
          <p:cNvGrpSpPr/>
          <p:nvPr userDrawn="1"/>
        </p:nvGrpSpPr>
        <p:grpSpPr>
          <a:xfrm>
            <a:off x="9857417" y="5718741"/>
            <a:ext cx="2142000" cy="751575"/>
            <a:chOff x="11913737" y="6275661"/>
            <a:chExt cx="2142000" cy="751575"/>
          </a:xfrm>
        </p:grpSpPr>
        <p:sp>
          <p:nvSpPr>
            <p:cNvPr id="96" name="Rounded Rectangle 95"/>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97" name="Rounded Rectangle 96"/>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mn-lt"/>
                  <a:ea typeface="Verdana" panose="020B0604030504040204" pitchFamily="34" charset="0"/>
                  <a:cs typeface="Arial" panose="020B0604020202020204" pitchFamily="34" charset="0"/>
                </a:rPr>
                <a:t>What should</a:t>
              </a:r>
              <a:br>
                <a:rPr lang="en-GB" sz="1800" kern="0" dirty="0">
                  <a:solidFill>
                    <a:srgbClr val="612D70"/>
                  </a:solidFill>
                  <a:latin typeface="+mn-lt"/>
                  <a:ea typeface="Verdana" panose="020B0604030504040204" pitchFamily="34" charset="0"/>
                  <a:cs typeface="Arial" panose="020B0604020202020204" pitchFamily="34" charset="0"/>
                </a:rPr>
              </a:br>
              <a:r>
                <a:rPr lang="en-GB" sz="1800" kern="0" dirty="0">
                  <a:solidFill>
                    <a:srgbClr val="612D70"/>
                  </a:solidFill>
                  <a:latin typeface="+mn-lt"/>
                  <a:ea typeface="Verdana" panose="020B0604030504040204" pitchFamily="34" charset="0"/>
                  <a:cs typeface="Arial" panose="020B0604020202020204" pitchFamily="34" charset="0"/>
                </a:rPr>
                <a:t>we measure?</a:t>
              </a:r>
            </a:p>
          </p:txBody>
        </p:sp>
      </p:grpSp>
      <p:grpSp>
        <p:nvGrpSpPr>
          <p:cNvPr id="39" name="Group 38"/>
          <p:cNvGrpSpPr/>
          <p:nvPr userDrawn="1"/>
        </p:nvGrpSpPr>
        <p:grpSpPr>
          <a:xfrm>
            <a:off x="11913737" y="6275661"/>
            <a:ext cx="2142000" cy="751575"/>
            <a:chOff x="11913737" y="6275661"/>
            <a:chExt cx="2142000" cy="751575"/>
          </a:xfrm>
        </p:grpSpPr>
        <p:sp>
          <p:nvSpPr>
            <p:cNvPr id="67" name="Rounded Rectangle 66"/>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62" name="Rounded Rectangle 61"/>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Verdana"/>
                  <a:ea typeface="Verdana" panose="020B0604030504040204" pitchFamily="34" charset="0"/>
                  <a:cs typeface="Arial" panose="020B0604020202020204" pitchFamily="34" charset="0"/>
                </a:rPr>
                <a:t>How does the system perform?</a:t>
              </a:r>
            </a:p>
          </p:txBody>
        </p:sp>
      </p:grpSp>
      <p:grpSp>
        <p:nvGrpSpPr>
          <p:cNvPr id="92" name="Group 91"/>
          <p:cNvGrpSpPr/>
          <p:nvPr userDrawn="1"/>
        </p:nvGrpSpPr>
        <p:grpSpPr>
          <a:xfrm>
            <a:off x="9857417" y="6832581"/>
            <a:ext cx="2142000" cy="751575"/>
            <a:chOff x="11913737" y="6275661"/>
            <a:chExt cx="2142000" cy="751575"/>
          </a:xfrm>
        </p:grpSpPr>
        <p:sp>
          <p:nvSpPr>
            <p:cNvPr id="93" name="Rounded Rectangle 92"/>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94" name="Rounded Rectangle 93"/>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mn-lt"/>
                  <a:ea typeface="Verdana" panose="020B0604030504040204" pitchFamily="34" charset="0"/>
                  <a:cs typeface="Arial" panose="020B0604020202020204" pitchFamily="34" charset="0"/>
                </a:rPr>
                <a:t>How well are</a:t>
              </a:r>
              <a:br>
                <a:rPr lang="en-GB" sz="1800" kern="0" dirty="0">
                  <a:solidFill>
                    <a:srgbClr val="612D70"/>
                  </a:solidFill>
                  <a:latin typeface="+mn-lt"/>
                  <a:ea typeface="Verdana" panose="020B0604030504040204" pitchFamily="34" charset="0"/>
                  <a:cs typeface="Arial" panose="020B0604020202020204" pitchFamily="34" charset="0"/>
                </a:rPr>
              </a:br>
              <a:r>
                <a:rPr lang="en-GB" sz="1800" kern="0" dirty="0">
                  <a:solidFill>
                    <a:srgbClr val="612D70"/>
                  </a:solidFill>
                  <a:latin typeface="+mn-lt"/>
                  <a:ea typeface="Verdana" panose="020B0604030504040204" pitchFamily="34" charset="0"/>
                  <a:cs typeface="Arial" panose="020B0604020202020204" pitchFamily="34" charset="0"/>
                </a:rPr>
                <a:t>the needs met?</a:t>
              </a:r>
            </a:p>
          </p:txBody>
        </p:sp>
      </p:grpSp>
      <p:grpSp>
        <p:nvGrpSpPr>
          <p:cNvPr id="101" name="Group 100"/>
          <p:cNvGrpSpPr/>
          <p:nvPr userDrawn="1"/>
        </p:nvGrpSpPr>
        <p:grpSpPr>
          <a:xfrm>
            <a:off x="10885577" y="8974581"/>
            <a:ext cx="2142000" cy="751575"/>
            <a:chOff x="11913737" y="6275661"/>
            <a:chExt cx="2142000" cy="751575"/>
          </a:xfrm>
        </p:grpSpPr>
        <p:sp>
          <p:nvSpPr>
            <p:cNvPr id="102" name="Rounded Rectangle 101"/>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3" name="Rounded Rectangle 102"/>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3B71"/>
                  </a:solidFill>
                  <a:latin typeface="+mn-lt"/>
                  <a:ea typeface="Verdana" panose="020B0604030504040204" pitchFamily="34" charset="0"/>
                  <a:cs typeface="Arial" panose="020B0604020202020204" pitchFamily="34" charset="0"/>
                </a:rPr>
                <a:t>What should</a:t>
              </a:r>
              <a:br>
                <a:rPr lang="en-GB" sz="1800" kern="0" dirty="0">
                  <a:solidFill>
                    <a:srgbClr val="003B71"/>
                  </a:solidFill>
                  <a:latin typeface="+mn-lt"/>
                  <a:ea typeface="Verdana" panose="020B0604030504040204" pitchFamily="34" charset="0"/>
                  <a:cs typeface="Arial" panose="020B0604020202020204" pitchFamily="34" charset="0"/>
                </a:rPr>
              </a:br>
              <a:r>
                <a:rPr lang="en-GB" sz="1800" kern="0" dirty="0">
                  <a:solidFill>
                    <a:srgbClr val="003B71"/>
                  </a:solidFill>
                  <a:latin typeface="+mn-lt"/>
                  <a:ea typeface="Verdana" panose="020B0604030504040204" pitchFamily="34" charset="0"/>
                  <a:cs typeface="Arial" panose="020B0604020202020204" pitchFamily="34" charset="0"/>
                </a:rPr>
                <a:t>we do next?</a:t>
              </a:r>
            </a:p>
          </p:txBody>
        </p:sp>
      </p:grpSp>
      <p:grpSp>
        <p:nvGrpSpPr>
          <p:cNvPr id="104" name="Group 103"/>
          <p:cNvGrpSpPr/>
          <p:nvPr userDrawn="1"/>
        </p:nvGrpSpPr>
        <p:grpSpPr>
          <a:xfrm>
            <a:off x="5631679" y="8974581"/>
            <a:ext cx="2142000" cy="751575"/>
            <a:chOff x="11913737" y="6275661"/>
            <a:chExt cx="2142000" cy="751575"/>
          </a:xfrm>
        </p:grpSpPr>
        <p:sp>
          <p:nvSpPr>
            <p:cNvPr id="105" name="Rounded Rectangle 104"/>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6" name="Rounded Rectangle 105"/>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5DAB"/>
                  </a:solidFill>
                  <a:latin typeface="+mn-lt"/>
                  <a:ea typeface="Verdana" panose="020B0604030504040204" pitchFamily="34" charset="0"/>
                  <a:cs typeface="Arial" panose="020B0604020202020204" pitchFamily="34" charset="0"/>
                </a:rPr>
                <a:t>What is the</a:t>
              </a:r>
              <a:br>
                <a:rPr lang="en-GB" sz="1800" kern="0" dirty="0">
                  <a:solidFill>
                    <a:srgbClr val="005DAB"/>
                  </a:solidFill>
                  <a:latin typeface="+mn-lt"/>
                  <a:ea typeface="Verdana" panose="020B0604030504040204" pitchFamily="34" charset="0"/>
                  <a:cs typeface="Arial" panose="020B0604020202020204" pitchFamily="34" charset="0"/>
                </a:rPr>
              </a:br>
              <a:r>
                <a:rPr lang="en-GB" sz="1800" kern="0" dirty="0">
                  <a:solidFill>
                    <a:srgbClr val="005DAB"/>
                  </a:solidFill>
                  <a:latin typeface="+mn-lt"/>
                  <a:ea typeface="Verdana" panose="020B0604030504040204" pitchFamily="34" charset="0"/>
                  <a:cs typeface="Arial" panose="020B0604020202020204" pitchFamily="34" charset="0"/>
                </a:rPr>
                <a:t>case for change?</a:t>
              </a:r>
            </a:p>
          </p:txBody>
        </p:sp>
      </p:grpSp>
      <p:grpSp>
        <p:nvGrpSpPr>
          <p:cNvPr id="107" name="Group 106"/>
          <p:cNvGrpSpPr/>
          <p:nvPr userDrawn="1"/>
        </p:nvGrpSpPr>
        <p:grpSpPr>
          <a:xfrm>
            <a:off x="1277421" y="8974581"/>
            <a:ext cx="2142000" cy="751575"/>
            <a:chOff x="11913737" y="6275661"/>
            <a:chExt cx="2142000" cy="751575"/>
          </a:xfrm>
        </p:grpSpPr>
        <p:sp>
          <p:nvSpPr>
            <p:cNvPr id="108" name="Rounded Rectangle 107"/>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9" name="Rounded Rectangle 108"/>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3B71"/>
                  </a:solidFill>
                  <a:latin typeface="+mn-lt"/>
                  <a:ea typeface="Verdana" panose="020B0604030504040204" pitchFamily="34" charset="0"/>
                  <a:cs typeface="Arial" panose="020B0604020202020204" pitchFamily="34" charset="0"/>
                </a:rPr>
                <a:t>Who should</a:t>
              </a:r>
              <a:br>
                <a:rPr lang="en-GB" sz="1800" kern="0" dirty="0">
                  <a:solidFill>
                    <a:srgbClr val="003B71"/>
                  </a:solidFill>
                  <a:latin typeface="+mn-lt"/>
                  <a:ea typeface="Verdana" panose="020B0604030504040204" pitchFamily="34" charset="0"/>
                  <a:cs typeface="Arial" panose="020B0604020202020204" pitchFamily="34" charset="0"/>
                </a:rPr>
              </a:br>
              <a:r>
                <a:rPr lang="en-GB" sz="1800" kern="0" dirty="0">
                  <a:solidFill>
                    <a:srgbClr val="003B71"/>
                  </a:solidFill>
                  <a:latin typeface="+mn-lt"/>
                  <a:ea typeface="Verdana" panose="020B0604030504040204" pitchFamily="34" charset="0"/>
                  <a:cs typeface="Arial" panose="020B0604020202020204" pitchFamily="34" charset="0"/>
                </a:rPr>
                <a:t>be involved?</a:t>
              </a:r>
            </a:p>
          </p:txBody>
        </p:sp>
      </p:grpSp>
      <p:grpSp>
        <p:nvGrpSpPr>
          <p:cNvPr id="113" name="Group 112"/>
          <p:cNvGrpSpPr/>
          <p:nvPr userDrawn="1"/>
        </p:nvGrpSpPr>
        <p:grpSpPr>
          <a:xfrm>
            <a:off x="1277421" y="5718741"/>
            <a:ext cx="2142000" cy="751575"/>
            <a:chOff x="6756777" y="2363879"/>
            <a:chExt cx="2142000" cy="751575"/>
          </a:xfrm>
        </p:grpSpPr>
        <p:sp>
          <p:nvSpPr>
            <p:cNvPr id="114" name="Rounded Rectangle 11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15" name="Rounded Rectangle 11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Who are the stakeholders?</a:t>
              </a:r>
            </a:p>
          </p:txBody>
        </p:sp>
      </p:grpSp>
      <p:grpSp>
        <p:nvGrpSpPr>
          <p:cNvPr id="110" name="Group 109"/>
          <p:cNvGrpSpPr/>
          <p:nvPr userDrawn="1"/>
        </p:nvGrpSpPr>
        <p:grpSpPr>
          <a:xfrm>
            <a:off x="1277421" y="6832581"/>
            <a:ext cx="2142000" cy="751575"/>
            <a:chOff x="6756777" y="2363879"/>
            <a:chExt cx="2142000" cy="751575"/>
          </a:xfrm>
        </p:grpSpPr>
        <p:sp>
          <p:nvSpPr>
            <p:cNvPr id="111" name="Rounded Rectangle 110"/>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12" name="Rounded Rectangle 111"/>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Who will use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119" name="Group 118"/>
          <p:cNvGrpSpPr/>
          <p:nvPr userDrawn="1"/>
        </p:nvGrpSpPr>
        <p:grpSpPr>
          <a:xfrm>
            <a:off x="4603519" y="5718741"/>
            <a:ext cx="2142000" cy="751575"/>
            <a:chOff x="11913737" y="6275661"/>
            <a:chExt cx="2142000" cy="751575"/>
          </a:xfrm>
        </p:grpSpPr>
        <p:sp>
          <p:nvSpPr>
            <p:cNvPr id="120" name="Rounded Rectangle 119"/>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21" name="Rounded Rectangle 120"/>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How could</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we improve?</a:t>
              </a:r>
            </a:p>
          </p:txBody>
        </p:sp>
      </p:grpSp>
      <p:grpSp>
        <p:nvGrpSpPr>
          <p:cNvPr id="116" name="Group 115"/>
          <p:cNvGrpSpPr/>
          <p:nvPr userDrawn="1"/>
        </p:nvGrpSpPr>
        <p:grpSpPr>
          <a:xfrm>
            <a:off x="6659839" y="6275661"/>
            <a:ext cx="2142000" cy="751575"/>
            <a:chOff x="11913737" y="6275661"/>
            <a:chExt cx="2142000" cy="751575"/>
          </a:xfrm>
        </p:grpSpPr>
        <p:sp>
          <p:nvSpPr>
            <p:cNvPr id="117" name="Rounded Rectangle 116"/>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18" name="Rounded Rectangle 117"/>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How can the</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needs be met?</a:t>
              </a:r>
            </a:p>
          </p:txBody>
        </p:sp>
      </p:grpSp>
      <p:grpSp>
        <p:nvGrpSpPr>
          <p:cNvPr id="122" name="Group 121"/>
          <p:cNvGrpSpPr/>
          <p:nvPr userDrawn="1"/>
        </p:nvGrpSpPr>
        <p:grpSpPr>
          <a:xfrm>
            <a:off x="4603519" y="6832581"/>
            <a:ext cx="2142000" cy="751575"/>
            <a:chOff x="11913737" y="6275661"/>
            <a:chExt cx="2142000" cy="751575"/>
          </a:xfrm>
        </p:grpSpPr>
        <p:sp>
          <p:nvSpPr>
            <p:cNvPr id="123" name="Rounded Rectangle 122"/>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24" name="Rounded Rectangle 123"/>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What could</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go wrong?</a:t>
              </a:r>
            </a:p>
          </p:txBody>
        </p:sp>
      </p:grpSp>
      <p:sp>
        <p:nvSpPr>
          <p:cNvPr id="100" name="Rectangle 99"/>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5" name="Group 124"/>
          <p:cNvGrpSpPr>
            <a:grpSpLocks noChangeAspect="1"/>
          </p:cNvGrpSpPr>
          <p:nvPr userDrawn="1"/>
        </p:nvGrpSpPr>
        <p:grpSpPr>
          <a:xfrm>
            <a:off x="13860000" y="252000"/>
            <a:ext cx="720000" cy="720000"/>
            <a:chOff x="6535999" y="6185445"/>
            <a:chExt cx="432000" cy="432000"/>
          </a:xfrm>
        </p:grpSpPr>
        <p:grpSp>
          <p:nvGrpSpPr>
            <p:cNvPr id="126" name="Group 125"/>
            <p:cNvGrpSpPr/>
            <p:nvPr/>
          </p:nvGrpSpPr>
          <p:grpSpPr>
            <a:xfrm>
              <a:off x="6547786" y="6221445"/>
              <a:ext cx="408426" cy="360000"/>
              <a:chOff x="5832000" y="6318000"/>
              <a:chExt cx="408426" cy="360000"/>
            </a:xfrm>
          </p:grpSpPr>
          <p:sp>
            <p:nvSpPr>
              <p:cNvPr id="128" name="Freeform 127"/>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9" name="Group 128"/>
              <p:cNvGrpSpPr/>
              <p:nvPr/>
            </p:nvGrpSpPr>
            <p:grpSpPr>
              <a:xfrm>
                <a:off x="5832000" y="6318000"/>
                <a:ext cx="408426" cy="360000"/>
                <a:chOff x="1763167" y="1278188"/>
                <a:chExt cx="4042915" cy="3563560"/>
              </a:xfrm>
            </p:grpSpPr>
            <p:sp>
              <p:nvSpPr>
                <p:cNvPr id="130" name="Freeform 12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4" name="Freeform 133"/>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5" name="Freeform 134"/>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7" name="Rectangle 126"/>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99" name="TextBox 9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a:t>
            </a:r>
          </a:p>
        </p:txBody>
      </p:sp>
    </p:spTree>
    <p:extLst>
      <p:ext uri="{BB962C8B-B14F-4D97-AF65-F5344CB8AC3E}">
        <p14:creationId xmlns:p14="http://schemas.microsoft.com/office/powerpoint/2010/main" val="306500651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provement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sp>
        <p:nvSpPr>
          <p:cNvPr id="38" name="Rectangle 37"/>
          <p:cNvSpPr/>
          <p:nvPr userDrawn="1"/>
        </p:nvSpPr>
        <p:spPr>
          <a:xfrm>
            <a:off x="4181675" y="8892000"/>
            <a:ext cx="5039999"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Prepare an argument(s) to justify the improvement/redesign of the system</a:t>
            </a:r>
          </a:p>
        </p:txBody>
      </p:sp>
      <p:sp>
        <p:nvSpPr>
          <p:cNvPr id="39" name="Rectangle 38"/>
          <p:cNvSpPr/>
          <p:nvPr userDrawn="1"/>
        </p:nvSpPr>
        <p:spPr>
          <a:xfrm>
            <a:off x="9434778" y="8892000"/>
            <a:ext cx="5039999"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Create</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 plan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to facilitate the improvement/redesign</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of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the system</a:t>
            </a:r>
          </a:p>
        </p:txBody>
      </p:sp>
      <p:sp>
        <p:nvSpPr>
          <p:cNvPr id="40" name="Rectangle 39"/>
          <p:cNvSpPr/>
          <p:nvPr userDrawn="1"/>
        </p:nvSpPr>
        <p:spPr>
          <a:xfrm>
            <a:off x="720000" y="8892000"/>
            <a:ext cx="3238214"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team who </a:t>
            </a:r>
            <a:r>
              <a:rPr kumimoji="0" lang="en-US" sz="1980" b="0" i="0" u="none" strike="noStrike" kern="0" cap="none"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will deliver the project</a:t>
            </a:r>
          </a:p>
        </p:txBody>
      </p:sp>
      <p:sp>
        <p:nvSpPr>
          <p:cNvPr id="41" name="Rectangle 40"/>
          <p:cNvSpPr/>
          <p:nvPr userDrawn="1"/>
        </p:nvSpPr>
        <p:spPr>
          <a:xfrm>
            <a:off x="4181670" y="1980000"/>
            <a:ext cx="5039999" cy="2700000"/>
          </a:xfrm>
          <a:prstGeom prst="rect">
            <a:avLst/>
          </a:prstGeom>
        </p:spPr>
        <p:txBody>
          <a:bodyPr wrap="square" lIns="180000" tIns="0" rIns="144000" bIns="0" anchor="ctr" anchorCtr="0">
            <a:noAutofit/>
          </a:bodyPr>
          <a:lstStyle/>
          <a:p>
            <a:pPr lvl="0" defTabSz="914400" eaLnBrk="0" fontAlgn="base" hangingPunct="0">
              <a:spcBef>
                <a:spcPct val="0"/>
              </a:spcBef>
              <a:spcAft>
                <a:spcPct val="0"/>
              </a:spcAf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circumstances and setting of the system of interest and the factors that could influence the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improvement/redesign of the system</a:t>
            </a:r>
            <a:endPar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2" name="Rectangle 41"/>
          <p:cNvSpPr/>
          <p:nvPr userDrawn="1"/>
        </p:nvSpPr>
        <p:spPr>
          <a:xfrm>
            <a:off x="9434778" y="1980000"/>
            <a:ext cx="5039999"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details of a particular challenge(s) within the system and the requirements for change necessary to improve/redesign the system</a:t>
            </a:r>
          </a:p>
        </p:txBody>
      </p:sp>
      <p:sp>
        <p:nvSpPr>
          <p:cNvPr id="43" name="Rectangle 42"/>
          <p:cNvSpPr/>
          <p:nvPr userDrawn="1"/>
        </p:nvSpPr>
        <p:spPr>
          <a:xfrm>
            <a:off x="4181675" y="5435999"/>
            <a:ext cx="5039999" cy="2700000"/>
          </a:xfrm>
          <a:prstGeom prst="rect">
            <a:avLst/>
          </a:prstGeom>
        </p:spPr>
        <p:txBody>
          <a:bodyPr wrap="square" lIns="180000" tIns="0" rIns="144000" bIns="0" anchor="ctr" anchorCtr="0">
            <a:noAutofit/>
          </a:bodyPr>
          <a:lstStyle/>
          <a:p>
            <a:pPr lvl="0" defTabSz="914400" eaLnBrk="0" fontAlgn="base" hangingPunct="0">
              <a:spcBef>
                <a:spcPct val="0"/>
              </a:spcBef>
              <a:spcAft>
                <a:spcPct val="0"/>
              </a:spcAft>
              <a:defRPr/>
            </a:pP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Describe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idea(s)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that</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will</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resolve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the challenge(s) within the system and the risk(s)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associated</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with</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changes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needed</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to improve/redesign the system</a:t>
            </a:r>
          </a:p>
        </p:txBody>
      </p:sp>
      <p:sp>
        <p:nvSpPr>
          <p:cNvPr id="44" name="Rectangle 43"/>
          <p:cNvSpPr/>
          <p:nvPr userDrawn="1"/>
        </p:nvSpPr>
        <p:spPr>
          <a:xfrm>
            <a:off x="9434778" y="5435999"/>
            <a:ext cx="5039999"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information and the measures required to show the effect(s) of the changes proposed to improve/redesign the system</a:t>
            </a:r>
            <a:endParaRPr kumimoji="0" lang="en-GB"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5" name="Rectangle 44"/>
          <p:cNvSpPr/>
          <p:nvPr userDrawn="1"/>
        </p:nvSpPr>
        <p:spPr>
          <a:xfrm>
            <a:off x="720000" y="5435999"/>
            <a:ext cx="3238214"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people who have an interest in any aspect of the system</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and their needs</a:t>
            </a:r>
          </a:p>
        </p:txBody>
      </p:sp>
      <p:sp>
        <p:nvSpPr>
          <p:cNvPr id="46" name="Rectangle 45"/>
          <p:cNvSpPr/>
          <p:nvPr userDrawn="1"/>
        </p:nvSpPr>
        <p:spPr>
          <a:xfrm>
            <a:off x="720000" y="1980000"/>
            <a:ext cx="3238214"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ambition for change and the boundary of the system of interest</a:t>
            </a:r>
          </a:p>
        </p:txBody>
      </p:sp>
      <p:sp>
        <p:nvSpPr>
          <p:cNvPr id="47" name="Rectangle 46"/>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49" name="Group 48"/>
          <p:cNvGrpSpPr>
            <a:grpSpLocks noChangeAspect="1"/>
          </p:cNvGrpSpPr>
          <p:nvPr userDrawn="1"/>
        </p:nvGrpSpPr>
        <p:grpSpPr>
          <a:xfrm>
            <a:off x="13860000" y="252000"/>
            <a:ext cx="720000" cy="720000"/>
            <a:chOff x="6535999" y="6185445"/>
            <a:chExt cx="432000" cy="432000"/>
          </a:xfrm>
        </p:grpSpPr>
        <p:grpSp>
          <p:nvGrpSpPr>
            <p:cNvPr id="50" name="Group 4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51" name="Rectangle 5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48" name="TextBox 4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 (Narrative)</a:t>
            </a:r>
          </a:p>
        </p:txBody>
      </p:sp>
    </p:spTree>
    <p:extLst>
      <p:ext uri="{BB962C8B-B14F-4D97-AF65-F5344CB8AC3E}">
        <p14:creationId xmlns:p14="http://schemas.microsoft.com/office/powerpoint/2010/main" val="3907552693"/>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Improvement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sp>
        <p:nvSpPr>
          <p:cNvPr id="38" name="Rectangle 37"/>
          <p:cNvSpPr/>
          <p:nvPr userDrawn="1"/>
        </p:nvSpPr>
        <p:spPr>
          <a:xfrm>
            <a:off x="4181675" y="8892000"/>
            <a:ext cx="5039999"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Prepare an argument(s) to justify the improvement/redesign of the system</a:t>
            </a:r>
          </a:p>
        </p:txBody>
      </p:sp>
      <p:sp>
        <p:nvSpPr>
          <p:cNvPr id="39" name="Rectangle 38"/>
          <p:cNvSpPr/>
          <p:nvPr userDrawn="1"/>
        </p:nvSpPr>
        <p:spPr>
          <a:xfrm>
            <a:off x="9434778" y="8892000"/>
            <a:ext cx="5039999"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Create</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 plan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to facilitate the improvement/redesign</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of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the system</a:t>
            </a:r>
          </a:p>
        </p:txBody>
      </p:sp>
      <p:sp>
        <p:nvSpPr>
          <p:cNvPr id="40" name="Rectangle 39"/>
          <p:cNvSpPr/>
          <p:nvPr userDrawn="1"/>
        </p:nvSpPr>
        <p:spPr>
          <a:xfrm>
            <a:off x="720000" y="8892000"/>
            <a:ext cx="3238214"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team who </a:t>
            </a:r>
            <a:r>
              <a:rPr kumimoji="0" lang="en-US" sz="1400" b="0" i="0" u="none" strike="noStrike" kern="0" cap="none"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will deliver the project</a:t>
            </a:r>
          </a:p>
        </p:txBody>
      </p:sp>
      <p:sp>
        <p:nvSpPr>
          <p:cNvPr id="41" name="Rectangle 40"/>
          <p:cNvSpPr/>
          <p:nvPr userDrawn="1"/>
        </p:nvSpPr>
        <p:spPr>
          <a:xfrm>
            <a:off x="4181670" y="1980000"/>
            <a:ext cx="5039999" cy="270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circumstances and setting of the system of interest and the factors that could influence the </a:t>
            </a: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improvement/redesign of the system</a:t>
            </a:r>
            <a:endPar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2" name="Rectangle 41"/>
          <p:cNvSpPr/>
          <p:nvPr userDrawn="1"/>
        </p:nvSpPr>
        <p:spPr>
          <a:xfrm>
            <a:off x="9434778" y="1980000"/>
            <a:ext cx="5039999"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details of a particular challenge(s) within the system and the requirements for change necessary to improve/redesign the system</a:t>
            </a:r>
          </a:p>
        </p:txBody>
      </p:sp>
      <p:sp>
        <p:nvSpPr>
          <p:cNvPr id="43" name="Rectangle 42"/>
          <p:cNvSpPr/>
          <p:nvPr userDrawn="1"/>
        </p:nvSpPr>
        <p:spPr>
          <a:xfrm>
            <a:off x="4181675" y="5435999"/>
            <a:ext cx="5039999" cy="270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Describe the idea(s) that will resolve the challenge(s) within the system and the risk(s) associated with changes needed to improve/redesign the system</a:t>
            </a:r>
          </a:p>
        </p:txBody>
      </p:sp>
      <p:sp>
        <p:nvSpPr>
          <p:cNvPr id="44" name="Rectangle 43"/>
          <p:cNvSpPr/>
          <p:nvPr userDrawn="1"/>
        </p:nvSpPr>
        <p:spPr>
          <a:xfrm>
            <a:off x="9434778" y="5435999"/>
            <a:ext cx="5039999"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information and the measures required to show the effect(s) of the changes proposed to improve/redesign the system</a:t>
            </a:r>
            <a:endParaRPr kumimoji="0" lang="en-GB"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5" name="Rectangle 44"/>
          <p:cNvSpPr/>
          <p:nvPr userDrawn="1"/>
        </p:nvSpPr>
        <p:spPr>
          <a:xfrm>
            <a:off x="720000" y="5435999"/>
            <a:ext cx="3238214"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people who have an interest in any aspect of the system</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and their needs</a:t>
            </a:r>
          </a:p>
        </p:txBody>
      </p:sp>
      <p:sp>
        <p:nvSpPr>
          <p:cNvPr id="46" name="Rectangle 45"/>
          <p:cNvSpPr/>
          <p:nvPr userDrawn="1"/>
        </p:nvSpPr>
        <p:spPr>
          <a:xfrm>
            <a:off x="720000" y="1980000"/>
            <a:ext cx="3238214"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ambition for change and the boundary of the system of interest</a:t>
            </a:r>
          </a:p>
        </p:txBody>
      </p:sp>
      <p:sp>
        <p:nvSpPr>
          <p:cNvPr id="47" name="Rectangle 46"/>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49" name="Group 48"/>
          <p:cNvGrpSpPr>
            <a:grpSpLocks noChangeAspect="1"/>
          </p:cNvGrpSpPr>
          <p:nvPr userDrawn="1"/>
        </p:nvGrpSpPr>
        <p:grpSpPr>
          <a:xfrm>
            <a:off x="13860000" y="252000"/>
            <a:ext cx="720000" cy="720000"/>
            <a:chOff x="6535999" y="6185445"/>
            <a:chExt cx="432000" cy="432000"/>
          </a:xfrm>
        </p:grpSpPr>
        <p:grpSp>
          <p:nvGrpSpPr>
            <p:cNvPr id="50" name="Group 4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51" name="Rectangle 5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48" name="TextBox 4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 Prompt Sheet</a:t>
            </a:r>
          </a:p>
        </p:txBody>
      </p:sp>
      <p:grpSp>
        <p:nvGrpSpPr>
          <p:cNvPr id="61" name="Group 60">
            <a:extLst>
              <a:ext uri="{FF2B5EF4-FFF2-40B4-BE49-F238E27FC236}">
                <a16:creationId xmlns:a16="http://schemas.microsoft.com/office/drawing/2014/main" id="{FA94A8C5-71AF-4CF1-992B-C2DDF16A9F8A}"/>
              </a:ext>
            </a:extLst>
          </p:cNvPr>
          <p:cNvGrpSpPr/>
          <p:nvPr userDrawn="1"/>
        </p:nvGrpSpPr>
        <p:grpSpPr>
          <a:xfrm>
            <a:off x="4525514" y="2750289"/>
            <a:ext cx="2548386" cy="432000"/>
            <a:chOff x="6756777" y="2363879"/>
            <a:chExt cx="2142000" cy="751575"/>
          </a:xfrm>
        </p:grpSpPr>
        <p:sp>
          <p:nvSpPr>
            <p:cNvPr id="77" name="Rounded Rectangle 77">
              <a:extLst>
                <a:ext uri="{FF2B5EF4-FFF2-40B4-BE49-F238E27FC236}">
                  <a16:creationId xmlns:a16="http://schemas.microsoft.com/office/drawing/2014/main" id="{63017509-4992-44A1-9F53-FDDE69266BC5}"/>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8" name="Rounded Rectangle 78">
              <a:extLst>
                <a:ext uri="{FF2B5EF4-FFF2-40B4-BE49-F238E27FC236}">
                  <a16:creationId xmlns:a16="http://schemas.microsoft.com/office/drawing/2014/main" id="{B20F8E84-025D-4DED-88D1-DF82A48FAB5E}"/>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What is the purpose?</a:t>
              </a:r>
            </a:p>
          </p:txBody>
        </p:sp>
      </p:grpSp>
      <p:grpSp>
        <p:nvGrpSpPr>
          <p:cNvPr id="62" name="Group 61">
            <a:extLst>
              <a:ext uri="{FF2B5EF4-FFF2-40B4-BE49-F238E27FC236}">
                <a16:creationId xmlns:a16="http://schemas.microsoft.com/office/drawing/2014/main" id="{DCE043B3-A339-46DD-9CEC-A3119D0B8042}"/>
              </a:ext>
            </a:extLst>
          </p:cNvPr>
          <p:cNvGrpSpPr/>
          <p:nvPr userDrawn="1"/>
        </p:nvGrpSpPr>
        <p:grpSpPr>
          <a:xfrm>
            <a:off x="6787967" y="3108505"/>
            <a:ext cx="2142000" cy="432000"/>
            <a:chOff x="6756777" y="2363879"/>
            <a:chExt cx="2142000" cy="751575"/>
          </a:xfrm>
        </p:grpSpPr>
        <p:sp>
          <p:nvSpPr>
            <p:cNvPr id="75" name="Rounded Rectangle 73">
              <a:extLst>
                <a:ext uri="{FF2B5EF4-FFF2-40B4-BE49-F238E27FC236}">
                  <a16:creationId xmlns:a16="http://schemas.microsoft.com/office/drawing/2014/main" id="{F56AABB6-A8C9-4CFA-B7CF-F1C5D7E2F1EE}"/>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6" name="Rounded Rectangle 74">
              <a:extLst>
                <a:ext uri="{FF2B5EF4-FFF2-40B4-BE49-F238E27FC236}">
                  <a16:creationId xmlns:a16="http://schemas.microsoft.com/office/drawing/2014/main" id="{B7BA3F92-674A-40CC-91B0-B7AEB3D09B70}"/>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Verdana"/>
                  <a:ea typeface="Verdana" panose="020B0604030504040204" pitchFamily="34" charset="0"/>
                  <a:cs typeface="Arial" panose="020B0604020202020204" pitchFamily="34" charset="0"/>
                </a:rPr>
                <a:t>What do we</a:t>
              </a:r>
              <a:r>
                <a:rPr lang="en-GB" sz="1400" kern="0" baseline="0" dirty="0">
                  <a:solidFill>
                    <a:srgbClr val="C44101"/>
                  </a:solidFill>
                  <a:latin typeface="Verdana"/>
                  <a:ea typeface="Verdana" panose="020B0604030504040204" pitchFamily="34" charset="0"/>
                  <a:cs typeface="Arial" panose="020B0604020202020204" pitchFamily="34" charset="0"/>
                </a:rPr>
                <a:t> </a:t>
              </a:r>
              <a:r>
                <a:rPr lang="en-GB" sz="1400" kern="0" dirty="0">
                  <a:solidFill>
                    <a:srgbClr val="C44101"/>
                  </a:solidFill>
                  <a:latin typeface="Verdana"/>
                  <a:ea typeface="Verdana" panose="020B0604030504040204" pitchFamily="34" charset="0"/>
                  <a:cs typeface="Arial" panose="020B0604020202020204" pitchFamily="34" charset="0"/>
                </a:rPr>
                <a:t>do now?</a:t>
              </a:r>
            </a:p>
          </p:txBody>
        </p:sp>
      </p:grpSp>
      <p:grpSp>
        <p:nvGrpSpPr>
          <p:cNvPr id="63" name="Group 62">
            <a:extLst>
              <a:ext uri="{FF2B5EF4-FFF2-40B4-BE49-F238E27FC236}">
                <a16:creationId xmlns:a16="http://schemas.microsoft.com/office/drawing/2014/main" id="{13A91106-3315-4F8E-8D4E-AF8712790DBE}"/>
              </a:ext>
            </a:extLst>
          </p:cNvPr>
          <p:cNvGrpSpPr/>
          <p:nvPr userDrawn="1"/>
        </p:nvGrpSpPr>
        <p:grpSpPr>
          <a:xfrm>
            <a:off x="4728707" y="3408608"/>
            <a:ext cx="2142000" cy="432000"/>
            <a:chOff x="4603519" y="2757084"/>
            <a:chExt cx="2142000" cy="751575"/>
          </a:xfrm>
        </p:grpSpPr>
        <p:sp>
          <p:nvSpPr>
            <p:cNvPr id="73" name="Rounded Rectangle 69">
              <a:extLst>
                <a:ext uri="{FF2B5EF4-FFF2-40B4-BE49-F238E27FC236}">
                  <a16:creationId xmlns:a16="http://schemas.microsoft.com/office/drawing/2014/main" id="{03759A98-3125-441E-8F51-0940FD0D78B4}"/>
                </a:ext>
              </a:extLst>
            </p:cNvPr>
            <p:cNvSpPr>
              <a:spLocks noChangeAspect="1"/>
            </p:cNvSpPr>
            <p:nvPr userDrawn="1"/>
          </p:nvSpPr>
          <p:spPr>
            <a:xfrm>
              <a:off x="4603519" y="2757084"/>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4" name="Rounded Rectangle 64">
              <a:extLst>
                <a:ext uri="{FF2B5EF4-FFF2-40B4-BE49-F238E27FC236}">
                  <a16:creationId xmlns:a16="http://schemas.microsoft.com/office/drawing/2014/main" id="{BAE3450D-2D4A-4C0B-B766-6E29605475D2}"/>
                </a:ext>
              </a:extLst>
            </p:cNvPr>
            <p:cNvSpPr>
              <a:spLocks noChangeAspect="1"/>
            </p:cNvSpPr>
            <p:nvPr userDrawn="1"/>
          </p:nvSpPr>
          <p:spPr>
            <a:xfrm>
              <a:off x="4603519" y="2757084"/>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Verdana"/>
                  <a:ea typeface="Verdana" panose="020B0604030504040204" pitchFamily="34" charset="0"/>
                  <a:cs typeface="Arial" panose="020B0604020202020204" pitchFamily="34" charset="0"/>
                </a:rPr>
                <a:t>What are the needs?</a:t>
              </a:r>
            </a:p>
          </p:txBody>
        </p:sp>
      </p:grpSp>
      <p:grpSp>
        <p:nvGrpSpPr>
          <p:cNvPr id="64" name="Group 63">
            <a:extLst>
              <a:ext uri="{FF2B5EF4-FFF2-40B4-BE49-F238E27FC236}">
                <a16:creationId xmlns:a16="http://schemas.microsoft.com/office/drawing/2014/main" id="{DD97C8AA-8897-4E02-B20B-76B24BF115CF}"/>
              </a:ext>
            </a:extLst>
          </p:cNvPr>
          <p:cNvGrpSpPr/>
          <p:nvPr userDrawn="1"/>
        </p:nvGrpSpPr>
        <p:grpSpPr>
          <a:xfrm>
            <a:off x="6800305" y="3684157"/>
            <a:ext cx="2142000" cy="432000"/>
            <a:chOff x="6756777" y="2363879"/>
            <a:chExt cx="2142000" cy="751575"/>
          </a:xfrm>
        </p:grpSpPr>
        <p:sp>
          <p:nvSpPr>
            <p:cNvPr id="71" name="Rounded Rectangle 83">
              <a:extLst>
                <a:ext uri="{FF2B5EF4-FFF2-40B4-BE49-F238E27FC236}">
                  <a16:creationId xmlns:a16="http://schemas.microsoft.com/office/drawing/2014/main" id="{887F1AF5-A380-4E05-BC22-5E5754CA7B11}"/>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2" name="Rounded Rectangle 84">
              <a:extLst>
                <a:ext uri="{FF2B5EF4-FFF2-40B4-BE49-F238E27FC236}">
                  <a16:creationId xmlns:a16="http://schemas.microsoft.com/office/drawing/2014/main" id="{D3CE6BFA-0B2B-41AD-86D5-56E43CFA38B2}"/>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400" kern="0" dirty="0">
                  <a:solidFill>
                    <a:srgbClr val="C44101"/>
                  </a:solidFill>
                  <a:latin typeface="+mn-lt"/>
                  <a:ea typeface="Verdana" panose="020B0604030504040204" pitchFamily="34" charset="0"/>
                  <a:cs typeface="Arial" panose="020B0604020202020204" pitchFamily="34" charset="0"/>
                </a:rPr>
                <a:t>Where is the system?</a:t>
              </a:r>
            </a:p>
          </p:txBody>
        </p:sp>
      </p:grpSp>
      <p:grpSp>
        <p:nvGrpSpPr>
          <p:cNvPr id="66" name="Group 65">
            <a:extLst>
              <a:ext uri="{FF2B5EF4-FFF2-40B4-BE49-F238E27FC236}">
                <a16:creationId xmlns:a16="http://schemas.microsoft.com/office/drawing/2014/main" id="{E6F36888-C977-4685-BA8F-03FE71FB4848}"/>
              </a:ext>
            </a:extLst>
          </p:cNvPr>
          <p:cNvGrpSpPr/>
          <p:nvPr userDrawn="1"/>
        </p:nvGrpSpPr>
        <p:grpSpPr>
          <a:xfrm>
            <a:off x="4525514" y="4058160"/>
            <a:ext cx="2548386" cy="432000"/>
            <a:chOff x="6756777" y="2363879"/>
            <a:chExt cx="2142000" cy="751575"/>
          </a:xfrm>
        </p:grpSpPr>
        <p:sp>
          <p:nvSpPr>
            <p:cNvPr id="67" name="Rounded Rectangle 80">
              <a:extLst>
                <a:ext uri="{FF2B5EF4-FFF2-40B4-BE49-F238E27FC236}">
                  <a16:creationId xmlns:a16="http://schemas.microsoft.com/office/drawing/2014/main" id="{CC07C0D3-2DBA-4793-A0E3-13E549E086EF}"/>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68" name="Rounded Rectangle 81">
              <a:extLst>
                <a:ext uri="{FF2B5EF4-FFF2-40B4-BE49-F238E27FC236}">
                  <a16:creationId xmlns:a16="http://schemas.microsoft.com/office/drawing/2014/main" id="{07C6BD75-0DE3-423F-9426-8A9B0605CF86}"/>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What affects the system?</a:t>
              </a:r>
            </a:p>
          </p:txBody>
        </p:sp>
      </p:grpSp>
      <p:grpSp>
        <p:nvGrpSpPr>
          <p:cNvPr id="79" name="Group 78">
            <a:extLst>
              <a:ext uri="{FF2B5EF4-FFF2-40B4-BE49-F238E27FC236}">
                <a16:creationId xmlns:a16="http://schemas.microsoft.com/office/drawing/2014/main" id="{E46A6E55-07ED-4B82-B8FF-190BCF8BBB9A}"/>
              </a:ext>
            </a:extLst>
          </p:cNvPr>
          <p:cNvGrpSpPr/>
          <p:nvPr userDrawn="1"/>
        </p:nvGrpSpPr>
        <p:grpSpPr>
          <a:xfrm>
            <a:off x="9644057" y="2758401"/>
            <a:ext cx="2730824" cy="432000"/>
            <a:chOff x="11913737" y="2548581"/>
            <a:chExt cx="2142000" cy="751575"/>
          </a:xfrm>
        </p:grpSpPr>
        <p:sp>
          <p:nvSpPr>
            <p:cNvPr id="80" name="Rounded Rectangle 86">
              <a:extLst>
                <a:ext uri="{FF2B5EF4-FFF2-40B4-BE49-F238E27FC236}">
                  <a16:creationId xmlns:a16="http://schemas.microsoft.com/office/drawing/2014/main" id="{C141B1E7-B157-48B6-864B-F6EE19354F9A}"/>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1" name="Rounded Rectangle 87">
              <a:extLst>
                <a:ext uri="{FF2B5EF4-FFF2-40B4-BE49-F238E27FC236}">
                  <a16:creationId xmlns:a16="http://schemas.microsoft.com/office/drawing/2014/main" id="{7AE40875-18C4-4C6F-9E4E-AE06A33EE901}"/>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mn-lt"/>
                  <a:ea typeface="Verdana" panose="020B0604030504040204" pitchFamily="34" charset="0"/>
                  <a:cs typeface="Arial" panose="020B0604020202020204" pitchFamily="34" charset="0"/>
                </a:rPr>
                <a:t>How do we perform now?</a:t>
              </a:r>
            </a:p>
          </p:txBody>
        </p:sp>
      </p:grpSp>
      <p:grpSp>
        <p:nvGrpSpPr>
          <p:cNvPr id="82" name="Group 81">
            <a:extLst>
              <a:ext uri="{FF2B5EF4-FFF2-40B4-BE49-F238E27FC236}">
                <a16:creationId xmlns:a16="http://schemas.microsoft.com/office/drawing/2014/main" id="{D03B0E32-A8CF-4780-9158-A8144E9447AC}"/>
              </a:ext>
            </a:extLst>
          </p:cNvPr>
          <p:cNvGrpSpPr/>
          <p:nvPr userDrawn="1"/>
        </p:nvGrpSpPr>
        <p:grpSpPr>
          <a:xfrm>
            <a:off x="12165197" y="3081981"/>
            <a:ext cx="2142000" cy="432000"/>
            <a:chOff x="11913737" y="2548581"/>
            <a:chExt cx="2142000" cy="751575"/>
          </a:xfrm>
        </p:grpSpPr>
        <p:sp>
          <p:nvSpPr>
            <p:cNvPr id="83" name="Rounded Rectangle 70">
              <a:extLst>
                <a:ext uri="{FF2B5EF4-FFF2-40B4-BE49-F238E27FC236}">
                  <a16:creationId xmlns:a16="http://schemas.microsoft.com/office/drawing/2014/main" id="{E9B85590-0AB1-4B31-85DD-3F77FC2BAD98}"/>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4" name="Rounded Rectangle 65">
              <a:extLst>
                <a:ext uri="{FF2B5EF4-FFF2-40B4-BE49-F238E27FC236}">
                  <a16:creationId xmlns:a16="http://schemas.microsoft.com/office/drawing/2014/main" id="{6BE45E5F-FC2E-42CF-B6B6-F3FDB2850F4F}"/>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Verdana"/>
                  <a:ea typeface="Verdana" panose="020B0604030504040204" pitchFamily="34" charset="0"/>
                  <a:cs typeface="Arial" panose="020B0604020202020204" pitchFamily="34" charset="0"/>
                </a:rPr>
                <a:t>What do we do well?</a:t>
              </a:r>
            </a:p>
          </p:txBody>
        </p:sp>
      </p:grpSp>
      <p:grpSp>
        <p:nvGrpSpPr>
          <p:cNvPr id="85" name="Group 84">
            <a:extLst>
              <a:ext uri="{FF2B5EF4-FFF2-40B4-BE49-F238E27FC236}">
                <a16:creationId xmlns:a16="http://schemas.microsoft.com/office/drawing/2014/main" id="{D572BB63-E8C7-4A39-9B9D-FC90C07A3286}"/>
              </a:ext>
            </a:extLst>
          </p:cNvPr>
          <p:cNvGrpSpPr/>
          <p:nvPr userDrawn="1"/>
        </p:nvGrpSpPr>
        <p:grpSpPr>
          <a:xfrm>
            <a:off x="9674537" y="3519861"/>
            <a:ext cx="2142000" cy="432000"/>
            <a:chOff x="11913737" y="3576741"/>
            <a:chExt cx="2142000" cy="751575"/>
          </a:xfrm>
        </p:grpSpPr>
        <p:sp>
          <p:nvSpPr>
            <p:cNvPr id="86" name="Rounded Rectangle 89">
              <a:extLst>
                <a:ext uri="{FF2B5EF4-FFF2-40B4-BE49-F238E27FC236}">
                  <a16:creationId xmlns:a16="http://schemas.microsoft.com/office/drawing/2014/main" id="{4743860C-379A-44B9-A96B-DB8D30AD7F88}"/>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7" name="Rounded Rectangle 90">
              <a:extLst>
                <a:ext uri="{FF2B5EF4-FFF2-40B4-BE49-F238E27FC236}">
                  <a16:creationId xmlns:a16="http://schemas.microsoft.com/office/drawing/2014/main" id="{0370C462-A95F-4156-A6C1-E0F64249B776}"/>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mn-lt"/>
                  <a:ea typeface="Verdana" panose="020B0604030504040204" pitchFamily="34" charset="0"/>
                  <a:cs typeface="Arial" panose="020B0604020202020204" pitchFamily="34" charset="0"/>
                </a:rPr>
                <a:t>What is the problem?</a:t>
              </a:r>
            </a:p>
          </p:txBody>
        </p:sp>
      </p:grpSp>
      <p:grpSp>
        <p:nvGrpSpPr>
          <p:cNvPr id="88" name="Group 87">
            <a:extLst>
              <a:ext uri="{FF2B5EF4-FFF2-40B4-BE49-F238E27FC236}">
                <a16:creationId xmlns:a16="http://schemas.microsoft.com/office/drawing/2014/main" id="{863D3C5C-3F95-46C2-BBEC-A91494E2FCAD}"/>
              </a:ext>
            </a:extLst>
          </p:cNvPr>
          <p:cNvGrpSpPr/>
          <p:nvPr userDrawn="1"/>
        </p:nvGrpSpPr>
        <p:grpSpPr>
          <a:xfrm>
            <a:off x="11437620" y="3896781"/>
            <a:ext cx="2740037" cy="432000"/>
            <a:chOff x="11913737" y="3576741"/>
            <a:chExt cx="2142000" cy="751575"/>
          </a:xfrm>
        </p:grpSpPr>
        <p:sp>
          <p:nvSpPr>
            <p:cNvPr id="89" name="Rounded Rectangle 67">
              <a:extLst>
                <a:ext uri="{FF2B5EF4-FFF2-40B4-BE49-F238E27FC236}">
                  <a16:creationId xmlns:a16="http://schemas.microsoft.com/office/drawing/2014/main" id="{C199F3B6-057F-4F16-84FC-FFB8A897123D}"/>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90" name="Rounded Rectangle 62">
              <a:extLst>
                <a:ext uri="{FF2B5EF4-FFF2-40B4-BE49-F238E27FC236}">
                  <a16:creationId xmlns:a16="http://schemas.microsoft.com/office/drawing/2014/main" id="{4898F389-972B-4142-99DF-26AD63EE7520}"/>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Verdana"/>
                  <a:ea typeface="Verdana" panose="020B0604030504040204" pitchFamily="34" charset="0"/>
                  <a:cs typeface="Arial" panose="020B0604020202020204" pitchFamily="34" charset="0"/>
                </a:rPr>
                <a:t>What does ‘good’ look like?</a:t>
              </a:r>
            </a:p>
          </p:txBody>
        </p:sp>
      </p:grpSp>
      <p:grpSp>
        <p:nvGrpSpPr>
          <p:cNvPr id="91" name="Group 90">
            <a:extLst>
              <a:ext uri="{FF2B5EF4-FFF2-40B4-BE49-F238E27FC236}">
                <a16:creationId xmlns:a16="http://schemas.microsoft.com/office/drawing/2014/main" id="{05709DEF-BC18-4B1B-88E2-ABD2F6FEE33D}"/>
              </a:ext>
            </a:extLst>
          </p:cNvPr>
          <p:cNvGrpSpPr/>
          <p:nvPr userDrawn="1"/>
        </p:nvGrpSpPr>
        <p:grpSpPr>
          <a:xfrm>
            <a:off x="9687577" y="6201461"/>
            <a:ext cx="4019618" cy="432000"/>
            <a:chOff x="11913737" y="6275661"/>
            <a:chExt cx="2142000" cy="751575"/>
          </a:xfrm>
        </p:grpSpPr>
        <p:sp>
          <p:nvSpPr>
            <p:cNvPr id="92" name="Rounded Rectangle 95">
              <a:extLst>
                <a:ext uri="{FF2B5EF4-FFF2-40B4-BE49-F238E27FC236}">
                  <a16:creationId xmlns:a16="http://schemas.microsoft.com/office/drawing/2014/main" id="{325B4259-CE62-4D15-BB73-EF9DD57C944F}"/>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93" name="Rounded Rectangle 96">
              <a:extLst>
                <a:ext uri="{FF2B5EF4-FFF2-40B4-BE49-F238E27FC236}">
                  <a16:creationId xmlns:a16="http://schemas.microsoft.com/office/drawing/2014/main" id="{2C4C7B21-38D6-4C58-BE20-A7E8D6CBF92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mn-lt"/>
                  <a:ea typeface="Verdana" panose="020B0604030504040204" pitchFamily="34" charset="0"/>
                  <a:cs typeface="Arial" panose="020B0604020202020204" pitchFamily="34" charset="0"/>
                </a:rPr>
                <a:t>What should we measure?</a:t>
              </a:r>
            </a:p>
          </p:txBody>
        </p:sp>
      </p:grpSp>
      <p:sp>
        <p:nvSpPr>
          <p:cNvPr id="96" name="Rounded Rectangle 61">
            <a:extLst>
              <a:ext uri="{FF2B5EF4-FFF2-40B4-BE49-F238E27FC236}">
                <a16:creationId xmlns:a16="http://schemas.microsoft.com/office/drawing/2014/main" id="{7FBE1C44-5028-4CFD-AB69-BAE75D5A40AF}"/>
              </a:ext>
            </a:extLst>
          </p:cNvPr>
          <p:cNvSpPr>
            <a:spLocks noChangeAspect="1"/>
          </p:cNvSpPr>
          <p:nvPr userDrawn="1"/>
        </p:nvSpPr>
        <p:spPr>
          <a:xfrm>
            <a:off x="9989608" y="7451282"/>
            <a:ext cx="4019618" cy="432000"/>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Verdana"/>
                <a:ea typeface="Verdana" panose="020B0604030504040204" pitchFamily="34" charset="0"/>
                <a:cs typeface="Arial" panose="020B0604020202020204" pitchFamily="34" charset="0"/>
              </a:rPr>
              <a:t>How does the system perform?</a:t>
            </a:r>
          </a:p>
        </p:txBody>
      </p:sp>
      <p:grpSp>
        <p:nvGrpSpPr>
          <p:cNvPr id="97" name="Group 96">
            <a:extLst>
              <a:ext uri="{FF2B5EF4-FFF2-40B4-BE49-F238E27FC236}">
                <a16:creationId xmlns:a16="http://schemas.microsoft.com/office/drawing/2014/main" id="{15601E3F-5F1B-4B85-ADB7-6B797F34BE0E}"/>
              </a:ext>
            </a:extLst>
          </p:cNvPr>
          <p:cNvGrpSpPr/>
          <p:nvPr userDrawn="1"/>
        </p:nvGrpSpPr>
        <p:grpSpPr>
          <a:xfrm>
            <a:off x="10528299" y="6832581"/>
            <a:ext cx="3348735" cy="432000"/>
            <a:chOff x="11913737" y="6275661"/>
            <a:chExt cx="2142000" cy="751575"/>
          </a:xfrm>
        </p:grpSpPr>
        <p:sp>
          <p:nvSpPr>
            <p:cNvPr id="98" name="Rounded Rectangle 92">
              <a:extLst>
                <a:ext uri="{FF2B5EF4-FFF2-40B4-BE49-F238E27FC236}">
                  <a16:creationId xmlns:a16="http://schemas.microsoft.com/office/drawing/2014/main" id="{54A9A2A9-3D9C-4C7E-AFE7-3A77A66B72D3}"/>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99" name="Rounded Rectangle 93">
              <a:extLst>
                <a:ext uri="{FF2B5EF4-FFF2-40B4-BE49-F238E27FC236}">
                  <a16:creationId xmlns:a16="http://schemas.microsoft.com/office/drawing/2014/main" id="{F74D20D0-E522-44C9-BFB9-E85BBBC33E8E}"/>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mn-lt"/>
                  <a:ea typeface="Verdana" panose="020B0604030504040204" pitchFamily="34" charset="0"/>
                  <a:cs typeface="Arial" panose="020B0604020202020204" pitchFamily="34" charset="0"/>
                </a:rPr>
                <a:t>How well are the needs met?</a:t>
              </a:r>
            </a:p>
          </p:txBody>
        </p:sp>
      </p:grpSp>
      <p:sp>
        <p:nvSpPr>
          <p:cNvPr id="102" name="Rounded Rectangle 102">
            <a:extLst>
              <a:ext uri="{FF2B5EF4-FFF2-40B4-BE49-F238E27FC236}">
                <a16:creationId xmlns:a16="http://schemas.microsoft.com/office/drawing/2014/main" id="{8EB60E74-5CA0-4A9E-BFF0-36A3A03D4B21}"/>
              </a:ext>
            </a:extLst>
          </p:cNvPr>
          <p:cNvSpPr>
            <a:spLocks noChangeAspect="1"/>
          </p:cNvSpPr>
          <p:nvPr userDrawn="1"/>
        </p:nvSpPr>
        <p:spPr>
          <a:xfrm>
            <a:off x="10253183" y="9495376"/>
            <a:ext cx="3244112" cy="432000"/>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3B71"/>
                </a:solidFill>
                <a:latin typeface="+mn-lt"/>
                <a:ea typeface="Verdana" panose="020B0604030504040204" pitchFamily="34" charset="0"/>
                <a:cs typeface="Arial" panose="020B0604020202020204" pitchFamily="34" charset="0"/>
              </a:rPr>
              <a:t>What should we do next?</a:t>
            </a:r>
          </a:p>
        </p:txBody>
      </p:sp>
      <p:sp>
        <p:nvSpPr>
          <p:cNvPr id="105" name="Rounded Rectangle 105">
            <a:extLst>
              <a:ext uri="{FF2B5EF4-FFF2-40B4-BE49-F238E27FC236}">
                <a16:creationId xmlns:a16="http://schemas.microsoft.com/office/drawing/2014/main" id="{8172EF59-828C-4643-87EE-C926CD53C829}"/>
              </a:ext>
            </a:extLst>
          </p:cNvPr>
          <p:cNvSpPr>
            <a:spLocks noChangeAspect="1"/>
          </p:cNvSpPr>
          <p:nvPr userDrawn="1"/>
        </p:nvSpPr>
        <p:spPr>
          <a:xfrm>
            <a:off x="4695431" y="9405001"/>
            <a:ext cx="3630307" cy="450000"/>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5DAB"/>
                </a:solidFill>
                <a:latin typeface="+mn-lt"/>
                <a:ea typeface="Verdana" panose="020B0604030504040204" pitchFamily="34" charset="0"/>
                <a:cs typeface="Arial" panose="020B0604020202020204" pitchFamily="34" charset="0"/>
              </a:rPr>
              <a:t>What is the case for change?</a:t>
            </a:r>
          </a:p>
        </p:txBody>
      </p:sp>
      <p:sp>
        <p:nvSpPr>
          <p:cNvPr id="108" name="Rounded Rectangle 108">
            <a:extLst>
              <a:ext uri="{FF2B5EF4-FFF2-40B4-BE49-F238E27FC236}">
                <a16:creationId xmlns:a16="http://schemas.microsoft.com/office/drawing/2014/main" id="{93287516-D7BB-4D73-86DE-8641F5D78602}"/>
              </a:ext>
            </a:extLst>
          </p:cNvPr>
          <p:cNvSpPr>
            <a:spLocks noChangeAspect="1"/>
          </p:cNvSpPr>
          <p:nvPr userDrawn="1"/>
        </p:nvSpPr>
        <p:spPr>
          <a:xfrm>
            <a:off x="1386650" y="9355723"/>
            <a:ext cx="2142000" cy="614072"/>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3B71"/>
                </a:solidFill>
                <a:latin typeface="+mn-lt"/>
                <a:ea typeface="Verdana" panose="020B0604030504040204" pitchFamily="34" charset="0"/>
                <a:cs typeface="Arial" panose="020B0604020202020204" pitchFamily="34" charset="0"/>
              </a:rPr>
              <a:t>Who should</a:t>
            </a:r>
            <a:br>
              <a:rPr lang="en-GB" sz="1400" kern="0" dirty="0">
                <a:solidFill>
                  <a:srgbClr val="003B71"/>
                </a:solidFill>
                <a:latin typeface="+mn-lt"/>
                <a:ea typeface="Verdana" panose="020B0604030504040204" pitchFamily="34" charset="0"/>
                <a:cs typeface="Arial" panose="020B0604020202020204" pitchFamily="34" charset="0"/>
              </a:rPr>
            </a:br>
            <a:r>
              <a:rPr lang="en-GB" sz="1400" kern="0" dirty="0">
                <a:solidFill>
                  <a:srgbClr val="003B71"/>
                </a:solidFill>
                <a:latin typeface="+mn-lt"/>
                <a:ea typeface="Verdana" panose="020B0604030504040204" pitchFamily="34" charset="0"/>
                <a:cs typeface="Arial" panose="020B0604020202020204" pitchFamily="34" charset="0"/>
              </a:rPr>
              <a:t>be involved?</a:t>
            </a:r>
          </a:p>
        </p:txBody>
      </p:sp>
      <p:sp>
        <p:nvSpPr>
          <p:cNvPr id="111" name="Rounded Rectangle 114">
            <a:extLst>
              <a:ext uri="{FF2B5EF4-FFF2-40B4-BE49-F238E27FC236}">
                <a16:creationId xmlns:a16="http://schemas.microsoft.com/office/drawing/2014/main" id="{DCB8AE35-4C23-4923-8682-37A75E53A087}"/>
              </a:ext>
            </a:extLst>
          </p:cNvPr>
          <p:cNvSpPr>
            <a:spLocks noChangeAspect="1"/>
          </p:cNvSpPr>
          <p:nvPr userDrawn="1"/>
        </p:nvSpPr>
        <p:spPr>
          <a:xfrm>
            <a:off x="985900" y="6291388"/>
            <a:ext cx="2142000" cy="720000"/>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Who are the stakeholders?</a:t>
            </a:r>
          </a:p>
        </p:txBody>
      </p:sp>
      <p:grpSp>
        <p:nvGrpSpPr>
          <p:cNvPr id="112" name="Group 111">
            <a:extLst>
              <a:ext uri="{FF2B5EF4-FFF2-40B4-BE49-F238E27FC236}">
                <a16:creationId xmlns:a16="http://schemas.microsoft.com/office/drawing/2014/main" id="{69CDF686-C966-46E7-9BA7-1124D9B18DCA}"/>
              </a:ext>
            </a:extLst>
          </p:cNvPr>
          <p:cNvGrpSpPr/>
          <p:nvPr userDrawn="1"/>
        </p:nvGrpSpPr>
        <p:grpSpPr>
          <a:xfrm>
            <a:off x="1679634" y="7189379"/>
            <a:ext cx="2142000" cy="720000"/>
            <a:chOff x="6756777" y="2363879"/>
            <a:chExt cx="2142000" cy="751575"/>
          </a:xfrm>
        </p:grpSpPr>
        <p:sp>
          <p:nvSpPr>
            <p:cNvPr id="113" name="Rounded Rectangle 110">
              <a:extLst>
                <a:ext uri="{FF2B5EF4-FFF2-40B4-BE49-F238E27FC236}">
                  <a16:creationId xmlns:a16="http://schemas.microsoft.com/office/drawing/2014/main" id="{C61802CB-A6B1-4BD7-99D2-145BF7922946}"/>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114" name="Rounded Rectangle 111">
              <a:extLst>
                <a:ext uri="{FF2B5EF4-FFF2-40B4-BE49-F238E27FC236}">
                  <a16:creationId xmlns:a16="http://schemas.microsoft.com/office/drawing/2014/main" id="{F70887D9-CEA4-4A8C-946F-EFCE21F02523}"/>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Who will use</a:t>
              </a:r>
              <a:br>
                <a:rPr lang="en-GB" sz="1400" kern="0" dirty="0">
                  <a:solidFill>
                    <a:srgbClr val="C44101"/>
                  </a:solidFill>
                  <a:latin typeface="+mn-lt"/>
                  <a:ea typeface="Verdana" panose="020B0604030504040204" pitchFamily="34" charset="0"/>
                  <a:cs typeface="Arial" panose="020B0604020202020204" pitchFamily="34" charset="0"/>
                </a:rPr>
              </a:br>
              <a:r>
                <a:rPr lang="en-GB" sz="14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115" name="Group 114">
            <a:extLst>
              <a:ext uri="{FF2B5EF4-FFF2-40B4-BE49-F238E27FC236}">
                <a16:creationId xmlns:a16="http://schemas.microsoft.com/office/drawing/2014/main" id="{D87AB16A-3991-4737-9C4E-C2EDBAF9322C}"/>
              </a:ext>
            </a:extLst>
          </p:cNvPr>
          <p:cNvGrpSpPr/>
          <p:nvPr userDrawn="1"/>
        </p:nvGrpSpPr>
        <p:grpSpPr>
          <a:xfrm>
            <a:off x="4603518" y="6302941"/>
            <a:ext cx="4063403" cy="432000"/>
            <a:chOff x="11913737" y="6275661"/>
            <a:chExt cx="2142000" cy="751575"/>
          </a:xfrm>
        </p:grpSpPr>
        <p:sp>
          <p:nvSpPr>
            <p:cNvPr id="116" name="Rounded Rectangle 119">
              <a:extLst>
                <a:ext uri="{FF2B5EF4-FFF2-40B4-BE49-F238E27FC236}">
                  <a16:creationId xmlns:a16="http://schemas.microsoft.com/office/drawing/2014/main" id="{3B4448EE-7ECF-4C0E-AE05-4D1082B2665B}"/>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17" name="Rounded Rectangle 120">
              <a:extLst>
                <a:ext uri="{FF2B5EF4-FFF2-40B4-BE49-F238E27FC236}">
                  <a16:creationId xmlns:a16="http://schemas.microsoft.com/office/drawing/2014/main" id="{CC0E8F60-CDD3-46E0-BE39-77A65E4E5C80}"/>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How could we improve?</a:t>
              </a:r>
            </a:p>
          </p:txBody>
        </p:sp>
      </p:grpSp>
      <p:grpSp>
        <p:nvGrpSpPr>
          <p:cNvPr id="118" name="Group 117">
            <a:extLst>
              <a:ext uri="{FF2B5EF4-FFF2-40B4-BE49-F238E27FC236}">
                <a16:creationId xmlns:a16="http://schemas.microsoft.com/office/drawing/2014/main" id="{0785D84C-9308-4681-870E-5DD48C974FBE}"/>
              </a:ext>
            </a:extLst>
          </p:cNvPr>
          <p:cNvGrpSpPr/>
          <p:nvPr userDrawn="1"/>
        </p:nvGrpSpPr>
        <p:grpSpPr>
          <a:xfrm>
            <a:off x="5290058" y="6859861"/>
            <a:ext cx="3511781" cy="432000"/>
            <a:chOff x="11913737" y="6275661"/>
            <a:chExt cx="2142000" cy="751575"/>
          </a:xfrm>
        </p:grpSpPr>
        <p:sp>
          <p:nvSpPr>
            <p:cNvPr id="119" name="Rounded Rectangle 116">
              <a:extLst>
                <a:ext uri="{FF2B5EF4-FFF2-40B4-BE49-F238E27FC236}">
                  <a16:creationId xmlns:a16="http://schemas.microsoft.com/office/drawing/2014/main" id="{DA4A13EE-BCE1-4425-A0EB-0284284D0464}"/>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20" name="Rounded Rectangle 117">
              <a:extLst>
                <a:ext uri="{FF2B5EF4-FFF2-40B4-BE49-F238E27FC236}">
                  <a16:creationId xmlns:a16="http://schemas.microsoft.com/office/drawing/2014/main" id="{7D0D288F-834D-424F-9603-024163C205E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How can the needs be met?</a:t>
              </a:r>
            </a:p>
          </p:txBody>
        </p:sp>
      </p:grpSp>
      <p:grpSp>
        <p:nvGrpSpPr>
          <p:cNvPr id="121" name="Group 120">
            <a:extLst>
              <a:ext uri="{FF2B5EF4-FFF2-40B4-BE49-F238E27FC236}">
                <a16:creationId xmlns:a16="http://schemas.microsoft.com/office/drawing/2014/main" id="{E24AB921-5FE1-4A98-A593-6C57C8C9D8B4}"/>
              </a:ext>
            </a:extLst>
          </p:cNvPr>
          <p:cNvGrpSpPr/>
          <p:nvPr userDrawn="1"/>
        </p:nvGrpSpPr>
        <p:grpSpPr>
          <a:xfrm>
            <a:off x="4603518" y="7416781"/>
            <a:ext cx="3511781" cy="432000"/>
            <a:chOff x="11913737" y="6275661"/>
            <a:chExt cx="2142000" cy="751575"/>
          </a:xfrm>
        </p:grpSpPr>
        <p:sp>
          <p:nvSpPr>
            <p:cNvPr id="122" name="Rounded Rectangle 122">
              <a:extLst>
                <a:ext uri="{FF2B5EF4-FFF2-40B4-BE49-F238E27FC236}">
                  <a16:creationId xmlns:a16="http://schemas.microsoft.com/office/drawing/2014/main" id="{26D15215-96BC-4A0D-A68D-A224E2A822E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23" name="Rounded Rectangle 123">
              <a:extLst>
                <a:ext uri="{FF2B5EF4-FFF2-40B4-BE49-F238E27FC236}">
                  <a16:creationId xmlns:a16="http://schemas.microsoft.com/office/drawing/2014/main" id="{08963ABB-4DC0-4DFD-9177-367E3201C1CA}"/>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What could go wrong?</a:t>
              </a:r>
            </a:p>
          </p:txBody>
        </p:sp>
      </p:grpSp>
    </p:spTree>
    <p:extLst>
      <p:ext uri="{BB962C8B-B14F-4D97-AF65-F5344CB8AC3E}">
        <p14:creationId xmlns:p14="http://schemas.microsoft.com/office/powerpoint/2010/main" val="3913235721"/>
      </p:ext>
    </p:extLst>
  </p:cSld>
  <p:clrMapOvr>
    <a:masterClrMapping/>
  </p:clrMapOvr>
  <p:extLst>
    <p:ext uri="{DCECCB84-F9BA-43D5-87BE-67443E8EF086}">
      <p15:sldGuideLst xmlns:p15="http://schemas.microsoft.com/office/powerpoint/2012/main">
        <p15:guide id="1" orient="horz" pos="3367">
          <p15:clr>
            <a:srgbClr val="FBAE40"/>
          </p15:clr>
        </p15:guide>
        <p15:guide id="2" pos="4762">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ystems Leadership">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grpSp>
        <p:nvGrpSpPr>
          <p:cNvPr id="3" name="Group 2"/>
          <p:cNvGrpSpPr/>
          <p:nvPr userDrawn="1"/>
        </p:nvGrpSpPr>
        <p:grpSpPr>
          <a:xfrm>
            <a:off x="1080000" y="2520000"/>
            <a:ext cx="12943801" cy="7867804"/>
            <a:chOff x="540002" y="900005"/>
            <a:chExt cx="12943801" cy="7867804"/>
          </a:xfrm>
        </p:grpSpPr>
        <p:grpSp>
          <p:nvGrpSpPr>
            <p:cNvPr id="49" name="Group 48"/>
            <p:cNvGrpSpPr/>
            <p:nvPr userDrawn="1"/>
          </p:nvGrpSpPr>
          <p:grpSpPr>
            <a:xfrm>
              <a:off x="540002" y="900005"/>
              <a:ext cx="12943801" cy="7867804"/>
              <a:chOff x="540000" y="900000"/>
              <a:chExt cx="9180001" cy="5580000"/>
            </a:xfrm>
          </p:grpSpPr>
          <p:grpSp>
            <p:nvGrpSpPr>
              <p:cNvPr id="50" name="Group 49"/>
              <p:cNvGrpSpPr/>
              <p:nvPr/>
            </p:nvGrpSpPr>
            <p:grpSpPr>
              <a:xfrm>
                <a:off x="540000" y="1799307"/>
                <a:ext cx="9180001" cy="3600000"/>
                <a:chOff x="540000" y="1799307"/>
                <a:chExt cx="9180001" cy="3600000"/>
              </a:xfrm>
            </p:grpSpPr>
            <p:cxnSp>
              <p:nvCxnSpPr>
                <p:cNvPr id="67" name="Straight Connector 66"/>
                <p:cNvCxnSpPr/>
                <p:nvPr/>
              </p:nvCxnSpPr>
              <p:spPr>
                <a:xfrm flipV="1">
                  <a:off x="540000" y="5399307"/>
                  <a:ext cx="1260000" cy="0"/>
                </a:xfrm>
                <a:prstGeom prst="line">
                  <a:avLst/>
                </a:prstGeom>
                <a:ln w="41275" cap="rnd">
                  <a:solidFill>
                    <a:srgbClr val="1C1C1C"/>
                  </a:solidFill>
                </a:ln>
                <a:effectLst/>
              </p:spPr>
              <p:style>
                <a:lnRef idx="2">
                  <a:schemeClr val="accent1"/>
                </a:lnRef>
                <a:fillRef idx="0">
                  <a:schemeClr val="accent1"/>
                </a:fillRef>
                <a:effectRef idx="1">
                  <a:schemeClr val="accent1"/>
                </a:effectRef>
                <a:fontRef idx="minor">
                  <a:schemeClr val="tx1"/>
                </a:fontRef>
              </p:style>
            </p:cxnSp>
            <p:grpSp>
              <p:nvGrpSpPr>
                <p:cNvPr id="68" name="Group 67"/>
                <p:cNvGrpSpPr/>
                <p:nvPr/>
              </p:nvGrpSpPr>
              <p:grpSpPr>
                <a:xfrm>
                  <a:off x="1800000" y="1799307"/>
                  <a:ext cx="7919999" cy="3600000"/>
                  <a:chOff x="2159999" y="1800000"/>
                  <a:chExt cx="7919999" cy="3600000"/>
                </a:xfrm>
              </p:grpSpPr>
              <p:sp>
                <p:nvSpPr>
                  <p:cNvPr id="77" name="Rectangle 76"/>
                  <p:cNvSpPr/>
                  <p:nvPr/>
                </p:nvSpPr>
                <p:spPr>
                  <a:xfrm>
                    <a:off x="2159999" y="45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C44101"/>
                        </a:solidFill>
                        <a:effectLst/>
                        <a:uLnTx/>
                        <a:uFillTx/>
                        <a:latin typeface="Verdana" panose="020B0604030504040204" pitchFamily="34" charset="0"/>
                        <a:ea typeface="Verdana" panose="020B0604030504040204" pitchFamily="34" charset="0"/>
                        <a:cs typeface="+mn-cs"/>
                      </a:rPr>
                      <a:t>Systems  Awareness</a:t>
                    </a:r>
                  </a:p>
                </p:txBody>
              </p:sp>
              <p:sp>
                <p:nvSpPr>
                  <p:cNvPr id="78" name="Rectangle 77"/>
                  <p:cNvSpPr/>
                  <p:nvPr/>
                </p:nvSpPr>
                <p:spPr>
                  <a:xfrm>
                    <a:off x="4139998" y="3599999"/>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9662F"/>
                        </a:solidFill>
                        <a:effectLst/>
                        <a:uLnTx/>
                        <a:uFillTx/>
                        <a:latin typeface="Verdana" panose="020B0604030504040204" pitchFamily="34" charset="0"/>
                        <a:ea typeface="Verdana" panose="020B0604030504040204" pitchFamily="34" charset="0"/>
                        <a:cs typeface="+mn-cs"/>
                      </a:rPr>
                      <a:t>Systems  Knowledge</a:t>
                    </a:r>
                  </a:p>
                </p:txBody>
              </p:sp>
              <p:sp>
                <p:nvSpPr>
                  <p:cNvPr id="79" name="Rectangle 78"/>
                  <p:cNvSpPr/>
                  <p:nvPr/>
                </p:nvSpPr>
                <p:spPr>
                  <a:xfrm>
                    <a:off x="6119998" y="27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A51739"/>
                        </a:solidFill>
                        <a:effectLst/>
                        <a:uLnTx/>
                        <a:uFillTx/>
                        <a:latin typeface="Verdana" panose="020B0604030504040204" pitchFamily="34" charset="0"/>
                        <a:ea typeface="Verdana" panose="020B0604030504040204" pitchFamily="34" charset="0"/>
                        <a:cs typeface="+mn-cs"/>
                      </a:rPr>
                      <a:t>Systems Practice</a:t>
                    </a:r>
                  </a:p>
                </p:txBody>
              </p:sp>
              <p:sp>
                <p:nvSpPr>
                  <p:cNvPr id="80" name="Rectangle 79"/>
                  <p:cNvSpPr/>
                  <p:nvPr/>
                </p:nvSpPr>
                <p:spPr>
                  <a:xfrm>
                    <a:off x="8099998" y="18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612D70"/>
                        </a:solidFill>
                        <a:effectLst/>
                        <a:uLnTx/>
                        <a:uFillTx/>
                        <a:latin typeface="Verdana" panose="020B0604030504040204" pitchFamily="34" charset="0"/>
                        <a:ea typeface="Verdana" panose="020B0604030504040204" pitchFamily="34" charset="0"/>
                        <a:cs typeface="+mn-cs"/>
                      </a:rPr>
                      <a:t>Systems Leadership</a:t>
                    </a:r>
                  </a:p>
                </p:txBody>
              </p:sp>
            </p:grpSp>
            <p:cxnSp>
              <p:nvCxnSpPr>
                <p:cNvPr id="69" name="Straight Connector 68"/>
                <p:cNvCxnSpPr/>
                <p:nvPr/>
              </p:nvCxnSpPr>
              <p:spPr>
                <a:xfrm flipV="1">
                  <a:off x="1800001" y="4499307"/>
                  <a:ext cx="0" cy="900000"/>
                </a:xfrm>
                <a:prstGeom prst="line">
                  <a:avLst/>
                </a:prstGeom>
                <a:ln w="41275" cap="rnd">
                  <a:solidFill>
                    <a:srgbClr val="C44101"/>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flipV="1">
                  <a:off x="1800001" y="4499307"/>
                  <a:ext cx="1980000" cy="0"/>
                </a:xfrm>
                <a:prstGeom prst="line">
                  <a:avLst/>
                </a:prstGeom>
                <a:ln w="41275" cap="rnd">
                  <a:solidFill>
                    <a:srgbClr val="C44101"/>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flipV="1">
                  <a:off x="3780001" y="3599307"/>
                  <a:ext cx="0" cy="900000"/>
                </a:xfrm>
                <a:prstGeom prst="line">
                  <a:avLst/>
                </a:prstGeom>
                <a:ln w="41275" cap="rnd">
                  <a:solidFill>
                    <a:srgbClr val="09662F"/>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flipV="1">
                  <a:off x="3780001" y="3599307"/>
                  <a:ext cx="1980000" cy="0"/>
                </a:xfrm>
                <a:prstGeom prst="line">
                  <a:avLst/>
                </a:prstGeom>
                <a:ln w="41275" cap="rnd">
                  <a:solidFill>
                    <a:srgbClr val="09662F"/>
                  </a:solidFill>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flipV="1">
                  <a:off x="5760001" y="2699307"/>
                  <a:ext cx="0" cy="900000"/>
                </a:xfrm>
                <a:prstGeom prst="line">
                  <a:avLst/>
                </a:prstGeom>
                <a:ln w="41275" cap="rnd">
                  <a:solidFill>
                    <a:srgbClr val="A51739"/>
                  </a:solidFill>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flipV="1">
                  <a:off x="5760001" y="2699307"/>
                  <a:ext cx="1980000" cy="0"/>
                </a:xfrm>
                <a:prstGeom prst="line">
                  <a:avLst/>
                </a:prstGeom>
                <a:ln w="41275" cap="rnd">
                  <a:solidFill>
                    <a:srgbClr val="A51739"/>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flipV="1">
                  <a:off x="7740001" y="1799307"/>
                  <a:ext cx="0" cy="900000"/>
                </a:xfrm>
                <a:prstGeom prst="line">
                  <a:avLst/>
                </a:prstGeom>
                <a:ln w="41275" cap="rnd">
                  <a:solidFill>
                    <a:srgbClr val="612D70"/>
                  </a:solidFill>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flipV="1">
                  <a:off x="7740001" y="1799307"/>
                  <a:ext cx="1980000" cy="0"/>
                </a:xfrm>
                <a:prstGeom prst="line">
                  <a:avLst/>
                </a:prstGeom>
                <a:ln w="41275" cap="rnd">
                  <a:solidFill>
                    <a:srgbClr val="612D70"/>
                  </a:solidFill>
                </a:ln>
                <a:effectLst/>
              </p:spPr>
              <p:style>
                <a:lnRef idx="2">
                  <a:schemeClr val="accent1"/>
                </a:lnRef>
                <a:fillRef idx="0">
                  <a:schemeClr val="accent1"/>
                </a:fillRef>
                <a:effectRef idx="1">
                  <a:schemeClr val="accent1"/>
                </a:effectRef>
                <a:fontRef idx="minor">
                  <a:schemeClr val="tx1"/>
                </a:fontRef>
              </p:style>
            </p:cxnSp>
          </p:grpSp>
          <p:grpSp>
            <p:nvGrpSpPr>
              <p:cNvPr id="51" name="Group 50"/>
              <p:cNvGrpSpPr/>
              <p:nvPr/>
            </p:nvGrpSpPr>
            <p:grpSpPr>
              <a:xfrm>
                <a:off x="792000" y="900000"/>
                <a:ext cx="8460000" cy="5580000"/>
                <a:chOff x="792000" y="900000"/>
                <a:chExt cx="8460000" cy="5580000"/>
              </a:xfrm>
            </p:grpSpPr>
            <p:grpSp>
              <p:nvGrpSpPr>
                <p:cNvPr id="52" name="Group 51"/>
                <p:cNvGrpSpPr/>
                <p:nvPr/>
              </p:nvGrpSpPr>
              <p:grpSpPr>
                <a:xfrm>
                  <a:off x="792000" y="900000"/>
                  <a:ext cx="7917054" cy="3059307"/>
                  <a:chOff x="1199228" y="288693"/>
                  <a:chExt cx="7917054" cy="3059307"/>
                </a:xfrm>
              </p:grpSpPr>
              <p:sp>
                <p:nvSpPr>
                  <p:cNvPr id="63" name="Rectangle 62"/>
                  <p:cNvSpPr/>
                  <p:nvPr/>
                </p:nvSpPr>
                <p:spPr>
                  <a:xfrm>
                    <a:off x="3179228" y="20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Learning</a:t>
                    </a:r>
                  </a:p>
                </p:txBody>
              </p:sp>
              <p:sp>
                <p:nvSpPr>
                  <p:cNvPr id="64" name="Rectangle 63"/>
                  <p:cNvSpPr/>
                  <p:nvPr/>
                </p:nvSpPr>
                <p:spPr>
                  <a:xfrm>
                    <a:off x="1199228" y="29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Introduction</a:t>
                    </a:r>
                  </a:p>
                </p:txBody>
              </p:sp>
              <p:sp>
                <p:nvSpPr>
                  <p:cNvPr id="65" name="Rectangle 64"/>
                  <p:cNvSpPr/>
                  <p:nvPr/>
                </p:nvSpPr>
                <p:spPr>
                  <a:xfrm>
                    <a:off x="5159228" y="11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Experience</a:t>
                    </a:r>
                  </a:p>
                </p:txBody>
              </p:sp>
              <p:sp>
                <p:nvSpPr>
                  <p:cNvPr id="66" name="Rectangle 65"/>
                  <p:cNvSpPr/>
                  <p:nvPr/>
                </p:nvSpPr>
                <p:spPr>
                  <a:xfrm>
                    <a:off x="7136282" y="288693"/>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Mastery</a:t>
                    </a:r>
                  </a:p>
                </p:txBody>
              </p:sp>
            </p:grpSp>
            <p:grpSp>
              <p:nvGrpSpPr>
                <p:cNvPr id="53" name="Group 52"/>
                <p:cNvGrpSpPr/>
                <p:nvPr/>
              </p:nvGrpSpPr>
              <p:grpSpPr>
                <a:xfrm>
                  <a:off x="965243" y="1440000"/>
                  <a:ext cx="8286757" cy="5040000"/>
                  <a:chOff x="965243" y="1440000"/>
                  <a:chExt cx="8286757" cy="5040000"/>
                </a:xfrm>
              </p:grpSpPr>
              <p:grpSp>
                <p:nvGrpSpPr>
                  <p:cNvPr id="54" name="Group 53"/>
                  <p:cNvGrpSpPr/>
                  <p:nvPr/>
                </p:nvGrpSpPr>
                <p:grpSpPr>
                  <a:xfrm>
                    <a:off x="965243" y="2293866"/>
                    <a:ext cx="6015699" cy="2770375"/>
                    <a:chOff x="1253251" y="1967274"/>
                    <a:chExt cx="6015699" cy="2770375"/>
                  </a:xfrm>
                </p:grpSpPr>
                <p:sp>
                  <p:nvSpPr>
                    <p:cNvPr id="59" name="Oval 58"/>
                    <p:cNvSpPr>
                      <a:spLocks noChangeAspect="1"/>
                    </p:cNvSpPr>
                    <p:nvPr/>
                  </p:nvSpPr>
                  <p:spPr>
                    <a:xfrm>
                      <a:off x="5213097" y="2862537"/>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0" name="Oval 59"/>
                    <p:cNvSpPr>
                      <a:spLocks noChangeAspect="1"/>
                    </p:cNvSpPr>
                    <p:nvPr/>
                  </p:nvSpPr>
                  <p:spPr>
                    <a:xfrm>
                      <a:off x="1253251" y="4661053"/>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1" name="Oval 60"/>
                    <p:cNvSpPr>
                      <a:spLocks noChangeAspect="1"/>
                    </p:cNvSpPr>
                    <p:nvPr/>
                  </p:nvSpPr>
                  <p:spPr>
                    <a:xfrm>
                      <a:off x="3233833" y="3762537"/>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2" name="Oval 61"/>
                    <p:cNvSpPr>
                      <a:spLocks noChangeAspect="1"/>
                    </p:cNvSpPr>
                    <p:nvPr/>
                  </p:nvSpPr>
                  <p:spPr>
                    <a:xfrm>
                      <a:off x="7192354" y="1967274"/>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grpSp>
              <p:sp>
                <p:nvSpPr>
                  <p:cNvPr id="55" name="Arc 54"/>
                  <p:cNvSpPr>
                    <a:spLocks noChangeAspect="1"/>
                  </p:cNvSpPr>
                  <p:nvPr/>
                </p:nvSpPr>
                <p:spPr>
                  <a:xfrm>
                    <a:off x="6912000" y="1440000"/>
                    <a:ext cx="2340000" cy="2340000"/>
                  </a:xfrm>
                  <a:prstGeom prst="arc">
                    <a:avLst>
                      <a:gd name="adj1" fmla="val 11598415"/>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6" name="Arc 55"/>
                  <p:cNvSpPr>
                    <a:spLocks noChangeAspect="1"/>
                  </p:cNvSpPr>
                  <p:nvPr/>
                </p:nvSpPr>
                <p:spPr>
                  <a:xfrm>
                    <a:off x="972000" y="4140000"/>
                    <a:ext cx="2340000" cy="2340000"/>
                  </a:xfrm>
                  <a:prstGeom prst="arc">
                    <a:avLst>
                      <a:gd name="adj1" fmla="val 11624597"/>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7" name="Arc 56"/>
                  <p:cNvSpPr>
                    <a:spLocks noChangeAspect="1"/>
                  </p:cNvSpPr>
                  <p:nvPr/>
                </p:nvSpPr>
                <p:spPr>
                  <a:xfrm>
                    <a:off x="2952000" y="3240000"/>
                    <a:ext cx="2340000" cy="2340000"/>
                  </a:xfrm>
                  <a:prstGeom prst="arc">
                    <a:avLst>
                      <a:gd name="adj1" fmla="val 11617805"/>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8" name="Arc 57"/>
                  <p:cNvSpPr>
                    <a:spLocks noChangeAspect="1"/>
                  </p:cNvSpPr>
                  <p:nvPr/>
                </p:nvSpPr>
                <p:spPr>
                  <a:xfrm>
                    <a:off x="4932000" y="2340000"/>
                    <a:ext cx="2340000" cy="2340000"/>
                  </a:xfrm>
                  <a:prstGeom prst="arc">
                    <a:avLst>
                      <a:gd name="adj1" fmla="val 11603278"/>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grpSp>
          </p:grpSp>
        </p:grpSp>
        <p:sp>
          <p:nvSpPr>
            <p:cNvPr id="81" name="Rectangle 80"/>
            <p:cNvSpPr>
              <a:spLocks noChangeArrowheads="1"/>
            </p:cNvSpPr>
            <p:nvPr userDrawn="1"/>
          </p:nvSpPr>
          <p:spPr bwMode="auto">
            <a:xfrm>
              <a:off x="7124485" y="6480005"/>
              <a:ext cx="6359318"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42875" indent="-142875">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ts val="0"/>
                </a:spcBef>
                <a:spcAft>
                  <a:spcPts val="0"/>
                </a:spcAft>
                <a:buClrTx/>
                <a:buSzTx/>
                <a:buFontTx/>
                <a:buNone/>
                <a:tabLst/>
                <a:defRPr/>
              </a:pP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A systems approach </a:t>
              </a:r>
              <a:b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b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to health and care design </a:t>
              </a:r>
              <a:b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b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and continuous improvement</a:t>
              </a:r>
            </a:p>
          </p:txBody>
        </p:sp>
      </p:grpSp>
      <p:grpSp>
        <p:nvGrpSpPr>
          <p:cNvPr id="161" name="Group 160"/>
          <p:cNvGrpSpPr/>
          <p:nvPr userDrawn="1"/>
        </p:nvGrpSpPr>
        <p:grpSpPr>
          <a:xfrm flipH="1">
            <a:off x="1284388" y="1800000"/>
            <a:ext cx="2644786" cy="2880000"/>
            <a:chOff x="2622655" y="721388"/>
            <a:chExt cx="4311454" cy="4694881"/>
          </a:xfrm>
        </p:grpSpPr>
        <p:sp>
          <p:nvSpPr>
            <p:cNvPr id="162" name="Freeform 161"/>
            <p:cNvSpPr/>
            <p:nvPr/>
          </p:nvSpPr>
          <p:spPr>
            <a:xfrm rot="19800000" flipH="1">
              <a:off x="3662055" y="437465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3" name="Freeform 162"/>
            <p:cNvSpPr/>
            <p:nvPr/>
          </p:nvSpPr>
          <p:spPr>
            <a:xfrm rot="1802501" flipH="1" flipV="1">
              <a:off x="3651970" y="265004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4" name="Freeform 163"/>
            <p:cNvSpPr>
              <a:spLocks noChangeAspect="1"/>
            </p:cNvSpPr>
            <p:nvPr/>
          </p:nvSpPr>
          <p:spPr>
            <a:xfrm rot="1800000">
              <a:off x="4665743" y="3309392"/>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5" name="Freeform 164"/>
            <p:cNvSpPr/>
            <p:nvPr/>
          </p:nvSpPr>
          <p:spPr>
            <a:xfrm rot="16200000" flipH="1">
              <a:off x="5710475" y="3480557"/>
              <a:ext cx="1207478" cy="104161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6" name="Freeform 165"/>
            <p:cNvSpPr/>
            <p:nvPr/>
          </p:nvSpPr>
          <p:spPr>
            <a:xfrm rot="16200000">
              <a:off x="2539721" y="80432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7" name="Freeform 166"/>
            <p:cNvSpPr/>
            <p:nvPr/>
          </p:nvSpPr>
          <p:spPr>
            <a:xfrm rot="16200000" flipV="1">
              <a:off x="3295966" y="148857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8" name="Freeform 167"/>
            <p:cNvSpPr/>
            <p:nvPr/>
          </p:nvSpPr>
          <p:spPr>
            <a:xfrm rot="1800000">
              <a:off x="5726629" y="4374655"/>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grpSp>
      <p:sp>
        <p:nvSpPr>
          <p:cNvPr id="83" name="Rectangle 82"/>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4" name="Group 83"/>
          <p:cNvGrpSpPr>
            <a:grpSpLocks noChangeAspect="1"/>
          </p:cNvGrpSpPr>
          <p:nvPr userDrawn="1"/>
        </p:nvGrpSpPr>
        <p:grpSpPr>
          <a:xfrm>
            <a:off x="13860000" y="252000"/>
            <a:ext cx="720000" cy="720000"/>
            <a:chOff x="6535999" y="6185445"/>
            <a:chExt cx="432000" cy="432000"/>
          </a:xfrm>
        </p:grpSpPr>
        <p:grpSp>
          <p:nvGrpSpPr>
            <p:cNvPr id="85" name="Group 84"/>
            <p:cNvGrpSpPr/>
            <p:nvPr/>
          </p:nvGrpSpPr>
          <p:grpSpPr>
            <a:xfrm>
              <a:off x="6547786" y="6221445"/>
              <a:ext cx="408426" cy="360000"/>
              <a:chOff x="5832000" y="6318000"/>
              <a:chExt cx="408426" cy="360000"/>
            </a:xfrm>
          </p:grpSpPr>
          <p:sp>
            <p:nvSpPr>
              <p:cNvPr id="87" name="Freeform 8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8" name="Group 87"/>
              <p:cNvGrpSpPr/>
              <p:nvPr/>
            </p:nvGrpSpPr>
            <p:grpSpPr>
              <a:xfrm>
                <a:off x="5832000" y="6318000"/>
                <a:ext cx="408426" cy="360000"/>
                <a:chOff x="1763167" y="1278188"/>
                <a:chExt cx="4042915" cy="3563560"/>
              </a:xfrm>
            </p:grpSpPr>
            <p:sp>
              <p:nvSpPr>
                <p:cNvPr id="89" name="Freeform 8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0" name="Freeform 8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1" name="Freeform 9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2" name="Freeform 9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3" name="Freeform 9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86" name="Rectangle 8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82" name="TextBox 81"/>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Systems Leadership</a:t>
            </a:r>
          </a:p>
        </p:txBody>
      </p:sp>
    </p:spTree>
    <p:extLst>
      <p:ext uri="{BB962C8B-B14F-4D97-AF65-F5344CB8AC3E}">
        <p14:creationId xmlns:p14="http://schemas.microsoft.com/office/powerpoint/2010/main" val="4750019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tage Gate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Gates</a:t>
            </a:r>
          </a:p>
        </p:txBody>
      </p:sp>
      <p:grpSp>
        <p:nvGrpSpPr>
          <p:cNvPr id="567" name="Group 566"/>
          <p:cNvGrpSpPr>
            <a:grpSpLocks noChangeAspect="1"/>
          </p:cNvGrpSpPr>
          <p:nvPr userDrawn="1"/>
        </p:nvGrpSpPr>
        <p:grpSpPr>
          <a:xfrm>
            <a:off x="568631" y="2952000"/>
            <a:ext cx="14076000" cy="5454176"/>
            <a:chOff x="-2423401" y="9305825"/>
            <a:chExt cx="17542751" cy="6797473"/>
          </a:xfrm>
        </p:grpSpPr>
        <p:grpSp>
          <p:nvGrpSpPr>
            <p:cNvPr id="568" name="Group 567"/>
            <p:cNvGrpSpPr/>
            <p:nvPr/>
          </p:nvGrpSpPr>
          <p:grpSpPr>
            <a:xfrm>
              <a:off x="8363918" y="10690973"/>
              <a:ext cx="2730672" cy="2730790"/>
              <a:chOff x="5327299" y="2160033"/>
              <a:chExt cx="1916261" cy="1916344"/>
            </a:xfrm>
          </p:grpSpPr>
          <p:grpSp>
            <p:nvGrpSpPr>
              <p:cNvPr id="710" name="Group 709"/>
              <p:cNvGrpSpPr/>
              <p:nvPr/>
            </p:nvGrpSpPr>
            <p:grpSpPr>
              <a:xfrm>
                <a:off x="5327325" y="2160141"/>
                <a:ext cx="1916235" cy="1916236"/>
                <a:chOff x="2340000" y="2340705"/>
                <a:chExt cx="16920000" cy="16919999"/>
              </a:xfrm>
            </p:grpSpPr>
            <p:sp>
              <p:nvSpPr>
                <p:cNvPr id="716" name="Freeform 715"/>
                <p:cNvSpPr>
                  <a:spLocks noChangeAspect="1"/>
                </p:cNvSpPr>
                <p:nvPr/>
              </p:nvSpPr>
              <p:spPr>
                <a:xfrm rot="18900000">
                  <a:off x="2340000" y="2340705"/>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717" name="Freeform 716"/>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711" name="Group 710"/>
              <p:cNvGrpSpPr>
                <a:grpSpLocks noChangeAspect="1"/>
              </p:cNvGrpSpPr>
              <p:nvPr/>
            </p:nvGrpSpPr>
            <p:grpSpPr>
              <a:xfrm rot="18900000">
                <a:off x="5327299" y="2160033"/>
                <a:ext cx="1916236" cy="1916236"/>
                <a:chOff x="-3078325" y="-3177277"/>
                <a:chExt cx="17280008" cy="17280003"/>
              </a:xfrm>
            </p:grpSpPr>
            <p:sp>
              <p:nvSpPr>
                <p:cNvPr id="712" name="TextBox 711"/>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3" name="TextBox 712"/>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4" name="TextBox 713"/>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5" name="TextBox 714"/>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grpSp>
        </p:grpSp>
        <p:grpSp>
          <p:nvGrpSpPr>
            <p:cNvPr id="569" name="Group 568"/>
            <p:cNvGrpSpPr/>
            <p:nvPr/>
          </p:nvGrpSpPr>
          <p:grpSpPr>
            <a:xfrm>
              <a:off x="11826087" y="10690973"/>
              <a:ext cx="2730675" cy="2730789"/>
              <a:chOff x="7756891" y="2160034"/>
              <a:chExt cx="1916263" cy="1916343"/>
            </a:xfrm>
          </p:grpSpPr>
          <p:grpSp>
            <p:nvGrpSpPr>
              <p:cNvPr id="702" name="Group 701"/>
              <p:cNvGrpSpPr/>
              <p:nvPr/>
            </p:nvGrpSpPr>
            <p:grpSpPr>
              <a:xfrm>
                <a:off x="7756918" y="2160141"/>
                <a:ext cx="1916236" cy="1916236"/>
                <a:chOff x="2340000" y="2340705"/>
                <a:chExt cx="16920000" cy="16919999"/>
              </a:xfrm>
            </p:grpSpPr>
            <p:sp>
              <p:nvSpPr>
                <p:cNvPr id="708" name="Freeform 707"/>
                <p:cNvSpPr>
                  <a:spLocks noChangeAspect="1"/>
                </p:cNvSpPr>
                <p:nvPr/>
              </p:nvSpPr>
              <p:spPr>
                <a:xfrm rot="18900000">
                  <a:off x="2340000" y="2340705"/>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709" name="Freeform 708"/>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100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703" name="Group 702"/>
              <p:cNvGrpSpPr>
                <a:grpSpLocks noChangeAspect="1"/>
              </p:cNvGrpSpPr>
              <p:nvPr/>
            </p:nvGrpSpPr>
            <p:grpSpPr>
              <a:xfrm rot="18900000">
                <a:off x="7756891" y="2160034"/>
                <a:ext cx="1916236" cy="1916236"/>
                <a:chOff x="-3078322" y="-3177276"/>
                <a:chExt cx="17279997" cy="17280003"/>
              </a:xfrm>
            </p:grpSpPr>
            <p:sp>
              <p:nvSpPr>
                <p:cNvPr id="704" name="TextBox 703"/>
                <p:cNvSpPr txBox="1"/>
                <p:nvPr/>
              </p:nvSpPr>
              <p:spPr>
                <a:xfrm>
                  <a:off x="-3078321" y="-3177274"/>
                  <a:ext cx="17279996"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5" name="TextBox 704"/>
                <p:cNvSpPr txBox="1"/>
                <p:nvPr/>
              </p:nvSpPr>
              <p:spPr>
                <a:xfrm>
                  <a:off x="-3078322" y="12374726"/>
                  <a:ext cx="17279997"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6" name="TextBox 705"/>
                <p:cNvSpPr txBox="1"/>
                <p:nvPr/>
              </p:nvSpPr>
              <p:spPr>
                <a:xfrm rot="5400000">
                  <a:off x="-10854323" y="4598725"/>
                  <a:ext cx="17280001" cy="1727999"/>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7" name="TextBox 706"/>
                <p:cNvSpPr txBox="1"/>
                <p:nvPr/>
              </p:nvSpPr>
              <p:spPr>
                <a:xfrm rot="5400000">
                  <a:off x="4697675" y="4598726"/>
                  <a:ext cx="17280002" cy="1727999"/>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grpSp>
        </p:grpSp>
        <p:grpSp>
          <p:nvGrpSpPr>
            <p:cNvPr id="570" name="Group 569"/>
            <p:cNvGrpSpPr/>
            <p:nvPr/>
          </p:nvGrpSpPr>
          <p:grpSpPr>
            <a:xfrm>
              <a:off x="1438909" y="10691407"/>
              <a:ext cx="2731973" cy="2730684"/>
              <a:chOff x="1052282" y="4734130"/>
              <a:chExt cx="1917174" cy="1916269"/>
            </a:xfrm>
          </p:grpSpPr>
          <p:sp>
            <p:nvSpPr>
              <p:cNvPr id="695" name="Freeform 694"/>
              <p:cNvSpPr>
                <a:spLocks noChangeAspect="1"/>
              </p:cNvSpPr>
              <p:nvPr/>
            </p:nvSpPr>
            <p:spPr>
              <a:xfrm rot="18900000">
                <a:off x="1053221" y="4734130"/>
                <a:ext cx="1916235" cy="1916236"/>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nvGrpSpPr>
              <p:cNvPr id="696" name="Group 695"/>
              <p:cNvGrpSpPr>
                <a:grpSpLocks noChangeAspect="1"/>
              </p:cNvGrpSpPr>
              <p:nvPr/>
            </p:nvGrpSpPr>
            <p:grpSpPr>
              <a:xfrm rot="18900000">
                <a:off x="1052282" y="4734163"/>
                <a:ext cx="1916236" cy="1916236"/>
                <a:chOff x="-3078325" y="-3177277"/>
                <a:chExt cx="17280008" cy="17280003"/>
              </a:xfrm>
            </p:grpSpPr>
            <p:sp>
              <p:nvSpPr>
                <p:cNvPr id="698" name="TextBox 697"/>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699" name="TextBox 698"/>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700" name="TextBox 699"/>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701" name="TextBox 700"/>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grpSp>
          <p:sp>
            <p:nvSpPr>
              <p:cNvPr id="697" name="Freeform 696"/>
              <p:cNvSpPr>
                <a:spLocks noChangeAspect="1"/>
              </p:cNvSpPr>
              <p:nvPr/>
            </p:nvSpPr>
            <p:spPr>
              <a:xfrm rot="18900000">
                <a:off x="1248009" y="4929971"/>
                <a:ext cx="1524834" cy="1524835"/>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571" name="Group 570"/>
            <p:cNvGrpSpPr/>
            <p:nvPr userDrawn="1"/>
          </p:nvGrpSpPr>
          <p:grpSpPr>
            <a:xfrm>
              <a:off x="4901748" y="10690925"/>
              <a:ext cx="2731973" cy="2730684"/>
              <a:chOff x="4461504" y="3426525"/>
              <a:chExt cx="2731973" cy="2730684"/>
            </a:xfrm>
          </p:grpSpPr>
          <p:grpSp>
            <p:nvGrpSpPr>
              <p:cNvPr id="676" name="Group 675"/>
              <p:cNvGrpSpPr/>
              <p:nvPr/>
            </p:nvGrpSpPr>
            <p:grpSpPr>
              <a:xfrm>
                <a:off x="4461504" y="3426525"/>
                <a:ext cx="2731973" cy="2730684"/>
                <a:chOff x="2897706" y="2160000"/>
                <a:chExt cx="1917174" cy="1916269"/>
              </a:xfrm>
            </p:grpSpPr>
            <p:grpSp>
              <p:nvGrpSpPr>
                <p:cNvPr id="687" name="Group 686"/>
                <p:cNvGrpSpPr/>
                <p:nvPr/>
              </p:nvGrpSpPr>
              <p:grpSpPr>
                <a:xfrm>
                  <a:off x="2898645" y="2160000"/>
                  <a:ext cx="1916235" cy="1916236"/>
                  <a:chOff x="2348054" y="2339462"/>
                  <a:chExt cx="16920000" cy="16919999"/>
                </a:xfrm>
              </p:grpSpPr>
              <p:sp>
                <p:nvSpPr>
                  <p:cNvPr id="693" name="Freeform 692"/>
                  <p:cNvSpPr>
                    <a:spLocks noChangeAspect="1"/>
                  </p:cNvSpPr>
                  <p:nvPr/>
                </p:nvSpPr>
                <p:spPr>
                  <a:xfrm rot="18900000">
                    <a:off x="2348054" y="2339462"/>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694" name="Freeform 693"/>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3CEEA"/>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688" name="Group 687"/>
                <p:cNvGrpSpPr>
                  <a:grpSpLocks noChangeAspect="1"/>
                </p:cNvGrpSpPr>
                <p:nvPr/>
              </p:nvGrpSpPr>
              <p:grpSpPr>
                <a:xfrm rot="18900000">
                  <a:off x="2897706" y="2160033"/>
                  <a:ext cx="1916236" cy="1916236"/>
                  <a:chOff x="-3078325" y="-3177277"/>
                  <a:chExt cx="17280008" cy="17280003"/>
                </a:xfrm>
              </p:grpSpPr>
              <p:sp>
                <p:nvSpPr>
                  <p:cNvPr id="689" name="TextBox 688"/>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0" name="TextBox 689"/>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1" name="TextBox 690"/>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2" name="TextBox 691"/>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grpSp>
          </p:grpSp>
          <p:grpSp>
            <p:nvGrpSpPr>
              <p:cNvPr id="677" name="Group 676"/>
              <p:cNvGrpSpPr/>
              <p:nvPr userDrawn="1"/>
            </p:nvGrpSpPr>
            <p:grpSpPr>
              <a:xfrm>
                <a:off x="4955390" y="3919767"/>
                <a:ext cx="1744200" cy="1744200"/>
                <a:chOff x="4955390" y="3919767"/>
                <a:chExt cx="1744200" cy="1744200"/>
              </a:xfrm>
            </p:grpSpPr>
            <p:grpSp>
              <p:nvGrpSpPr>
                <p:cNvPr id="678" name="Group 677"/>
                <p:cNvGrpSpPr/>
                <p:nvPr/>
              </p:nvGrpSpPr>
              <p:grpSpPr>
                <a:xfrm>
                  <a:off x="5337306" y="4268720"/>
                  <a:ext cx="1076621" cy="1046294"/>
                  <a:chOff x="3778918" y="2163134"/>
                  <a:chExt cx="3654806" cy="3551866"/>
                </a:xfrm>
              </p:grpSpPr>
              <p:sp>
                <p:nvSpPr>
                  <p:cNvPr id="680" name="Freeform 679"/>
                  <p:cNvSpPr/>
                  <p:nvPr/>
                </p:nvSpPr>
                <p:spPr>
                  <a:xfrm rot="10800000" flipH="1">
                    <a:off x="4168811" y="467338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1" name="Freeform 680"/>
                  <p:cNvSpPr/>
                  <p:nvPr/>
                </p:nvSpPr>
                <p:spPr>
                  <a:xfrm rot="14400000" flipH="1" flipV="1">
                    <a:off x="4005302" y="339254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2" name="Freeform 681"/>
                  <p:cNvSpPr>
                    <a:spLocks noChangeAspect="1"/>
                  </p:cNvSpPr>
                  <p:nvPr/>
                </p:nvSpPr>
                <p:spPr>
                  <a:xfrm>
                    <a:off x="4878279" y="3520398"/>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83" name="Freeform 682"/>
                  <p:cNvSpPr/>
                  <p:nvPr/>
                </p:nvSpPr>
                <p:spPr>
                  <a:xfrm rot="10800000" flipH="1">
                    <a:off x="6226243" y="348382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4" name="Freeform 683"/>
                  <p:cNvSpPr/>
                  <p:nvPr/>
                </p:nvSpPr>
                <p:spPr>
                  <a:xfrm rot="18000000">
                    <a:off x="3695984" y="2246068"/>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5" name="Freeform 684"/>
                  <p:cNvSpPr/>
                  <p:nvPr/>
                </p:nvSpPr>
                <p:spPr>
                  <a:xfrm rot="7200000" flipV="1">
                    <a:off x="4434680" y="261843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6" name="Freeform 685"/>
                  <p:cNvSpPr/>
                  <p:nvPr/>
                </p:nvSpPr>
                <p:spPr>
                  <a:xfrm rot="10800000">
                    <a:off x="5604216" y="4673386"/>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sp>
              <p:nvSpPr>
                <p:cNvPr id="679" name="Rectangle 678"/>
                <p:cNvSpPr>
                  <a:spLocks noChangeAspect="1"/>
                </p:cNvSpPr>
                <p:nvPr/>
              </p:nvSpPr>
              <p:spPr>
                <a:xfrm>
                  <a:off x="4955390" y="3919767"/>
                  <a:ext cx="1744200" cy="17442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grpSp>
        <p:grpSp>
          <p:nvGrpSpPr>
            <p:cNvPr id="572" name="Group 571"/>
            <p:cNvGrpSpPr/>
            <p:nvPr/>
          </p:nvGrpSpPr>
          <p:grpSpPr>
            <a:xfrm>
              <a:off x="8857154" y="11184268"/>
              <a:ext cx="1744200" cy="1744200"/>
              <a:chOff x="8377597" y="3839858"/>
              <a:chExt cx="1836000" cy="1836000"/>
            </a:xfrm>
          </p:grpSpPr>
          <p:grpSp>
            <p:nvGrpSpPr>
              <p:cNvPr id="666" name="Group 665"/>
              <p:cNvGrpSpPr/>
              <p:nvPr/>
            </p:nvGrpSpPr>
            <p:grpSpPr>
              <a:xfrm>
                <a:off x="8705949" y="4245324"/>
                <a:ext cx="1179297" cy="1025069"/>
                <a:chOff x="3734047" y="1940473"/>
                <a:chExt cx="3803201" cy="3305821"/>
              </a:xfrm>
            </p:grpSpPr>
            <p:sp>
              <p:nvSpPr>
                <p:cNvPr id="668" name="Freeform 667"/>
                <p:cNvSpPr/>
                <p:nvPr/>
              </p:nvSpPr>
              <p:spPr>
                <a:xfrm rot="16200000" flipH="1">
                  <a:off x="4260287" y="299779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9" name="Freeform 668"/>
                <p:cNvSpPr/>
                <p:nvPr/>
              </p:nvSpPr>
              <p:spPr>
                <a:xfrm rot="12600000" flipH="1">
                  <a:off x="6329767" y="194047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0" name="Freeform 669"/>
                <p:cNvSpPr>
                  <a:spLocks noChangeAspect="1"/>
                </p:cNvSpPr>
                <p:nvPr/>
              </p:nvSpPr>
              <p:spPr>
                <a:xfrm rot="1807419">
                  <a:off x="5183115" y="3533069"/>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71" name="Freeform 670"/>
                <p:cNvSpPr/>
                <p:nvPr/>
              </p:nvSpPr>
              <p:spPr>
                <a:xfrm rot="16200000" flipH="1">
                  <a:off x="5939101" y="278856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2" name="Freeform 671"/>
                <p:cNvSpPr/>
                <p:nvPr/>
              </p:nvSpPr>
              <p:spPr>
                <a:xfrm rot="16200000">
                  <a:off x="6198329" y="3747201"/>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nvGrpSpPr>
                <p:cNvPr id="673" name="Group 672"/>
                <p:cNvGrpSpPr/>
                <p:nvPr/>
              </p:nvGrpSpPr>
              <p:grpSpPr>
                <a:xfrm rot="5400000">
                  <a:off x="3589598" y="3660728"/>
                  <a:ext cx="1730015" cy="1441118"/>
                  <a:chOff x="5342953" y="3183909"/>
                  <a:chExt cx="1730015" cy="1441118"/>
                </a:xfrm>
              </p:grpSpPr>
              <p:sp>
                <p:nvSpPr>
                  <p:cNvPr id="674" name="Freeform 673"/>
                  <p:cNvSpPr/>
                  <p:nvPr/>
                </p:nvSpPr>
                <p:spPr>
                  <a:xfrm rot="3600000">
                    <a:off x="5948421" y="326684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5" name="Freeform 674"/>
                  <p:cNvSpPr/>
                  <p:nvPr/>
                </p:nvSpPr>
                <p:spPr>
                  <a:xfrm rot="18000000" flipV="1">
                    <a:off x="5260019" y="350048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grpSp>
          <p:sp>
            <p:nvSpPr>
              <p:cNvPr id="667" name="Rectangle 666"/>
              <p:cNvSpPr>
                <a:spLocks noChangeAspect="1"/>
              </p:cNvSpPr>
              <p:nvPr/>
            </p:nvSpPr>
            <p:spPr>
              <a:xfrm>
                <a:off x="8377597" y="3839858"/>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grpSp>
          <p:nvGrpSpPr>
            <p:cNvPr id="573" name="Group 572"/>
            <p:cNvGrpSpPr/>
            <p:nvPr/>
          </p:nvGrpSpPr>
          <p:grpSpPr>
            <a:xfrm>
              <a:off x="12319324" y="11184268"/>
              <a:ext cx="1744200" cy="1744200"/>
              <a:chOff x="12021986" y="3839858"/>
              <a:chExt cx="1836000" cy="1836000"/>
            </a:xfrm>
          </p:grpSpPr>
          <p:grpSp>
            <p:nvGrpSpPr>
              <p:cNvPr id="657" name="Group 656"/>
              <p:cNvGrpSpPr/>
              <p:nvPr/>
            </p:nvGrpSpPr>
            <p:grpSpPr>
              <a:xfrm>
                <a:off x="12143025" y="4377277"/>
                <a:ext cx="1593923" cy="761163"/>
                <a:chOff x="2732757" y="2640016"/>
                <a:chExt cx="5140356" cy="2454734"/>
              </a:xfrm>
            </p:grpSpPr>
            <p:sp>
              <p:nvSpPr>
                <p:cNvPr id="659" name="Freeform 658"/>
                <p:cNvSpPr/>
                <p:nvPr/>
              </p:nvSpPr>
              <p:spPr>
                <a:xfrm rot="12616448" flipH="1">
                  <a:off x="4436260" y="405313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0" name="Freeform 659"/>
                <p:cNvSpPr/>
                <p:nvPr/>
              </p:nvSpPr>
              <p:spPr>
                <a:xfrm rot="19800000" flipH="1" flipV="1">
                  <a:off x="6665632" y="405189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1" name="Freeform 660"/>
                <p:cNvSpPr>
                  <a:spLocks noChangeAspect="1"/>
                </p:cNvSpPr>
                <p:nvPr/>
              </p:nvSpPr>
              <p:spPr>
                <a:xfrm rot="1823926">
                  <a:off x="5930285" y="2698616"/>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62" name="Freeform 661"/>
                <p:cNvSpPr/>
                <p:nvPr/>
              </p:nvSpPr>
              <p:spPr>
                <a:xfrm rot="9000000" flipH="1">
                  <a:off x="5023874" y="273213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3" name="Freeform 662"/>
                <p:cNvSpPr/>
                <p:nvPr/>
              </p:nvSpPr>
              <p:spPr>
                <a:xfrm rot="9000000">
                  <a:off x="2732757" y="264001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4" name="Freeform 663"/>
                <p:cNvSpPr/>
                <p:nvPr/>
              </p:nvSpPr>
              <p:spPr>
                <a:xfrm rot="5400000" flipV="1">
                  <a:off x="3390622" y="3506255"/>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5" name="Freeform 664"/>
                <p:cNvSpPr/>
                <p:nvPr/>
              </p:nvSpPr>
              <p:spPr>
                <a:xfrm rot="19800000">
                  <a:off x="5637218" y="3779462"/>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sp>
            <p:nvSpPr>
              <p:cNvPr id="658" name="Rectangle 657"/>
              <p:cNvSpPr>
                <a:spLocks noChangeAspect="1"/>
              </p:cNvSpPr>
              <p:nvPr/>
            </p:nvSpPr>
            <p:spPr>
              <a:xfrm>
                <a:off x="12021986" y="3839858"/>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sp>
          <p:nvSpPr>
            <p:cNvPr id="574" name="TextBox 573"/>
            <p:cNvSpPr txBox="1"/>
            <p:nvPr/>
          </p:nvSpPr>
          <p:spPr>
            <a:xfrm>
              <a:off x="1040907"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Understand Stage Plan</a:t>
              </a:r>
            </a:p>
            <a:p>
              <a:pPr defTabSz="1003379"/>
              <a:endParaRPr lang="en-GB" sz="1385" kern="0" dirty="0">
                <a:solidFill>
                  <a:srgbClr val="000302"/>
                </a:solidFill>
                <a:latin typeface="Calibri" panose="020F0502020204030204"/>
                <a:cs typeface="Calibri" panose="020F0502020204030204" pitchFamily="34" charset="0"/>
              </a:endParaRPr>
            </a:p>
          </p:txBody>
        </p:sp>
        <p:sp>
          <p:nvSpPr>
            <p:cNvPr id="575" name="TextBox 574"/>
            <p:cNvSpPr txBox="1"/>
            <p:nvPr/>
          </p:nvSpPr>
          <p:spPr>
            <a:xfrm>
              <a:off x="11425648"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Sustain Stage Plan</a:t>
              </a:r>
            </a:p>
          </p:txBody>
        </p:sp>
        <p:sp>
          <p:nvSpPr>
            <p:cNvPr id="576" name="TextBox 575"/>
            <p:cNvSpPr txBox="1"/>
            <p:nvPr/>
          </p:nvSpPr>
          <p:spPr>
            <a:xfrm>
              <a:off x="7964929"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Deliver Stage Plan</a:t>
              </a:r>
            </a:p>
          </p:txBody>
        </p:sp>
        <p:sp>
          <p:nvSpPr>
            <p:cNvPr id="577" name="TextBox 576"/>
            <p:cNvSpPr txBox="1"/>
            <p:nvPr/>
          </p:nvSpPr>
          <p:spPr>
            <a:xfrm>
              <a:off x="4503410"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Co-design Stage Plan</a:t>
              </a:r>
            </a:p>
          </p:txBody>
        </p:sp>
        <p:grpSp>
          <p:nvGrpSpPr>
            <p:cNvPr id="578" name="Group 577"/>
            <p:cNvGrpSpPr/>
            <p:nvPr/>
          </p:nvGrpSpPr>
          <p:grpSpPr>
            <a:xfrm>
              <a:off x="14408056" y="12383825"/>
              <a:ext cx="513000" cy="1539000"/>
              <a:chOff x="9568800" y="3528000"/>
              <a:chExt cx="360000" cy="468000"/>
            </a:xfrm>
          </p:grpSpPr>
          <p:cxnSp>
            <p:nvCxnSpPr>
              <p:cNvPr id="655" name="Straight Connector 654"/>
              <p:cNvCxnSpPr/>
              <p:nvPr/>
            </p:nvCxnSpPr>
            <p:spPr>
              <a:xfrm flipH="1">
                <a:off x="9928800" y="3528000"/>
                <a:ext cx="0" cy="468000"/>
              </a:xfrm>
              <a:prstGeom prst="line">
                <a:avLst/>
              </a:prstGeom>
              <a:noFill/>
              <a:ln w="21988" cap="rnd" cmpd="sng" algn="ctr">
                <a:solidFill>
                  <a:srgbClr val="FF0000"/>
                </a:solidFill>
                <a:prstDash val="solid"/>
              </a:ln>
              <a:effectLst/>
            </p:spPr>
          </p:cxnSp>
          <p:cxnSp>
            <p:nvCxnSpPr>
              <p:cNvPr id="656" name="Straight Connector 655"/>
              <p:cNvCxnSpPr/>
              <p:nvPr/>
            </p:nvCxnSpPr>
            <p:spPr>
              <a:xfrm flipH="1">
                <a:off x="9568800" y="3996000"/>
                <a:ext cx="360000" cy="0"/>
              </a:xfrm>
              <a:prstGeom prst="line">
                <a:avLst/>
              </a:prstGeom>
              <a:noFill/>
              <a:ln w="21988" cap="rnd" cmpd="sng" algn="ctr">
                <a:solidFill>
                  <a:srgbClr val="FF0000"/>
                </a:solidFill>
                <a:prstDash val="solid"/>
              </a:ln>
              <a:effectLst/>
            </p:spPr>
          </p:cxnSp>
        </p:grpSp>
        <p:grpSp>
          <p:nvGrpSpPr>
            <p:cNvPr id="579" name="Group 578"/>
            <p:cNvGrpSpPr/>
            <p:nvPr/>
          </p:nvGrpSpPr>
          <p:grpSpPr>
            <a:xfrm>
              <a:off x="10947337" y="12383825"/>
              <a:ext cx="513000" cy="1539000"/>
              <a:chOff x="7140225" y="3528000"/>
              <a:chExt cx="360000" cy="468000"/>
            </a:xfrm>
          </p:grpSpPr>
          <p:cxnSp>
            <p:nvCxnSpPr>
              <p:cNvPr id="653" name="Straight Connector 652"/>
              <p:cNvCxnSpPr/>
              <p:nvPr/>
            </p:nvCxnSpPr>
            <p:spPr>
              <a:xfrm flipH="1">
                <a:off x="7500225" y="3528000"/>
                <a:ext cx="0" cy="468000"/>
              </a:xfrm>
              <a:prstGeom prst="line">
                <a:avLst/>
              </a:prstGeom>
              <a:noFill/>
              <a:ln w="21988" cap="rnd" cmpd="sng" algn="ctr">
                <a:solidFill>
                  <a:srgbClr val="FF0000"/>
                </a:solidFill>
                <a:prstDash val="solid"/>
              </a:ln>
              <a:effectLst/>
            </p:spPr>
          </p:cxnSp>
          <p:cxnSp>
            <p:nvCxnSpPr>
              <p:cNvPr id="654" name="Straight Connector 653"/>
              <p:cNvCxnSpPr/>
              <p:nvPr/>
            </p:nvCxnSpPr>
            <p:spPr>
              <a:xfrm flipH="1">
                <a:off x="7140225" y="3996000"/>
                <a:ext cx="360000" cy="0"/>
              </a:xfrm>
              <a:prstGeom prst="line">
                <a:avLst/>
              </a:prstGeom>
              <a:noFill/>
              <a:ln w="21988" cap="rnd" cmpd="sng" algn="ctr">
                <a:solidFill>
                  <a:srgbClr val="FF0000"/>
                </a:solidFill>
                <a:prstDash val="solid"/>
              </a:ln>
              <a:effectLst/>
            </p:spPr>
          </p:cxnSp>
        </p:grpSp>
        <p:grpSp>
          <p:nvGrpSpPr>
            <p:cNvPr id="580" name="Group 579"/>
            <p:cNvGrpSpPr/>
            <p:nvPr/>
          </p:nvGrpSpPr>
          <p:grpSpPr>
            <a:xfrm>
              <a:off x="7485818" y="12383825"/>
              <a:ext cx="513000" cy="1539000"/>
              <a:chOff x="4711089" y="3528000"/>
              <a:chExt cx="360000" cy="468000"/>
            </a:xfrm>
          </p:grpSpPr>
          <p:cxnSp>
            <p:nvCxnSpPr>
              <p:cNvPr id="651" name="Straight Connector 650"/>
              <p:cNvCxnSpPr/>
              <p:nvPr/>
            </p:nvCxnSpPr>
            <p:spPr>
              <a:xfrm flipH="1">
                <a:off x="5071089" y="3528000"/>
                <a:ext cx="0" cy="468000"/>
              </a:xfrm>
              <a:prstGeom prst="line">
                <a:avLst/>
              </a:prstGeom>
              <a:noFill/>
              <a:ln w="21988" cap="rnd" cmpd="sng" algn="ctr">
                <a:solidFill>
                  <a:srgbClr val="FF0000"/>
                </a:solidFill>
                <a:prstDash val="solid"/>
              </a:ln>
              <a:effectLst/>
            </p:spPr>
          </p:cxnSp>
          <p:cxnSp>
            <p:nvCxnSpPr>
              <p:cNvPr id="652" name="Straight Connector 651"/>
              <p:cNvCxnSpPr/>
              <p:nvPr/>
            </p:nvCxnSpPr>
            <p:spPr>
              <a:xfrm flipH="1">
                <a:off x="4711089" y="3996000"/>
                <a:ext cx="360000" cy="0"/>
              </a:xfrm>
              <a:prstGeom prst="line">
                <a:avLst/>
              </a:prstGeom>
              <a:noFill/>
              <a:ln w="21988" cap="rnd" cmpd="sng" algn="ctr">
                <a:solidFill>
                  <a:srgbClr val="FF0000"/>
                </a:solidFill>
                <a:prstDash val="solid"/>
              </a:ln>
              <a:effectLst/>
            </p:spPr>
          </p:cxnSp>
        </p:grpSp>
        <p:grpSp>
          <p:nvGrpSpPr>
            <p:cNvPr id="581" name="Group 580"/>
            <p:cNvGrpSpPr/>
            <p:nvPr/>
          </p:nvGrpSpPr>
          <p:grpSpPr>
            <a:xfrm>
              <a:off x="4023315" y="12383825"/>
              <a:ext cx="513000" cy="1539000"/>
              <a:chOff x="2281262" y="3528000"/>
              <a:chExt cx="360000" cy="468000"/>
            </a:xfrm>
          </p:grpSpPr>
          <p:cxnSp>
            <p:nvCxnSpPr>
              <p:cNvPr id="649" name="Straight Connector 648"/>
              <p:cNvCxnSpPr/>
              <p:nvPr/>
            </p:nvCxnSpPr>
            <p:spPr>
              <a:xfrm flipH="1">
                <a:off x="2641262" y="3528000"/>
                <a:ext cx="0" cy="468000"/>
              </a:xfrm>
              <a:prstGeom prst="line">
                <a:avLst/>
              </a:prstGeom>
              <a:noFill/>
              <a:ln w="21988" cap="rnd" cmpd="sng" algn="ctr">
                <a:solidFill>
                  <a:srgbClr val="FF0000"/>
                </a:solidFill>
                <a:prstDash val="solid"/>
              </a:ln>
              <a:effectLst/>
            </p:spPr>
          </p:cxnSp>
          <p:cxnSp>
            <p:nvCxnSpPr>
              <p:cNvPr id="650" name="Straight Connector 649"/>
              <p:cNvCxnSpPr/>
              <p:nvPr/>
            </p:nvCxnSpPr>
            <p:spPr>
              <a:xfrm flipH="1">
                <a:off x="2281262" y="3996000"/>
                <a:ext cx="360000" cy="0"/>
              </a:xfrm>
              <a:prstGeom prst="line">
                <a:avLst/>
              </a:prstGeom>
              <a:noFill/>
              <a:ln w="21988" cap="rnd" cmpd="sng" algn="ctr">
                <a:solidFill>
                  <a:srgbClr val="FF0000"/>
                </a:solidFill>
                <a:prstDash val="solid"/>
              </a:ln>
              <a:effectLst/>
            </p:spPr>
          </p:cxnSp>
        </p:grpSp>
        <p:grpSp>
          <p:nvGrpSpPr>
            <p:cNvPr id="582" name="Group 581"/>
            <p:cNvGrpSpPr/>
            <p:nvPr/>
          </p:nvGrpSpPr>
          <p:grpSpPr>
            <a:xfrm>
              <a:off x="1075187" y="10177925"/>
              <a:ext cx="513000" cy="1539000"/>
              <a:chOff x="2387589" y="729133"/>
              <a:chExt cx="360000" cy="648000"/>
            </a:xfrm>
          </p:grpSpPr>
          <p:cxnSp>
            <p:nvCxnSpPr>
              <p:cNvPr id="647" name="Straight Connector 646"/>
              <p:cNvCxnSpPr/>
              <p:nvPr/>
            </p:nvCxnSpPr>
            <p:spPr>
              <a:xfrm flipV="1">
                <a:off x="2387589" y="729133"/>
                <a:ext cx="0" cy="648000"/>
              </a:xfrm>
              <a:prstGeom prst="line">
                <a:avLst/>
              </a:prstGeom>
              <a:noFill/>
              <a:ln w="21988" cap="rnd" cmpd="sng" algn="ctr">
                <a:solidFill>
                  <a:srgbClr val="FF0000"/>
                </a:solidFill>
                <a:prstDash val="solid"/>
              </a:ln>
              <a:effectLst/>
            </p:spPr>
          </p:cxnSp>
          <p:cxnSp>
            <p:nvCxnSpPr>
              <p:cNvPr id="648" name="Straight Connector 647"/>
              <p:cNvCxnSpPr/>
              <p:nvPr/>
            </p:nvCxnSpPr>
            <p:spPr>
              <a:xfrm flipV="1">
                <a:off x="2387589" y="729133"/>
                <a:ext cx="360000" cy="0"/>
              </a:xfrm>
              <a:prstGeom prst="line">
                <a:avLst/>
              </a:prstGeom>
              <a:noFill/>
              <a:ln w="21988" cap="rnd" cmpd="sng" algn="ctr">
                <a:solidFill>
                  <a:srgbClr val="FF0000"/>
                </a:solidFill>
                <a:prstDash val="solid"/>
              </a:ln>
              <a:effectLst/>
            </p:spPr>
          </p:cxnSp>
        </p:grpSp>
        <p:grpSp>
          <p:nvGrpSpPr>
            <p:cNvPr id="583" name="Group 582"/>
            <p:cNvGrpSpPr/>
            <p:nvPr/>
          </p:nvGrpSpPr>
          <p:grpSpPr>
            <a:xfrm>
              <a:off x="4535906" y="10177925"/>
              <a:ext cx="513000" cy="1539000"/>
              <a:chOff x="4816164" y="729133"/>
              <a:chExt cx="360000" cy="648000"/>
            </a:xfrm>
          </p:grpSpPr>
          <p:cxnSp>
            <p:nvCxnSpPr>
              <p:cNvPr id="645" name="Straight Connector 644"/>
              <p:cNvCxnSpPr/>
              <p:nvPr/>
            </p:nvCxnSpPr>
            <p:spPr>
              <a:xfrm flipV="1">
                <a:off x="4816164" y="729133"/>
                <a:ext cx="0" cy="648000"/>
              </a:xfrm>
              <a:prstGeom prst="line">
                <a:avLst/>
              </a:prstGeom>
              <a:noFill/>
              <a:ln w="21988" cap="rnd" cmpd="sng" algn="ctr">
                <a:solidFill>
                  <a:srgbClr val="FF0000"/>
                </a:solidFill>
                <a:prstDash val="solid"/>
              </a:ln>
              <a:effectLst/>
            </p:spPr>
          </p:cxnSp>
          <p:cxnSp>
            <p:nvCxnSpPr>
              <p:cNvPr id="646" name="Straight Connector 645"/>
              <p:cNvCxnSpPr/>
              <p:nvPr/>
            </p:nvCxnSpPr>
            <p:spPr>
              <a:xfrm flipV="1">
                <a:off x="4816164" y="729133"/>
                <a:ext cx="360000" cy="0"/>
              </a:xfrm>
              <a:prstGeom prst="line">
                <a:avLst/>
              </a:prstGeom>
              <a:noFill/>
              <a:ln w="21988" cap="rnd" cmpd="sng" algn="ctr">
                <a:solidFill>
                  <a:srgbClr val="FF0000"/>
                </a:solidFill>
                <a:prstDash val="solid"/>
              </a:ln>
              <a:effectLst/>
            </p:spPr>
          </p:cxnSp>
        </p:grpSp>
        <p:grpSp>
          <p:nvGrpSpPr>
            <p:cNvPr id="584" name="Group 583"/>
            <p:cNvGrpSpPr/>
            <p:nvPr/>
          </p:nvGrpSpPr>
          <p:grpSpPr>
            <a:xfrm>
              <a:off x="7997425" y="10177925"/>
              <a:ext cx="513000" cy="1539000"/>
              <a:chOff x="7245300" y="729133"/>
              <a:chExt cx="360000" cy="648000"/>
            </a:xfrm>
          </p:grpSpPr>
          <p:cxnSp>
            <p:nvCxnSpPr>
              <p:cNvPr id="643" name="Straight Connector 642"/>
              <p:cNvCxnSpPr/>
              <p:nvPr/>
            </p:nvCxnSpPr>
            <p:spPr>
              <a:xfrm flipV="1">
                <a:off x="7245300" y="729133"/>
                <a:ext cx="0" cy="648000"/>
              </a:xfrm>
              <a:prstGeom prst="line">
                <a:avLst/>
              </a:prstGeom>
              <a:noFill/>
              <a:ln w="21988" cap="rnd" cmpd="sng" algn="ctr">
                <a:solidFill>
                  <a:srgbClr val="FF0000"/>
                </a:solidFill>
                <a:prstDash val="solid"/>
              </a:ln>
              <a:effectLst/>
            </p:spPr>
          </p:cxnSp>
          <p:cxnSp>
            <p:nvCxnSpPr>
              <p:cNvPr id="644" name="Straight Connector 643"/>
              <p:cNvCxnSpPr/>
              <p:nvPr/>
            </p:nvCxnSpPr>
            <p:spPr>
              <a:xfrm flipV="1">
                <a:off x="7245300" y="729133"/>
                <a:ext cx="360000" cy="0"/>
              </a:xfrm>
              <a:prstGeom prst="line">
                <a:avLst/>
              </a:prstGeom>
              <a:noFill/>
              <a:ln w="21988" cap="rnd" cmpd="sng" algn="ctr">
                <a:solidFill>
                  <a:srgbClr val="FF0000"/>
                </a:solidFill>
                <a:prstDash val="solid"/>
              </a:ln>
              <a:effectLst/>
            </p:spPr>
          </p:cxnSp>
        </p:grpSp>
        <p:grpSp>
          <p:nvGrpSpPr>
            <p:cNvPr id="585" name="Group 584"/>
            <p:cNvGrpSpPr/>
            <p:nvPr/>
          </p:nvGrpSpPr>
          <p:grpSpPr>
            <a:xfrm>
              <a:off x="11459928" y="10177925"/>
              <a:ext cx="513000" cy="1539000"/>
              <a:chOff x="9675127" y="729133"/>
              <a:chExt cx="360000" cy="648000"/>
            </a:xfrm>
          </p:grpSpPr>
          <p:cxnSp>
            <p:nvCxnSpPr>
              <p:cNvPr id="641" name="Straight Connector 640"/>
              <p:cNvCxnSpPr/>
              <p:nvPr/>
            </p:nvCxnSpPr>
            <p:spPr>
              <a:xfrm flipV="1">
                <a:off x="9675127" y="729133"/>
                <a:ext cx="0" cy="648000"/>
              </a:xfrm>
              <a:prstGeom prst="line">
                <a:avLst/>
              </a:prstGeom>
              <a:noFill/>
              <a:ln w="21988" cap="rnd" cmpd="sng" algn="ctr">
                <a:solidFill>
                  <a:srgbClr val="FF0000"/>
                </a:solidFill>
                <a:prstDash val="solid"/>
              </a:ln>
              <a:effectLst/>
            </p:spPr>
          </p:cxnSp>
          <p:cxnSp>
            <p:nvCxnSpPr>
              <p:cNvPr id="642" name="Straight Connector 641"/>
              <p:cNvCxnSpPr/>
              <p:nvPr/>
            </p:nvCxnSpPr>
            <p:spPr>
              <a:xfrm flipV="1">
                <a:off x="9675127" y="729133"/>
                <a:ext cx="360000" cy="0"/>
              </a:xfrm>
              <a:prstGeom prst="line">
                <a:avLst/>
              </a:prstGeom>
              <a:noFill/>
              <a:ln w="21988" cap="rnd" cmpd="sng" algn="ctr">
                <a:solidFill>
                  <a:srgbClr val="FF0000"/>
                </a:solidFill>
                <a:prstDash val="solid"/>
              </a:ln>
              <a:effectLst/>
            </p:spPr>
          </p:cxnSp>
        </p:grpSp>
        <p:grpSp>
          <p:nvGrpSpPr>
            <p:cNvPr id="586" name="Group 585"/>
            <p:cNvGrpSpPr/>
            <p:nvPr/>
          </p:nvGrpSpPr>
          <p:grpSpPr>
            <a:xfrm>
              <a:off x="2154345" y="13999775"/>
              <a:ext cx="2581951" cy="2103300"/>
              <a:chOff x="969704" y="4482000"/>
              <a:chExt cx="1811895" cy="1476000"/>
            </a:xfrm>
          </p:grpSpPr>
          <p:sp>
            <p:nvSpPr>
              <p:cNvPr id="639" name="TextBox 638"/>
              <p:cNvSpPr txBox="1"/>
              <p:nvPr/>
            </p:nvSpPr>
            <p:spPr>
              <a:xfrm>
                <a:off x="969704"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System Boundaries</a:t>
                </a:r>
              </a:p>
              <a:p>
                <a:pPr algn="r" defTabSz="1003379"/>
                <a:r>
                  <a:rPr lang="en-GB" sz="1385" kern="0" dirty="0">
                    <a:solidFill>
                      <a:srgbClr val="000302"/>
                    </a:solidFill>
                    <a:latin typeface="Calibri" panose="020F0502020204030204"/>
                    <a:cs typeface="Calibri" panose="020F0502020204030204" pitchFamily="34" charset="0"/>
                  </a:rPr>
                  <a:t>System Map</a:t>
                </a:r>
              </a:p>
              <a:p>
                <a:pPr algn="r" defTabSz="1003379"/>
                <a:r>
                  <a:rPr lang="en-GB" sz="1385" kern="0" dirty="0">
                    <a:solidFill>
                      <a:srgbClr val="000302"/>
                    </a:solidFill>
                    <a:latin typeface="Calibri" panose="020F0502020204030204"/>
                    <a:cs typeface="Calibri" panose="020F0502020204030204" pitchFamily="34" charset="0"/>
                  </a:rPr>
                  <a:t>Design Themes</a:t>
                </a:r>
              </a:p>
              <a:p>
                <a:pPr algn="r" defTabSz="1003379"/>
                <a:r>
                  <a:rPr lang="en-GB" sz="1385" kern="0" dirty="0">
                    <a:solidFill>
                      <a:srgbClr val="000302"/>
                    </a:solidFill>
                    <a:latin typeface="Calibri" panose="020F0502020204030204"/>
                    <a:cs typeface="Calibri" panose="020F0502020204030204" pitchFamily="34" charset="0"/>
                  </a:rPr>
                  <a:t>Persona Descriptions</a:t>
                </a:r>
              </a:p>
              <a:p>
                <a:pPr algn="r" defTabSz="1003379"/>
                <a:r>
                  <a:rPr lang="en-GB" sz="1385" kern="0" dirty="0">
                    <a:solidFill>
                      <a:srgbClr val="000302"/>
                    </a:solidFill>
                    <a:latin typeface="Calibri" panose="020F0502020204030204"/>
                    <a:cs typeface="Calibri" panose="020F0502020204030204" pitchFamily="34" charset="0"/>
                  </a:rPr>
                  <a:t>Case for Co-design</a:t>
                </a:r>
              </a:p>
            </p:txBody>
          </p:sp>
          <p:sp>
            <p:nvSpPr>
              <p:cNvPr id="640" name="TextBox 639"/>
              <p:cNvSpPr txBox="1"/>
              <p:nvPr/>
            </p:nvSpPr>
            <p:spPr>
              <a:xfrm>
                <a:off x="261645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7" name="Group 586"/>
            <p:cNvGrpSpPr/>
            <p:nvPr/>
          </p:nvGrpSpPr>
          <p:grpSpPr>
            <a:xfrm>
              <a:off x="5615384" y="13999775"/>
              <a:ext cx="2581931" cy="2103300"/>
              <a:chOff x="3398503" y="4482000"/>
              <a:chExt cx="1811881" cy="1476000"/>
            </a:xfrm>
          </p:grpSpPr>
          <p:sp>
            <p:nvSpPr>
              <p:cNvPr id="637" name="TextBox 636"/>
              <p:cNvSpPr txBox="1"/>
              <p:nvPr/>
            </p:nvSpPr>
            <p:spPr>
              <a:xfrm>
                <a:off x="3398503"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Solution Ideas</a:t>
                </a:r>
              </a:p>
              <a:p>
                <a:pPr algn="r" defTabSz="1003379"/>
                <a:r>
                  <a:rPr lang="en-GB" sz="1385" kern="0" dirty="0">
                    <a:solidFill>
                      <a:srgbClr val="000302"/>
                    </a:solidFill>
                    <a:latin typeface="Calibri" panose="020F0502020204030204"/>
                    <a:cs typeface="Calibri" panose="020F0502020204030204" pitchFamily="34" charset="0"/>
                  </a:rPr>
                  <a:t>Solution Concepts</a:t>
                </a:r>
              </a:p>
              <a:p>
                <a:pPr algn="r" defTabSz="1003379"/>
                <a:r>
                  <a:rPr lang="en-GB" sz="1385" kern="0" dirty="0">
                    <a:solidFill>
                      <a:srgbClr val="000302"/>
                    </a:solidFill>
                    <a:latin typeface="Calibri" panose="020F0502020204030204"/>
                    <a:cs typeface="Calibri" panose="020F0502020204030204" pitchFamily="34" charset="0"/>
                  </a:rPr>
                  <a:t>Initial Risk Review</a:t>
                </a:r>
              </a:p>
              <a:p>
                <a:pPr algn="r" defTabSz="1003379"/>
                <a:r>
                  <a:rPr lang="en-GB" sz="1385" kern="0" dirty="0">
                    <a:solidFill>
                      <a:srgbClr val="000302"/>
                    </a:solidFill>
                    <a:latin typeface="Calibri" panose="020F0502020204030204"/>
                    <a:cs typeface="Calibri" panose="020F0502020204030204" pitchFamily="34" charset="0"/>
                  </a:rPr>
                  <a:t>Persona Responses</a:t>
                </a:r>
              </a:p>
              <a:p>
                <a:pPr algn="r" defTabSz="1003379"/>
                <a:r>
                  <a:rPr lang="en-GB" sz="1385" kern="0" dirty="0">
                    <a:solidFill>
                      <a:srgbClr val="000302"/>
                    </a:solidFill>
                    <a:latin typeface="Calibri" panose="020F0502020204030204"/>
                    <a:cs typeface="Calibri" panose="020F0502020204030204" pitchFamily="34" charset="0"/>
                  </a:rPr>
                  <a:t>Case for Deliver</a:t>
                </a:r>
              </a:p>
            </p:txBody>
          </p:sp>
          <p:sp>
            <p:nvSpPr>
              <p:cNvPr id="638" name="TextBox 637"/>
              <p:cNvSpPr txBox="1"/>
              <p:nvPr/>
            </p:nvSpPr>
            <p:spPr>
              <a:xfrm>
                <a:off x="5045244"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8" name="Group 587"/>
            <p:cNvGrpSpPr/>
            <p:nvPr/>
          </p:nvGrpSpPr>
          <p:grpSpPr>
            <a:xfrm>
              <a:off x="9076422" y="13999775"/>
              <a:ext cx="2581911" cy="2103300"/>
              <a:chOff x="5827302" y="4482000"/>
              <a:chExt cx="1811867" cy="1476000"/>
            </a:xfrm>
          </p:grpSpPr>
          <p:sp>
            <p:nvSpPr>
              <p:cNvPr id="635" name="TextBox 634"/>
              <p:cNvSpPr txBox="1"/>
              <p:nvPr/>
            </p:nvSpPr>
            <p:spPr>
              <a:xfrm>
                <a:off x="5827302"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Performance Measures</a:t>
                </a:r>
              </a:p>
              <a:p>
                <a:pPr algn="r" defTabSz="1003379"/>
                <a:r>
                  <a:rPr lang="en-GB" sz="1385" kern="0" dirty="0">
                    <a:solidFill>
                      <a:srgbClr val="000302"/>
                    </a:solidFill>
                    <a:latin typeface="Calibri" panose="020F0502020204030204"/>
                    <a:cs typeface="Calibri" panose="020F0502020204030204" pitchFamily="34" charset="0"/>
                  </a:rPr>
                  <a:t>Resilient Operation</a:t>
                </a:r>
              </a:p>
              <a:p>
                <a:pPr algn="r" defTabSz="1003379"/>
                <a:r>
                  <a:rPr lang="en-GB" sz="1385" kern="0" dirty="0">
                    <a:solidFill>
                      <a:srgbClr val="000302"/>
                    </a:solidFill>
                    <a:latin typeface="Calibri" panose="020F0502020204030204"/>
                    <a:cs typeface="Calibri" panose="020F0502020204030204" pitchFamily="34" charset="0"/>
                  </a:rPr>
                  <a:t>Initial Risk Review</a:t>
                </a:r>
              </a:p>
              <a:p>
                <a:pPr algn="r" defTabSz="1003379"/>
                <a:r>
                  <a:rPr lang="en-GB" sz="1385" kern="0" dirty="0">
                    <a:solidFill>
                      <a:srgbClr val="000302"/>
                    </a:solidFill>
                    <a:latin typeface="Calibri" panose="020F0502020204030204"/>
                    <a:cs typeface="Calibri" panose="020F0502020204030204" pitchFamily="34" charset="0"/>
                  </a:rPr>
                  <a:t>Solution Details</a:t>
                </a:r>
              </a:p>
              <a:p>
                <a:pPr algn="r" defTabSz="1003379"/>
                <a:r>
                  <a:rPr lang="en-GB" sz="1385" kern="0" dirty="0">
                    <a:solidFill>
                      <a:srgbClr val="000302"/>
                    </a:solidFill>
                    <a:latin typeface="Calibri" panose="020F0502020204030204"/>
                    <a:cs typeface="Calibri" panose="020F0502020204030204" pitchFamily="34" charset="0"/>
                  </a:rPr>
                  <a:t>Risk Assessment</a:t>
                </a:r>
              </a:p>
              <a:p>
                <a:pPr algn="r" defTabSz="1003379"/>
                <a:r>
                  <a:rPr lang="en-GB" sz="1385" kern="0" dirty="0">
                    <a:solidFill>
                      <a:srgbClr val="000302"/>
                    </a:solidFill>
                    <a:latin typeface="Calibri" panose="020F0502020204030204"/>
                    <a:cs typeface="Calibri" panose="020F0502020204030204" pitchFamily="34" charset="0"/>
                  </a:rPr>
                  <a:t>Case for Sustain</a:t>
                </a:r>
              </a:p>
            </p:txBody>
          </p:sp>
          <p:sp>
            <p:nvSpPr>
              <p:cNvPr id="636" name="TextBox 635"/>
              <p:cNvSpPr txBox="1"/>
              <p:nvPr/>
            </p:nvSpPr>
            <p:spPr>
              <a:xfrm>
                <a:off x="747402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9" name="Group 588"/>
            <p:cNvGrpSpPr/>
            <p:nvPr/>
          </p:nvGrpSpPr>
          <p:grpSpPr>
            <a:xfrm>
              <a:off x="12537461" y="13999775"/>
              <a:ext cx="2581889" cy="2103300"/>
              <a:chOff x="8256101" y="4482000"/>
              <a:chExt cx="1811852" cy="1476000"/>
            </a:xfrm>
          </p:grpSpPr>
          <p:sp>
            <p:nvSpPr>
              <p:cNvPr id="633" name="TextBox 632"/>
              <p:cNvSpPr txBox="1"/>
              <p:nvPr/>
            </p:nvSpPr>
            <p:spPr>
              <a:xfrm>
                <a:off x="8256101"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Performance Measures</a:t>
                </a:r>
              </a:p>
              <a:p>
                <a:pPr algn="r" defTabSz="1003379"/>
                <a:r>
                  <a:rPr lang="en-GB" sz="1385" kern="0" dirty="0">
                    <a:solidFill>
                      <a:srgbClr val="000302"/>
                    </a:solidFill>
                    <a:latin typeface="Calibri" panose="020F0502020204030204"/>
                    <a:cs typeface="Calibri" panose="020F0502020204030204" pitchFamily="34" charset="0"/>
                  </a:rPr>
                  <a:t>Resilient Operation</a:t>
                </a:r>
              </a:p>
              <a:p>
                <a:pPr algn="r" defTabSz="1003379"/>
                <a:r>
                  <a:rPr lang="en-US" sz="1385" kern="0" dirty="0">
                    <a:solidFill>
                      <a:srgbClr val="000302"/>
                    </a:solidFill>
                    <a:latin typeface="Calibri" panose="020F0502020204030204"/>
                    <a:cs typeface="Calibri" panose="020F0502020204030204" pitchFamily="34" charset="0"/>
                  </a:rPr>
                  <a:t>Resilient Architecture</a:t>
                </a:r>
                <a:endParaRPr lang="en-GB" sz="1385" kern="0" dirty="0">
                  <a:solidFill>
                    <a:srgbClr val="000302"/>
                  </a:solidFill>
                  <a:latin typeface="Calibri" panose="020F0502020204030204"/>
                  <a:cs typeface="Calibri" panose="020F0502020204030204" pitchFamily="34" charset="0"/>
                </a:endParaRPr>
              </a:p>
              <a:p>
                <a:pPr algn="r" defTabSz="1003379"/>
                <a:r>
                  <a:rPr lang="en-GB" sz="1385" kern="0" dirty="0">
                    <a:solidFill>
                      <a:srgbClr val="000302"/>
                    </a:solidFill>
                    <a:latin typeface="Calibri" panose="020F0502020204030204"/>
                    <a:cs typeface="Calibri" panose="020F0502020204030204" pitchFamily="34" charset="0"/>
                  </a:rPr>
                  <a:t>Solution Details</a:t>
                </a:r>
              </a:p>
              <a:p>
                <a:pPr algn="r" defTabSz="1003379"/>
                <a:r>
                  <a:rPr lang="en-GB" sz="1385" kern="0" dirty="0">
                    <a:solidFill>
                      <a:srgbClr val="000302"/>
                    </a:solidFill>
                    <a:latin typeface="Calibri" panose="020F0502020204030204"/>
                    <a:cs typeface="Calibri" panose="020F0502020204030204" pitchFamily="34" charset="0"/>
                  </a:rPr>
                  <a:t>Risk Assessment</a:t>
                </a:r>
              </a:p>
              <a:p>
                <a:pPr algn="r" defTabSz="1003379"/>
                <a:r>
                  <a:rPr lang="en-GB" sz="1385" kern="0" dirty="0">
                    <a:solidFill>
                      <a:srgbClr val="000302"/>
                    </a:solidFill>
                    <a:latin typeface="Calibri" panose="020F0502020204030204"/>
                    <a:cs typeface="Calibri" panose="020F0502020204030204" pitchFamily="34" charset="0"/>
                  </a:rPr>
                  <a:t>Case </a:t>
                </a:r>
                <a:r>
                  <a:rPr lang="en-GB" sz="1385" kern="0">
                    <a:solidFill>
                      <a:srgbClr val="000302"/>
                    </a:solidFill>
                    <a:latin typeface="Calibri" panose="020F0502020204030204"/>
                    <a:cs typeface="Calibri" panose="020F0502020204030204" pitchFamily="34" charset="0"/>
                  </a:rPr>
                  <a:t>for Sustain</a:t>
                </a:r>
                <a:endParaRPr lang="en-GB" sz="1385" kern="0" dirty="0">
                  <a:solidFill>
                    <a:srgbClr val="000302"/>
                  </a:solidFill>
                  <a:latin typeface="Calibri" panose="020F0502020204030204"/>
                  <a:cs typeface="Calibri" panose="020F0502020204030204" pitchFamily="34" charset="0"/>
                </a:endParaRPr>
              </a:p>
            </p:txBody>
          </p:sp>
          <p:sp>
            <p:nvSpPr>
              <p:cNvPr id="634" name="TextBox 633"/>
              <p:cNvSpPr txBox="1"/>
              <p:nvPr/>
            </p:nvSpPr>
            <p:spPr>
              <a:xfrm>
                <a:off x="9902813"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90" name="Group 589"/>
            <p:cNvGrpSpPr/>
            <p:nvPr/>
          </p:nvGrpSpPr>
          <p:grpSpPr>
            <a:xfrm>
              <a:off x="1932795" y="11184649"/>
              <a:ext cx="1744200" cy="1744200"/>
              <a:chOff x="1001452" y="3806760"/>
              <a:chExt cx="1836000" cy="1836000"/>
            </a:xfrm>
          </p:grpSpPr>
          <p:sp>
            <p:nvSpPr>
              <p:cNvPr id="620" name="Rectangle 619"/>
              <p:cNvSpPr>
                <a:spLocks noChangeAspect="1"/>
              </p:cNvSpPr>
              <p:nvPr/>
            </p:nvSpPr>
            <p:spPr>
              <a:xfrm>
                <a:off x="1001452" y="3806760"/>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nvGrpSpPr>
              <p:cNvPr id="621" name="Group 620"/>
              <p:cNvGrpSpPr/>
              <p:nvPr userDrawn="1"/>
            </p:nvGrpSpPr>
            <p:grpSpPr>
              <a:xfrm>
                <a:off x="1276032" y="4303747"/>
                <a:ext cx="1286841" cy="842027"/>
                <a:chOff x="1377558" y="4417844"/>
                <a:chExt cx="1286841" cy="842027"/>
              </a:xfrm>
            </p:grpSpPr>
            <p:grpSp>
              <p:nvGrpSpPr>
                <p:cNvPr id="622" name="Group 621"/>
                <p:cNvGrpSpPr/>
                <p:nvPr/>
              </p:nvGrpSpPr>
              <p:grpSpPr>
                <a:xfrm flipH="1">
                  <a:off x="1377558" y="4417844"/>
                  <a:ext cx="1210840" cy="842027"/>
                  <a:chOff x="1933082" y="2218917"/>
                  <a:chExt cx="3913431" cy="2721429"/>
                </a:xfrm>
              </p:grpSpPr>
              <p:sp>
                <p:nvSpPr>
                  <p:cNvPr id="626" name="Freeform 625"/>
                  <p:cNvSpPr/>
                  <p:nvPr/>
                </p:nvSpPr>
                <p:spPr>
                  <a:xfrm rot="1800000">
                    <a:off x="3071356" y="389873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27" name="Freeform 626"/>
                  <p:cNvSpPr/>
                  <p:nvPr/>
                </p:nvSpPr>
                <p:spPr>
                  <a:xfrm rot="12600000" flipH="1" flipV="1">
                    <a:off x="4639032" y="389873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28" name="Freeform 627"/>
                  <p:cNvSpPr>
                    <a:spLocks noChangeAspect="1"/>
                  </p:cNvSpPr>
                  <p:nvPr/>
                </p:nvSpPr>
                <p:spPr>
                  <a:xfrm rot="16200000">
                    <a:off x="2024153" y="2839034"/>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29" name="Freeform 628"/>
                  <p:cNvSpPr/>
                  <p:nvPr/>
                </p:nvSpPr>
                <p:spPr>
                  <a:xfrm rot="12627188" flipH="1">
                    <a:off x="4527105" y="282934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0" name="Freeform 629"/>
                  <p:cNvSpPr/>
                  <p:nvPr/>
                </p:nvSpPr>
                <p:spPr>
                  <a:xfrm rot="19800000">
                    <a:off x="3677855" y="3236139"/>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1" name="Freeform 630"/>
                  <p:cNvSpPr/>
                  <p:nvPr/>
                </p:nvSpPr>
                <p:spPr>
                  <a:xfrm rot="19800000" flipV="1">
                    <a:off x="3097250" y="221891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2" name="Freeform 631"/>
                  <p:cNvSpPr/>
                  <p:nvPr/>
                </p:nvSpPr>
                <p:spPr>
                  <a:xfrm rot="19800000" flipH="1">
                    <a:off x="3399363" y="2518508"/>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grpSp>
              <p:nvGrpSpPr>
                <p:cNvPr id="623" name="Group 622"/>
                <p:cNvGrpSpPr/>
                <p:nvPr/>
              </p:nvGrpSpPr>
              <p:grpSpPr>
                <a:xfrm>
                  <a:off x="2565142" y="4477941"/>
                  <a:ext cx="99257" cy="208048"/>
                  <a:chOff x="9155855" y="6762891"/>
                  <a:chExt cx="317001" cy="664449"/>
                </a:xfrm>
              </p:grpSpPr>
              <p:sp>
                <p:nvSpPr>
                  <p:cNvPr id="624" name="Oval 623"/>
                  <p:cNvSpPr/>
                  <p:nvPr/>
                </p:nvSpPr>
                <p:spPr>
                  <a:xfrm flipH="1">
                    <a:off x="9155855" y="6762891"/>
                    <a:ext cx="222798" cy="222798"/>
                  </a:xfrm>
                  <a:prstGeom prst="ellipse">
                    <a:avLst/>
                  </a:prstGeom>
                  <a:noFill/>
                  <a:ln w="6450" cap="flat" cmpd="sng" algn="ctr">
                    <a:solidFill>
                      <a:sysClr val="windowText" lastClr="000000"/>
                    </a:solidFill>
                    <a:prstDash val="solid"/>
                    <a:miter lim="800000"/>
                  </a:ln>
                  <a:effectLst/>
                </p:spPr>
                <p:txBody>
                  <a:bodyPr rtlCol="0" anchor="ctr"/>
                  <a:lstStyle/>
                  <a:p>
                    <a:pPr algn="ctr" defTabSz="168509"/>
                    <a:endParaRPr lang="en-GB" sz="271" kern="0">
                      <a:solidFill>
                        <a:prstClr val="white"/>
                      </a:solidFill>
                      <a:latin typeface="Myriad Pro Light" panose="020B0603030403020204" pitchFamily="34" charset="0"/>
                    </a:endParaRPr>
                  </a:p>
                </p:txBody>
              </p:sp>
              <p:sp>
                <p:nvSpPr>
                  <p:cNvPr id="625" name="Oval 624"/>
                  <p:cNvSpPr>
                    <a:spLocks noChangeAspect="1"/>
                  </p:cNvSpPr>
                  <p:nvPr/>
                </p:nvSpPr>
                <p:spPr>
                  <a:xfrm flipH="1">
                    <a:off x="9324340" y="7278825"/>
                    <a:ext cx="148516" cy="148515"/>
                  </a:xfrm>
                  <a:prstGeom prst="ellipse">
                    <a:avLst/>
                  </a:prstGeom>
                  <a:noFill/>
                  <a:ln w="6450" cap="flat" cmpd="sng" algn="ctr">
                    <a:solidFill>
                      <a:sysClr val="windowText" lastClr="000000"/>
                    </a:solidFill>
                    <a:prstDash val="solid"/>
                    <a:miter lim="800000"/>
                  </a:ln>
                  <a:effectLst/>
                </p:spPr>
                <p:txBody>
                  <a:bodyPr rtlCol="0" anchor="ctr"/>
                  <a:lstStyle/>
                  <a:p>
                    <a:pPr algn="ctr" defTabSz="168509"/>
                    <a:endParaRPr lang="en-GB" sz="271" kern="0">
                      <a:solidFill>
                        <a:prstClr val="white"/>
                      </a:solidFill>
                      <a:latin typeface="Myriad Pro Light" panose="020B0603030403020204" pitchFamily="34" charset="0"/>
                    </a:endParaRPr>
                  </a:p>
                </p:txBody>
              </p:sp>
            </p:grpSp>
          </p:grpSp>
        </p:grpSp>
        <p:grpSp>
          <p:nvGrpSpPr>
            <p:cNvPr id="591" name="Group 590"/>
            <p:cNvGrpSpPr>
              <a:grpSpLocks noChangeAspect="1"/>
            </p:cNvGrpSpPr>
            <p:nvPr/>
          </p:nvGrpSpPr>
          <p:grpSpPr>
            <a:xfrm>
              <a:off x="-2016086" y="10689578"/>
              <a:ext cx="2732400" cy="2732513"/>
              <a:chOff x="3126401" y="786005"/>
              <a:chExt cx="4230060" cy="4230235"/>
            </a:xfrm>
          </p:grpSpPr>
          <p:grpSp>
            <p:nvGrpSpPr>
              <p:cNvPr id="602" name="Group 601"/>
              <p:cNvGrpSpPr/>
              <p:nvPr/>
            </p:nvGrpSpPr>
            <p:grpSpPr>
              <a:xfrm rot="18900000">
                <a:off x="3126461" y="786240"/>
                <a:ext cx="4230000" cy="4230000"/>
                <a:chOff x="15736315" y="12710897"/>
                <a:chExt cx="16920000" cy="16919999"/>
              </a:xfrm>
            </p:grpSpPr>
            <p:sp>
              <p:nvSpPr>
                <p:cNvPr id="618" name="Freeform 617"/>
                <p:cNvSpPr>
                  <a:spLocks noChangeAspect="1"/>
                </p:cNvSpPr>
                <p:nvPr/>
              </p:nvSpPr>
              <p:spPr>
                <a:xfrm>
                  <a:off x="15736315" y="12710897"/>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268649"/>
                  <a:endParaRPr lang="en-GB" sz="529" kern="0">
                    <a:solidFill>
                      <a:prstClr val="white"/>
                    </a:solidFill>
                    <a:latin typeface="Calibri" panose="020F0502020204030204"/>
                  </a:endParaRPr>
                </a:p>
              </p:txBody>
            </p:sp>
            <p:sp>
              <p:nvSpPr>
                <p:cNvPr id="619" name="Freeform 618"/>
                <p:cNvSpPr>
                  <a:spLocks noChangeAspect="1"/>
                </p:cNvSpPr>
                <p:nvPr/>
              </p:nvSpPr>
              <p:spPr>
                <a:xfrm>
                  <a:off x="17464315" y="14438896"/>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algn="ctr" defTabSz="268649"/>
                  <a:endParaRPr lang="en-GB" sz="529" kern="0">
                    <a:solidFill>
                      <a:prstClr val="white"/>
                    </a:solidFill>
                    <a:latin typeface="Calibri" panose="020F0502020204030204"/>
                  </a:endParaRPr>
                </a:p>
              </p:txBody>
            </p:sp>
          </p:grpSp>
          <p:grpSp>
            <p:nvGrpSpPr>
              <p:cNvPr id="603" name="Group 602"/>
              <p:cNvGrpSpPr>
                <a:grpSpLocks noChangeAspect="1"/>
              </p:cNvGrpSpPr>
              <p:nvPr/>
            </p:nvGrpSpPr>
            <p:grpSpPr>
              <a:xfrm rot="18900000">
                <a:off x="3126401" y="786005"/>
                <a:ext cx="4230000" cy="4230001"/>
                <a:chOff x="-3078324" y="-3177276"/>
                <a:chExt cx="17280001" cy="17280001"/>
              </a:xfrm>
            </p:grpSpPr>
            <p:sp>
              <p:nvSpPr>
                <p:cNvPr id="614" name="TextBox 613"/>
                <p:cNvSpPr txBox="1"/>
                <p:nvPr/>
              </p:nvSpPr>
              <p:spPr>
                <a:xfrm>
                  <a:off x="-3078323" y="-317727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5" name="TextBox 614"/>
                <p:cNvSpPr txBox="1"/>
                <p:nvPr/>
              </p:nvSpPr>
              <p:spPr>
                <a:xfrm>
                  <a:off x="-3078324" y="1237472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6" name="TextBox 615"/>
                <p:cNvSpPr txBox="1"/>
                <p:nvPr/>
              </p:nvSpPr>
              <p:spPr>
                <a:xfrm rot="5400000">
                  <a:off x="-10854324" y="4598724"/>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7" name="TextBox 616"/>
                <p:cNvSpPr txBox="1"/>
                <p:nvPr/>
              </p:nvSpPr>
              <p:spPr>
                <a:xfrm rot="5400000">
                  <a:off x="4697676" y="459872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grpSp>
          <p:grpSp>
            <p:nvGrpSpPr>
              <p:cNvPr id="604" name="Group 603"/>
              <p:cNvGrpSpPr/>
              <p:nvPr/>
            </p:nvGrpSpPr>
            <p:grpSpPr>
              <a:xfrm>
                <a:off x="3895062" y="1586124"/>
                <a:ext cx="2692799" cy="2630232"/>
                <a:chOff x="4454566" y="4495961"/>
                <a:chExt cx="6119997" cy="6120000"/>
              </a:xfrm>
            </p:grpSpPr>
            <p:sp>
              <p:nvSpPr>
                <p:cNvPr id="605" name="Rectangle 604"/>
                <p:cNvSpPr>
                  <a:spLocks noChangeAspect="1"/>
                </p:cNvSpPr>
                <p:nvPr/>
              </p:nvSpPr>
              <p:spPr>
                <a:xfrm>
                  <a:off x="4454566" y="4495961"/>
                  <a:ext cx="6119997" cy="6120000"/>
                </a:xfrm>
                <a:prstGeom prst="rect">
                  <a:avLst/>
                </a:prstGeom>
                <a:noFill/>
                <a:ln w="25400" cap="flat" cmpd="sng" algn="ctr">
                  <a:noFill/>
                  <a:prstDash val="solid"/>
                </a:ln>
                <a:effectLst/>
              </p:spPr>
              <p:txBody>
                <a:bodyPr rtlCol="0" anchor="ctr"/>
                <a:lstStyle/>
                <a:p>
                  <a:pPr algn="ctr" defTabSz="208513"/>
                  <a:endParaRPr lang="en-GB" sz="364" kern="0">
                    <a:solidFill>
                      <a:srgbClr val="FFFFFF"/>
                    </a:solidFill>
                    <a:latin typeface="Myriad Pro Light" panose="020B0603030403020204" pitchFamily="34" charset="0"/>
                  </a:endParaRPr>
                </a:p>
              </p:txBody>
            </p:sp>
            <p:grpSp>
              <p:nvGrpSpPr>
                <p:cNvPr id="606" name="Group 605"/>
                <p:cNvGrpSpPr/>
                <p:nvPr/>
              </p:nvGrpSpPr>
              <p:grpSpPr>
                <a:xfrm flipH="1">
                  <a:off x="5732390" y="5017806"/>
                  <a:ext cx="3762174" cy="4853068"/>
                  <a:chOff x="6953467" y="255844"/>
                  <a:chExt cx="3762174" cy="4853068"/>
                </a:xfrm>
              </p:grpSpPr>
              <p:sp>
                <p:nvSpPr>
                  <p:cNvPr id="607" name="Freeform 606"/>
                  <p:cNvSpPr>
                    <a:spLocks noChangeAspect="1"/>
                  </p:cNvSpPr>
                  <p:nvPr/>
                </p:nvSpPr>
                <p:spPr>
                  <a:xfrm rot="14400000">
                    <a:off x="8601948" y="2915432"/>
                    <a:ext cx="1430067"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08" name="Freeform 607"/>
                  <p:cNvSpPr>
                    <a:spLocks noChangeAspect="1"/>
                  </p:cNvSpPr>
                  <p:nvPr/>
                </p:nvSpPr>
                <p:spPr>
                  <a:xfrm rot="7200000" flipH="1">
                    <a:off x="6578144" y="631167"/>
                    <a:ext cx="1360308" cy="609662"/>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09" name="Freeform 608"/>
                  <p:cNvSpPr>
                    <a:spLocks noChangeAspect="1"/>
                  </p:cNvSpPr>
                  <p:nvPr/>
                </p:nvSpPr>
                <p:spPr>
                  <a:xfrm rot="14400000" flipH="1">
                    <a:off x="7172622" y="1336592"/>
                    <a:ext cx="1360302" cy="609664"/>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0" name="Freeform 609"/>
                  <p:cNvSpPr>
                    <a:spLocks noChangeAspect="1"/>
                  </p:cNvSpPr>
                  <p:nvPr/>
                </p:nvSpPr>
                <p:spPr>
                  <a:xfrm rot="14413248" flipH="1">
                    <a:off x="9491661" y="4113735"/>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1" name="Freeform 610"/>
                  <p:cNvSpPr>
                    <a:spLocks noChangeAspect="1"/>
                  </p:cNvSpPr>
                  <p:nvPr/>
                </p:nvSpPr>
                <p:spPr>
                  <a:xfrm rot="7200000" flipH="1">
                    <a:off x="7748001" y="4114833"/>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2" name="Freeform 611"/>
                  <p:cNvSpPr>
                    <a:spLocks noChangeAspect="1"/>
                  </p:cNvSpPr>
                  <p:nvPr/>
                </p:nvSpPr>
                <p:spPr>
                  <a:xfrm rot="3617945" flipH="1">
                    <a:off x="9730656" y="3079997"/>
                    <a:ext cx="1360308" cy="609662"/>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3" name="Freeform 612"/>
                  <p:cNvSpPr>
                    <a:spLocks noChangeAspect="1"/>
                  </p:cNvSpPr>
                  <p:nvPr/>
                </p:nvSpPr>
                <p:spPr>
                  <a:xfrm rot="3600000" flipH="1">
                    <a:off x="7748982" y="2370603"/>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grpSp>
          </p:grpSp>
        </p:grpSp>
        <p:sp>
          <p:nvSpPr>
            <p:cNvPr id="592" name="TextBox 591"/>
            <p:cNvSpPr txBox="1"/>
            <p:nvPr/>
          </p:nvSpPr>
          <p:spPr>
            <a:xfrm>
              <a:off x="-2423401" y="9306048"/>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Initiate Stage Plan</a:t>
              </a:r>
            </a:p>
            <a:p>
              <a:pPr defTabSz="1003379"/>
              <a:endParaRPr lang="en-GB" sz="1385" kern="0" dirty="0">
                <a:solidFill>
                  <a:srgbClr val="000302"/>
                </a:solidFill>
                <a:latin typeface="Calibri" panose="020F0502020204030204"/>
                <a:cs typeface="Calibri" panose="020F0502020204030204" pitchFamily="34" charset="0"/>
              </a:endParaRPr>
            </a:p>
          </p:txBody>
        </p:sp>
        <p:grpSp>
          <p:nvGrpSpPr>
            <p:cNvPr id="593" name="Group 592"/>
            <p:cNvGrpSpPr/>
            <p:nvPr/>
          </p:nvGrpSpPr>
          <p:grpSpPr>
            <a:xfrm>
              <a:off x="559007" y="12384048"/>
              <a:ext cx="513000" cy="1539000"/>
              <a:chOff x="2281262" y="3528000"/>
              <a:chExt cx="360000" cy="468000"/>
            </a:xfrm>
          </p:grpSpPr>
          <p:cxnSp>
            <p:nvCxnSpPr>
              <p:cNvPr id="600" name="Straight Connector 599"/>
              <p:cNvCxnSpPr/>
              <p:nvPr/>
            </p:nvCxnSpPr>
            <p:spPr>
              <a:xfrm flipH="1">
                <a:off x="2641262" y="3528000"/>
                <a:ext cx="0" cy="468000"/>
              </a:xfrm>
              <a:prstGeom prst="line">
                <a:avLst/>
              </a:prstGeom>
              <a:noFill/>
              <a:ln w="21988" cap="rnd" cmpd="sng" algn="ctr">
                <a:solidFill>
                  <a:srgbClr val="FF0000"/>
                </a:solidFill>
                <a:prstDash val="solid"/>
              </a:ln>
              <a:effectLst/>
            </p:spPr>
          </p:cxnSp>
          <p:cxnSp>
            <p:nvCxnSpPr>
              <p:cNvPr id="601" name="Straight Connector 600"/>
              <p:cNvCxnSpPr/>
              <p:nvPr/>
            </p:nvCxnSpPr>
            <p:spPr>
              <a:xfrm flipH="1">
                <a:off x="2281262" y="3996000"/>
                <a:ext cx="360000" cy="0"/>
              </a:xfrm>
              <a:prstGeom prst="line">
                <a:avLst/>
              </a:prstGeom>
              <a:noFill/>
              <a:ln w="21988" cap="rnd" cmpd="sng" algn="ctr">
                <a:solidFill>
                  <a:srgbClr val="FF0000"/>
                </a:solidFill>
                <a:prstDash val="solid"/>
              </a:ln>
              <a:effectLst/>
            </p:spPr>
          </p:cxnSp>
        </p:grpSp>
        <p:grpSp>
          <p:nvGrpSpPr>
            <p:cNvPr id="594" name="Group 593"/>
            <p:cNvGrpSpPr/>
            <p:nvPr/>
          </p:nvGrpSpPr>
          <p:grpSpPr>
            <a:xfrm>
              <a:off x="-2389121" y="10178148"/>
              <a:ext cx="513000" cy="1539000"/>
              <a:chOff x="2387589" y="729133"/>
              <a:chExt cx="360000" cy="648000"/>
            </a:xfrm>
          </p:grpSpPr>
          <p:cxnSp>
            <p:nvCxnSpPr>
              <p:cNvPr id="598" name="Straight Connector 597"/>
              <p:cNvCxnSpPr/>
              <p:nvPr/>
            </p:nvCxnSpPr>
            <p:spPr>
              <a:xfrm flipV="1">
                <a:off x="2387589" y="729133"/>
                <a:ext cx="0" cy="648000"/>
              </a:xfrm>
              <a:prstGeom prst="line">
                <a:avLst/>
              </a:prstGeom>
              <a:noFill/>
              <a:ln w="21988" cap="rnd" cmpd="sng" algn="ctr">
                <a:solidFill>
                  <a:srgbClr val="FF0000"/>
                </a:solidFill>
                <a:prstDash val="solid"/>
              </a:ln>
              <a:effectLst/>
            </p:spPr>
          </p:cxnSp>
          <p:cxnSp>
            <p:nvCxnSpPr>
              <p:cNvPr id="599" name="Straight Connector 598"/>
              <p:cNvCxnSpPr/>
              <p:nvPr/>
            </p:nvCxnSpPr>
            <p:spPr>
              <a:xfrm flipV="1">
                <a:off x="2387589" y="729133"/>
                <a:ext cx="360000" cy="0"/>
              </a:xfrm>
              <a:prstGeom prst="line">
                <a:avLst/>
              </a:prstGeom>
              <a:noFill/>
              <a:ln w="21988" cap="rnd" cmpd="sng" algn="ctr">
                <a:solidFill>
                  <a:srgbClr val="FF0000"/>
                </a:solidFill>
                <a:prstDash val="solid"/>
              </a:ln>
              <a:effectLst/>
            </p:spPr>
          </p:cxnSp>
        </p:grpSp>
        <p:grpSp>
          <p:nvGrpSpPr>
            <p:cNvPr id="595" name="Group 594"/>
            <p:cNvGrpSpPr/>
            <p:nvPr/>
          </p:nvGrpSpPr>
          <p:grpSpPr>
            <a:xfrm>
              <a:off x="-1309963" y="13999998"/>
              <a:ext cx="2581951" cy="2103300"/>
              <a:chOff x="969704" y="4482000"/>
              <a:chExt cx="1811895" cy="1476000"/>
            </a:xfrm>
          </p:grpSpPr>
          <p:sp>
            <p:nvSpPr>
              <p:cNvPr id="596" name="TextBox 595"/>
              <p:cNvSpPr txBox="1"/>
              <p:nvPr/>
            </p:nvSpPr>
            <p:spPr>
              <a:xfrm>
                <a:off x="969704"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Project Team</a:t>
                </a:r>
              </a:p>
              <a:p>
                <a:pPr algn="r" defTabSz="1003379"/>
                <a:r>
                  <a:rPr lang="en-GB" sz="1385" kern="0" dirty="0">
                    <a:solidFill>
                      <a:srgbClr val="000302"/>
                    </a:solidFill>
                    <a:latin typeface="Calibri" panose="020F0502020204030204"/>
                    <a:cs typeface="Calibri" panose="020F0502020204030204" pitchFamily="34" charset="0"/>
                  </a:rPr>
                  <a:t>Design Themes</a:t>
                </a:r>
              </a:p>
              <a:p>
                <a:pPr algn="r" defTabSz="1003379"/>
                <a:r>
                  <a:rPr lang="en-GB" sz="1385" kern="0" dirty="0">
                    <a:solidFill>
                      <a:srgbClr val="000302"/>
                    </a:solidFill>
                    <a:latin typeface="Calibri" panose="020F0502020204030204"/>
                    <a:cs typeface="Calibri" panose="020F0502020204030204" pitchFamily="34" charset="0"/>
                  </a:rPr>
                  <a:t>Case for Change</a:t>
                </a:r>
              </a:p>
              <a:p>
                <a:pPr algn="r" defTabSz="1003379"/>
                <a:r>
                  <a:rPr lang="en-GB" sz="1385" kern="0" dirty="0">
                    <a:solidFill>
                      <a:srgbClr val="000302"/>
                    </a:solidFill>
                    <a:latin typeface="Calibri" panose="020F0502020204030204"/>
                    <a:cs typeface="Calibri" panose="020F0502020204030204" pitchFamily="34" charset="0"/>
                  </a:rPr>
                  <a:t>Improvement Plan</a:t>
                </a:r>
              </a:p>
              <a:p>
                <a:pPr algn="r" defTabSz="1003379"/>
                <a:r>
                  <a:rPr lang="en-GB" sz="1385" kern="0" dirty="0">
                    <a:solidFill>
                      <a:srgbClr val="000302"/>
                    </a:solidFill>
                    <a:latin typeface="Calibri" panose="020F0502020204030204"/>
                    <a:cs typeface="Calibri" panose="020F0502020204030204" pitchFamily="34" charset="0"/>
                  </a:rPr>
                  <a:t>Permission to Proceed</a:t>
                </a:r>
              </a:p>
            </p:txBody>
          </p:sp>
          <p:sp>
            <p:nvSpPr>
              <p:cNvPr id="597" name="TextBox 596"/>
              <p:cNvSpPr txBox="1"/>
              <p:nvPr/>
            </p:nvSpPr>
            <p:spPr>
              <a:xfrm>
                <a:off x="261645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spTree>
    <p:extLst>
      <p:ext uri="{BB962C8B-B14F-4D97-AF65-F5344CB8AC3E}">
        <p14:creationId xmlns:p14="http://schemas.microsoft.com/office/powerpoint/2010/main" val="3374357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pping System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sp>
        <p:nvSpPr>
          <p:cNvPr id="121" name="Rectangle 120"/>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7" name="Group 126"/>
          <p:cNvGrpSpPr/>
          <p:nvPr userDrawn="1"/>
        </p:nvGrpSpPr>
        <p:grpSpPr>
          <a:xfrm>
            <a:off x="748800" y="1368000"/>
            <a:ext cx="6848972" cy="8761540"/>
            <a:chOff x="748800" y="1368000"/>
            <a:chExt cx="6848972" cy="8761540"/>
          </a:xfrm>
        </p:grpSpPr>
        <p:grpSp>
          <p:nvGrpSpPr>
            <p:cNvPr id="10" name="Group 9"/>
            <p:cNvGrpSpPr/>
            <p:nvPr/>
          </p:nvGrpSpPr>
          <p:grpSpPr>
            <a:xfrm>
              <a:off x="748800" y="1368000"/>
              <a:ext cx="6848972" cy="8761540"/>
              <a:chOff x="748800" y="1189014"/>
              <a:chExt cx="6848972" cy="8761540"/>
            </a:xfrm>
          </p:grpSpPr>
          <p:grpSp>
            <p:nvGrpSpPr>
              <p:cNvPr id="69" name="Group 68"/>
              <p:cNvGrpSpPr/>
              <p:nvPr/>
            </p:nvGrpSpPr>
            <p:grpSpPr>
              <a:xfrm>
                <a:off x="748800" y="1189014"/>
                <a:ext cx="6848972" cy="8761540"/>
                <a:chOff x="4526866" y="1189014"/>
                <a:chExt cx="6848972" cy="8761540"/>
              </a:xfrm>
            </p:grpSpPr>
            <p:sp>
              <p:nvSpPr>
                <p:cNvPr id="71" name="Rectangle 70"/>
                <p:cNvSpPr/>
                <p:nvPr/>
              </p:nvSpPr>
              <p:spPr>
                <a:xfrm>
                  <a:off x="7859383" y="9612000"/>
                  <a:ext cx="1424493"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Communicate</a:t>
                  </a:r>
                  <a:endParaRPr lang="en-GB" sz="1600" dirty="0">
                    <a:solidFill>
                      <a:srgbClr val="10E210"/>
                    </a:solidFill>
                  </a:endParaRPr>
                </a:p>
              </p:txBody>
            </p:sp>
            <p:sp>
              <p:nvSpPr>
                <p:cNvPr id="72" name="Rectangle 71"/>
                <p:cNvSpPr/>
                <p:nvPr/>
              </p:nvSpPr>
              <p:spPr>
                <a:xfrm>
                  <a:off x="5344701" y="1189014"/>
                  <a:ext cx="877420"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Prepare</a:t>
                  </a:r>
                  <a:endParaRPr lang="en-GB" sz="1600" dirty="0">
                    <a:solidFill>
                      <a:srgbClr val="10E210"/>
                    </a:solidFill>
                  </a:endParaRPr>
                </a:p>
              </p:txBody>
            </p:sp>
            <p:cxnSp>
              <p:nvCxnSpPr>
                <p:cNvPr id="73" name="Straight Connector 72"/>
                <p:cNvCxnSpPr/>
                <p:nvPr/>
              </p:nvCxnSpPr>
              <p:spPr>
                <a:xfrm rot="5400000" flipH="1">
                  <a:off x="4616866" y="2625343"/>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74" name="Group 73"/>
                <p:cNvGrpSpPr/>
                <p:nvPr/>
              </p:nvGrpSpPr>
              <p:grpSpPr>
                <a:xfrm>
                  <a:off x="4708689" y="1944000"/>
                  <a:ext cx="5298956" cy="7245610"/>
                  <a:chOff x="928851" y="1944000"/>
                  <a:chExt cx="5298956" cy="7245610"/>
                </a:xfrm>
              </p:grpSpPr>
              <p:sp>
                <p:nvSpPr>
                  <p:cNvPr id="111" name="Rectangle 110"/>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12" name="Rectangle 111"/>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13" name="Rectangle 112"/>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14" name="Rectangle 113"/>
                  <p:cNvSpPr/>
                  <p:nvPr/>
                </p:nvSpPr>
                <p:spPr>
                  <a:xfrm>
                    <a:off x="928851" y="2567845"/>
                    <a:ext cx="2609098" cy="261610"/>
                  </a:xfrm>
                  <a:prstGeom prst="rect">
                    <a:avLst/>
                  </a:prstGeom>
                </p:spPr>
                <p:txBody>
                  <a:bodyPr wrap="square">
                    <a:spAutoFit/>
                  </a:bodyPr>
                  <a:lstStyle/>
                  <a:p>
                    <a:r>
                      <a:rPr lang="en-GB" sz="1100" dirty="0"/>
                      <a:t>Repeat</a:t>
                    </a:r>
                  </a:p>
                </p:txBody>
              </p:sp>
              <p:sp>
                <p:nvSpPr>
                  <p:cNvPr id="115" name="Rectangle 114"/>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6" name="Rectangle 115"/>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7" name="Rectangle 116"/>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8" name="Rectangle 117"/>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75" name="Group 74"/>
                <p:cNvGrpSpPr/>
                <p:nvPr/>
              </p:nvGrpSpPr>
              <p:grpSpPr>
                <a:xfrm>
                  <a:off x="4526866" y="1764000"/>
                  <a:ext cx="6848972" cy="7632000"/>
                  <a:chOff x="747028" y="1764000"/>
                  <a:chExt cx="6848972" cy="7632000"/>
                </a:xfrm>
              </p:grpSpPr>
              <p:cxnSp>
                <p:nvCxnSpPr>
                  <p:cNvPr id="78" name="Straight Connector 77"/>
                  <p:cNvCxnSpPr>
                    <a:stCxn id="79" idx="0"/>
                    <a:endCxn id="84" idx="2"/>
                  </p:cNvCxnSpPr>
                  <p:nvPr/>
                </p:nvCxnSpPr>
                <p:spPr>
                  <a:xfrm>
                    <a:off x="756000" y="2664000"/>
                    <a:ext cx="0" cy="583200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79" name="Arc 78"/>
                  <p:cNvSpPr>
                    <a:spLocks noChangeAspect="1"/>
                  </p:cNvSpPr>
                  <p:nvPr/>
                </p:nvSpPr>
                <p:spPr>
                  <a:xfrm rot="16200000">
                    <a:off x="756000" y="1764000"/>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0" name="Straight Connector 79"/>
                  <p:cNvCxnSpPr/>
                  <p:nvPr/>
                </p:nvCxnSpPr>
                <p:spPr>
                  <a:xfrm flipH="1">
                    <a:off x="6930000" y="3564000"/>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1" name="Arc 80"/>
                  <p:cNvSpPr>
                    <a:spLocks noChangeAspect="1"/>
                  </p:cNvSpPr>
                  <p:nvPr/>
                </p:nvSpPr>
                <p:spPr>
                  <a:xfrm>
                    <a:off x="4320000" y="1764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2" name="Straight Connector 81"/>
                  <p:cNvCxnSpPr>
                    <a:stCxn id="81" idx="2"/>
                    <a:endCxn id="83" idx="2"/>
                  </p:cNvCxnSpPr>
                  <p:nvPr/>
                </p:nvCxnSpPr>
                <p:spPr>
                  <a:xfrm>
                    <a:off x="5475695" y="2046804"/>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3" name="Arc 82"/>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10800000">
                    <a:off x="756000" y="7596000"/>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9" idx="0"/>
                    <a:endCxn id="84" idx="0"/>
                  </p:cNvCxnSpPr>
                  <p:nvPr/>
                </p:nvCxnSpPr>
                <p:spPr>
                  <a:xfrm flipH="1">
                    <a:off x="1656000" y="9396000"/>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a:off x="6930000" y="7596000"/>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7" name="Arc 86"/>
                  <p:cNvSpPr>
                    <a:spLocks noChangeAspect="1"/>
                  </p:cNvSpPr>
                  <p:nvPr/>
                </p:nvSpPr>
                <p:spPr>
                  <a:xfrm flipH="1">
                    <a:off x="6300000" y="7596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8" name="Straight Connector 87"/>
                  <p:cNvCxnSpPr>
                    <a:stCxn id="87" idx="2"/>
                    <a:endCxn id="89" idx="2"/>
                  </p:cNvCxnSpPr>
                  <p:nvPr/>
                </p:nvCxnSpPr>
                <p:spPr>
                  <a:xfrm flipH="1">
                    <a:off x="5475695" y="7878804"/>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9" name="Arc 88"/>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90" name="Arc 89"/>
                  <p:cNvSpPr>
                    <a:spLocks noChangeAspect="1"/>
                  </p:cNvSpPr>
                  <p:nvPr/>
                </p:nvSpPr>
                <p:spPr>
                  <a:xfrm rot="16200000">
                    <a:off x="6300000" y="3564001"/>
                    <a:ext cx="1260000" cy="126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91" name="Arc 90"/>
                  <p:cNvSpPr>
                    <a:spLocks noChangeAspect="1"/>
                  </p:cNvSpPr>
                  <p:nvPr/>
                </p:nvSpPr>
                <p:spPr>
                  <a:xfrm rot="5400000" flipV="1">
                    <a:off x="6300000" y="6336000"/>
                    <a:ext cx="1260000" cy="126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92" name="Straight Connector 91"/>
                  <p:cNvCxnSpPr>
                    <a:stCxn id="91" idx="0"/>
                    <a:endCxn id="90" idx="0"/>
                  </p:cNvCxnSpPr>
                  <p:nvPr/>
                </p:nvCxnSpPr>
                <p:spPr>
                  <a:xfrm flipV="1">
                    <a:off x="6300000" y="4194001"/>
                    <a:ext cx="0" cy="2771999"/>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93" name="Group 92"/>
                  <p:cNvGrpSpPr/>
                  <p:nvPr/>
                </p:nvGrpSpPr>
                <p:grpSpPr>
                  <a:xfrm>
                    <a:off x="2202687" y="9229349"/>
                    <a:ext cx="1364962" cy="162000"/>
                    <a:chOff x="2700000" y="9233359"/>
                    <a:chExt cx="1364962" cy="162000"/>
                  </a:xfrm>
                </p:grpSpPr>
                <p:cxnSp>
                  <p:nvCxnSpPr>
                    <p:cNvPr id="109" name="Straight Connector 108"/>
                    <p:cNvCxnSpPr/>
                    <p:nvPr/>
                  </p:nvCxnSpPr>
                  <p:spPr>
                    <a:xfrm rot="10800000">
                      <a:off x="2700000" y="923335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10800000">
                      <a:off x="4064962" y="923335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cxnSp>
                <p:nvCxnSpPr>
                  <p:cNvPr id="94" name="Straight Connector 93"/>
                  <p:cNvCxnSpPr/>
                  <p:nvPr/>
                </p:nvCxnSpPr>
                <p:spPr>
                  <a:xfrm rot="5400000" flipH="1">
                    <a:off x="6223163" y="545276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81" idx="0"/>
                    <a:endCxn id="79" idx="2"/>
                  </p:cNvCxnSpPr>
                  <p:nvPr/>
                </p:nvCxnSpPr>
                <p:spPr>
                  <a:xfrm flipH="1">
                    <a:off x="1656000" y="1764000"/>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10800000" flipH="1" flipV="1">
                    <a:off x="4583634" y="176537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10800000" flipH="1" flipV="1">
                    <a:off x="3218672" y="176537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cxnSpLocks noChangeAspect="1"/>
                  </p:cNvCxnSpPr>
                  <p:nvPr/>
                </p:nvCxnSpPr>
                <p:spPr>
                  <a:xfrm rot="5400000">
                    <a:off x="5810260" y="2600153"/>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flipH="1">
                    <a:off x="837028" y="836039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100" name="Group 99"/>
                  <p:cNvGrpSpPr/>
                  <p:nvPr/>
                </p:nvGrpSpPr>
                <p:grpSpPr>
                  <a:xfrm rot="20585412">
                    <a:off x="747028" y="2210506"/>
                    <a:ext cx="180000" cy="180000"/>
                    <a:chOff x="1786048" y="2379903"/>
                    <a:chExt cx="180000" cy="180000"/>
                  </a:xfrm>
                  <a:solidFill>
                    <a:schemeClr val="bg1"/>
                  </a:solidFill>
                </p:grpSpPr>
                <p:sp>
                  <p:nvSpPr>
                    <p:cNvPr id="107" name="Rectangle 106"/>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8" name="Rectangle 107"/>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1" name="Group 100"/>
                  <p:cNvGrpSpPr/>
                  <p:nvPr/>
                </p:nvGrpSpPr>
                <p:grpSpPr>
                  <a:xfrm rot="948532">
                    <a:off x="1038162" y="1846436"/>
                    <a:ext cx="180000" cy="180000"/>
                    <a:chOff x="1786048" y="2379903"/>
                    <a:chExt cx="180000" cy="180000"/>
                  </a:xfrm>
                  <a:solidFill>
                    <a:schemeClr val="bg1"/>
                  </a:solidFill>
                </p:grpSpPr>
                <p:sp>
                  <p:nvSpPr>
                    <p:cNvPr id="105" name="Rectangle 104"/>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6" name="Rectangle 105"/>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2" name="Group 101"/>
                  <p:cNvGrpSpPr/>
                  <p:nvPr/>
                </p:nvGrpSpPr>
                <p:grpSpPr>
                  <a:xfrm rot="21600000">
                    <a:off x="6310200" y="3754513"/>
                    <a:ext cx="180000" cy="180000"/>
                    <a:chOff x="1778674" y="2379903"/>
                    <a:chExt cx="180000" cy="180000"/>
                  </a:xfrm>
                  <a:solidFill>
                    <a:schemeClr val="bg1"/>
                  </a:solidFill>
                </p:grpSpPr>
                <p:sp>
                  <p:nvSpPr>
                    <p:cNvPr id="103" name="Rectangle 102"/>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4" name="Rectangle 103"/>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76" name="Oval 75"/>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7" name="Oval 76"/>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70"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10E210"/>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10E210"/>
                    </a:solidFill>
                    <a:latin typeface="+mj-lt"/>
                    <a:ea typeface="+mn-ea"/>
                  </a:rPr>
                  <a:t>Mapping Systems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mapping the system there is a need to prepare the scope of the mapping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mapping is complete it is important to communicate the outcome to the appropriate audience. The whole process may then need to be repeated if the scope of the mapping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right or wrong way to map a system; all models are an abstraction, all accentual some features, all ignore others and all may be useful. It is important to remember that the process of mapping may ultimately be more important than the output.</a:t>
                </a:r>
              </a:p>
            </p:txBody>
          </p:sp>
        </p:grpSp>
        <p:sp>
          <p:nvSpPr>
            <p:cNvPr id="119" name="Oval 118"/>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0" name="Rectangle 119"/>
            <p:cNvSpPr/>
            <p:nvPr/>
          </p:nvSpPr>
          <p:spPr>
            <a:xfrm>
              <a:off x="6499432" y="8009743"/>
              <a:ext cx="945195"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Evaluate</a:t>
              </a:r>
              <a:endParaRPr lang="en-GB" sz="1600" dirty="0">
                <a:solidFill>
                  <a:srgbClr val="10E210"/>
                </a:solidFill>
              </a:endParaRPr>
            </a:p>
          </p:txBody>
        </p:sp>
      </p:grpSp>
      <p:grpSp>
        <p:nvGrpSpPr>
          <p:cNvPr id="128" name="Group 127"/>
          <p:cNvGrpSpPr/>
          <p:nvPr userDrawn="1"/>
        </p:nvGrpSpPr>
        <p:grpSpPr>
          <a:xfrm>
            <a:off x="7498800" y="1368000"/>
            <a:ext cx="6840385" cy="8761540"/>
            <a:chOff x="7498800" y="1368000"/>
            <a:chExt cx="6840385" cy="8761540"/>
          </a:xfrm>
        </p:grpSpPr>
        <p:sp>
          <p:nvSpPr>
            <p:cNvPr id="12"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10E210"/>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10E210"/>
                  </a:solidFill>
                  <a:latin typeface="+mj-lt"/>
                  <a:ea typeface="+mn-ea"/>
                </a:rPr>
                <a:t>Mapping Systems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mapping of the system and its elements, stakeholders and their relationships, and information and equipment flows. More than one approach may be required to adequately represent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Understand</a:t>
              </a:r>
              <a:r>
                <a:rPr lang="en-US" sz="900" dirty="0">
                  <a:latin typeface="+mn-lt"/>
                </a:rPr>
                <a:t>, </a:t>
              </a:r>
              <a:r>
                <a:rPr lang="en-US" sz="900" dirty="0">
                  <a:latin typeface="Verdana Pro SemiBold" panose="020B0704030504040204" pitchFamily="34" charset="0"/>
                </a:rPr>
                <a:t>Organise</a:t>
              </a:r>
              <a:r>
                <a:rPr lang="en-US" sz="900" dirty="0">
                  <a:latin typeface="+mn-lt"/>
                </a:rPr>
                <a:t> and </a:t>
              </a:r>
              <a:r>
                <a:rPr lang="en-US" sz="900" dirty="0">
                  <a:latin typeface="Verdana Pro SemiBold" panose="020B0704030504040204" pitchFamily="34" charset="0"/>
                </a:rPr>
                <a:t>Integrate</a:t>
              </a:r>
              <a:r>
                <a:rPr lang="en-US" sz="900" dirty="0">
                  <a:latin typeface="+mn-lt"/>
                </a:rPr>
                <a:t> stages until sufficient insights into the system’s form, function and behaviour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mapping tools, examples of their use and useful reference sources, are provided later in this section and in the resources section of this toolkit.</a:t>
              </a:r>
            </a:p>
          </p:txBody>
        </p:sp>
        <p:grpSp>
          <p:nvGrpSpPr>
            <p:cNvPr id="2" name="Group 1"/>
            <p:cNvGrpSpPr/>
            <p:nvPr/>
          </p:nvGrpSpPr>
          <p:grpSpPr>
            <a:xfrm>
              <a:off x="9356376" y="2158986"/>
              <a:ext cx="4814597" cy="7245610"/>
              <a:chOff x="9356376" y="2158986"/>
              <a:chExt cx="4814597" cy="7245610"/>
            </a:xfrm>
          </p:grpSpPr>
          <p:sp>
            <p:nvSpPr>
              <p:cNvPr id="52" name="Rectangle 51"/>
              <p:cNvSpPr/>
              <p:nvPr/>
            </p:nvSpPr>
            <p:spPr>
              <a:xfrm>
                <a:off x="11561875" y="3005020"/>
                <a:ext cx="2609098" cy="261610"/>
              </a:xfrm>
              <a:prstGeom prst="rect">
                <a:avLst/>
              </a:prstGeom>
            </p:spPr>
            <p:txBody>
              <a:bodyPr wrap="square">
                <a:spAutoFit/>
              </a:bodyPr>
              <a:lstStyle/>
              <a:p>
                <a:pPr algn="r"/>
                <a:r>
                  <a:rPr lang="en-GB" sz="1100" dirty="0"/>
                  <a:t>Literature Review</a:t>
                </a:r>
              </a:p>
            </p:txBody>
          </p:sp>
          <p:sp>
            <p:nvSpPr>
              <p:cNvPr id="53" name="Rectangle 52"/>
              <p:cNvSpPr/>
              <p:nvPr/>
            </p:nvSpPr>
            <p:spPr>
              <a:xfrm>
                <a:off x="11561875" y="4275436"/>
                <a:ext cx="2609098" cy="261610"/>
              </a:xfrm>
              <a:prstGeom prst="rect">
                <a:avLst/>
              </a:prstGeom>
            </p:spPr>
            <p:txBody>
              <a:bodyPr wrap="square">
                <a:spAutoFit/>
              </a:bodyPr>
              <a:lstStyle/>
              <a:p>
                <a:pPr algn="r"/>
                <a:r>
                  <a:rPr lang="en-GB" sz="1100" dirty="0"/>
                  <a:t>Causal Loop Diagram</a:t>
                </a:r>
              </a:p>
            </p:txBody>
          </p:sp>
          <p:sp>
            <p:nvSpPr>
              <p:cNvPr id="54" name="Rectangle 53"/>
              <p:cNvSpPr/>
              <p:nvPr/>
            </p:nvSpPr>
            <p:spPr>
              <a:xfrm>
                <a:off x="11561875" y="5122380"/>
                <a:ext cx="2609098" cy="261610"/>
              </a:xfrm>
              <a:prstGeom prst="rect">
                <a:avLst/>
              </a:prstGeom>
            </p:spPr>
            <p:txBody>
              <a:bodyPr wrap="square">
                <a:spAutoFit/>
              </a:bodyPr>
              <a:lstStyle/>
              <a:p>
                <a:pPr algn="r"/>
                <a:r>
                  <a:rPr lang="en-GB" sz="1100" dirty="0"/>
                  <a:t>Entity Relationship Diagram</a:t>
                </a:r>
              </a:p>
            </p:txBody>
          </p:sp>
          <p:sp>
            <p:nvSpPr>
              <p:cNvPr id="55" name="Rectangle 54"/>
              <p:cNvSpPr/>
              <p:nvPr/>
            </p:nvSpPr>
            <p:spPr>
              <a:xfrm>
                <a:off x="11561875" y="5545852"/>
                <a:ext cx="2609098" cy="261610"/>
              </a:xfrm>
              <a:prstGeom prst="rect">
                <a:avLst/>
              </a:prstGeom>
            </p:spPr>
            <p:txBody>
              <a:bodyPr wrap="square">
                <a:spAutoFit/>
              </a:bodyPr>
              <a:lstStyle/>
              <a:p>
                <a:pPr algn="r"/>
                <a:r>
                  <a:rPr lang="en-GB" sz="1100" dirty="0"/>
                  <a:t>Data Flow Diagram</a:t>
                </a:r>
              </a:p>
            </p:txBody>
          </p:sp>
          <p:sp>
            <p:nvSpPr>
              <p:cNvPr id="56" name="Rectangle 55"/>
              <p:cNvSpPr/>
              <p:nvPr/>
            </p:nvSpPr>
            <p:spPr>
              <a:xfrm>
                <a:off x="11561875" y="5969324"/>
                <a:ext cx="2609098" cy="261610"/>
              </a:xfrm>
              <a:prstGeom prst="rect">
                <a:avLst/>
              </a:prstGeom>
            </p:spPr>
            <p:txBody>
              <a:bodyPr wrap="square">
                <a:spAutoFit/>
              </a:bodyPr>
              <a:lstStyle/>
              <a:p>
                <a:pPr algn="r"/>
                <a:r>
                  <a:rPr lang="en-GB" sz="1100" dirty="0"/>
                  <a:t>State Transition Diagram</a:t>
                </a:r>
              </a:p>
            </p:txBody>
          </p:sp>
          <p:sp>
            <p:nvSpPr>
              <p:cNvPr id="57" name="Rectangle 56"/>
              <p:cNvSpPr/>
              <p:nvPr/>
            </p:nvSpPr>
            <p:spPr>
              <a:xfrm>
                <a:off x="11561875" y="6816268"/>
                <a:ext cx="2609098" cy="261610"/>
              </a:xfrm>
              <a:prstGeom prst="rect">
                <a:avLst/>
              </a:prstGeom>
            </p:spPr>
            <p:txBody>
              <a:bodyPr wrap="square">
                <a:spAutoFit/>
              </a:bodyPr>
              <a:lstStyle/>
              <a:p>
                <a:pPr algn="r"/>
                <a:r>
                  <a:rPr lang="en-GB" sz="1100" dirty="0"/>
                  <a:t>Swimlane Diagram</a:t>
                </a:r>
              </a:p>
            </p:txBody>
          </p:sp>
          <p:sp>
            <p:nvSpPr>
              <p:cNvPr id="58" name="Rectangle 57"/>
              <p:cNvSpPr/>
              <p:nvPr/>
            </p:nvSpPr>
            <p:spPr>
              <a:xfrm>
                <a:off x="11561875" y="6392796"/>
                <a:ext cx="2609098" cy="261610"/>
              </a:xfrm>
              <a:prstGeom prst="rect">
                <a:avLst/>
              </a:prstGeom>
            </p:spPr>
            <p:txBody>
              <a:bodyPr wrap="square">
                <a:spAutoFit/>
              </a:bodyPr>
              <a:lstStyle/>
              <a:p>
                <a:pPr algn="r"/>
                <a:r>
                  <a:rPr lang="en-GB" sz="1100" dirty="0"/>
                  <a:t>Flow Chart</a:t>
                </a:r>
              </a:p>
            </p:txBody>
          </p:sp>
          <p:sp>
            <p:nvSpPr>
              <p:cNvPr id="59" name="Rectangle 58"/>
              <p:cNvSpPr/>
              <p:nvPr/>
            </p:nvSpPr>
            <p:spPr>
              <a:xfrm>
                <a:off x="11561875" y="7663212"/>
                <a:ext cx="2609098" cy="261610"/>
              </a:xfrm>
              <a:prstGeom prst="rect">
                <a:avLst/>
              </a:prstGeom>
            </p:spPr>
            <p:txBody>
              <a:bodyPr wrap="square">
                <a:spAutoFit/>
              </a:bodyPr>
              <a:lstStyle/>
              <a:p>
                <a:pPr algn="r"/>
                <a:r>
                  <a:rPr lang="en-GB" sz="1100" dirty="0"/>
                  <a:t>Value Stream Mapping</a:t>
                </a:r>
              </a:p>
            </p:txBody>
          </p:sp>
          <p:sp>
            <p:nvSpPr>
              <p:cNvPr id="60" name="Rectangle 59"/>
              <p:cNvSpPr/>
              <p:nvPr/>
            </p:nvSpPr>
            <p:spPr>
              <a:xfrm>
                <a:off x="11561875" y="8086687"/>
                <a:ext cx="2609098" cy="261610"/>
              </a:xfrm>
              <a:prstGeom prst="rect">
                <a:avLst/>
              </a:prstGeom>
            </p:spPr>
            <p:txBody>
              <a:bodyPr wrap="square">
                <a:spAutoFit/>
              </a:bodyPr>
              <a:lstStyle/>
              <a:p>
                <a:pPr algn="r"/>
                <a:r>
                  <a:rPr lang="en-GB" sz="1100" dirty="0"/>
                  <a:t>Dependency Structure Matrix</a:t>
                </a:r>
              </a:p>
            </p:txBody>
          </p:sp>
          <p:sp>
            <p:nvSpPr>
              <p:cNvPr id="61" name="Rectangle 60"/>
              <p:cNvSpPr/>
              <p:nvPr/>
            </p:nvSpPr>
            <p:spPr>
              <a:xfrm>
                <a:off x="9356376" y="2795667"/>
                <a:ext cx="1440000" cy="261610"/>
              </a:xfrm>
              <a:prstGeom prst="rect">
                <a:avLst/>
              </a:prstGeom>
            </p:spPr>
            <p:txBody>
              <a:bodyPr wrap="square">
                <a:spAutoFit/>
              </a:bodyPr>
              <a:lstStyle/>
              <a:p>
                <a:r>
                  <a:rPr lang="en-GB" sz="1100" dirty="0"/>
                  <a:t>Stakeholders</a:t>
                </a:r>
              </a:p>
            </p:txBody>
          </p:sp>
          <p:sp>
            <p:nvSpPr>
              <p:cNvPr id="62" name="Rectangle 61"/>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63" name="Rectangle 62"/>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64" name="Rectangle 63"/>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65" name="Rectangle 64"/>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66" name="Rectangle 65"/>
              <p:cNvSpPr/>
              <p:nvPr/>
            </p:nvSpPr>
            <p:spPr>
              <a:xfrm>
                <a:off x="9356376" y="8421289"/>
                <a:ext cx="1440000" cy="261610"/>
              </a:xfrm>
              <a:prstGeom prst="rect">
                <a:avLst/>
              </a:prstGeom>
            </p:spPr>
            <p:txBody>
              <a:bodyPr wrap="square">
                <a:spAutoFit/>
              </a:bodyPr>
              <a:lstStyle/>
              <a:p>
                <a:r>
                  <a:rPr lang="en-GB" sz="1100" dirty="0"/>
                  <a:t>Validate</a:t>
                </a:r>
              </a:p>
            </p:txBody>
          </p:sp>
          <p:sp>
            <p:nvSpPr>
              <p:cNvPr id="67" name="Rectangle 66"/>
              <p:cNvSpPr/>
              <p:nvPr/>
            </p:nvSpPr>
            <p:spPr>
              <a:xfrm>
                <a:off x="11561875" y="3851964"/>
                <a:ext cx="2609098" cy="261610"/>
              </a:xfrm>
              <a:prstGeom prst="rect">
                <a:avLst/>
              </a:prstGeom>
            </p:spPr>
            <p:txBody>
              <a:bodyPr wrap="square">
                <a:spAutoFit/>
              </a:bodyPr>
              <a:lstStyle/>
              <a:p>
                <a:pPr algn="r"/>
                <a:r>
                  <a:rPr lang="en-GB" sz="1100" dirty="0"/>
                  <a:t>Soft Systems Method</a:t>
                </a:r>
              </a:p>
            </p:txBody>
          </p:sp>
          <p:sp>
            <p:nvSpPr>
              <p:cNvPr id="68" name="Rectangle 67"/>
              <p:cNvSpPr/>
              <p:nvPr/>
            </p:nvSpPr>
            <p:spPr>
              <a:xfrm>
                <a:off x="11561875" y="7239740"/>
                <a:ext cx="2609098" cy="261610"/>
              </a:xfrm>
              <a:prstGeom prst="rect">
                <a:avLst/>
              </a:prstGeom>
            </p:spPr>
            <p:txBody>
              <a:bodyPr wrap="square">
                <a:spAutoFit/>
              </a:bodyPr>
              <a:lstStyle/>
              <a:p>
                <a:pPr algn="r"/>
                <a:r>
                  <a:rPr lang="en-GB" sz="1100" dirty="0"/>
                  <a:t>Spaghetti Diagram</a:t>
                </a:r>
              </a:p>
            </p:txBody>
          </p:sp>
          <p:sp>
            <p:nvSpPr>
              <p:cNvPr id="123" name="Rectangle 122"/>
              <p:cNvSpPr/>
              <p:nvPr userDrawn="1"/>
            </p:nvSpPr>
            <p:spPr>
              <a:xfrm>
                <a:off x="11561875" y="4698908"/>
                <a:ext cx="2609098" cy="261610"/>
              </a:xfrm>
              <a:prstGeom prst="rect">
                <a:avLst/>
              </a:prstGeom>
            </p:spPr>
            <p:txBody>
              <a:bodyPr wrap="square">
                <a:spAutoFit/>
              </a:bodyPr>
              <a:lstStyle/>
              <a:p>
                <a:pPr algn="r"/>
                <a:r>
                  <a:rPr lang="en-GB" sz="1100" dirty="0"/>
                  <a:t>Influence</a:t>
                </a:r>
                <a:r>
                  <a:rPr lang="en-GB" sz="1100" baseline="0" dirty="0"/>
                  <a:t> Diagram</a:t>
                </a:r>
                <a:endParaRPr lang="en-GB" sz="1100" dirty="0"/>
              </a:p>
            </p:txBody>
          </p:sp>
          <p:sp>
            <p:nvSpPr>
              <p:cNvPr id="124" name="Rectangle 123"/>
              <p:cNvSpPr/>
              <p:nvPr userDrawn="1"/>
            </p:nvSpPr>
            <p:spPr>
              <a:xfrm>
                <a:off x="11561875" y="3428492"/>
                <a:ext cx="2609098" cy="261610"/>
              </a:xfrm>
              <a:prstGeom prst="rect">
                <a:avLst/>
              </a:prstGeom>
            </p:spPr>
            <p:txBody>
              <a:bodyPr wrap="square">
                <a:spAutoFit/>
              </a:bodyPr>
              <a:lstStyle/>
              <a:p>
                <a:pPr algn="r"/>
                <a:r>
                  <a:rPr lang="en-GB" sz="1100" dirty="0"/>
                  <a:t>Rich Picture</a:t>
                </a:r>
              </a:p>
            </p:txBody>
          </p:sp>
        </p:grpSp>
        <p:grpSp>
          <p:nvGrpSpPr>
            <p:cNvPr id="8" name="Group 7"/>
            <p:cNvGrpSpPr/>
            <p:nvPr userDrawn="1"/>
          </p:nvGrpSpPr>
          <p:grpSpPr>
            <a:xfrm>
              <a:off x="7498800" y="1368000"/>
              <a:ext cx="6840385" cy="8761540"/>
              <a:chOff x="7498800" y="1368000"/>
              <a:chExt cx="6840385" cy="8761540"/>
            </a:xfrm>
          </p:grpSpPr>
          <p:sp>
            <p:nvSpPr>
              <p:cNvPr id="14" name="Rectangle 13"/>
              <p:cNvSpPr/>
              <p:nvPr/>
            </p:nvSpPr>
            <p:spPr>
              <a:xfrm>
                <a:off x="8713339" y="3585080"/>
                <a:ext cx="1233030"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Understand</a:t>
                </a:r>
                <a:endParaRPr lang="en-GB" sz="1600" dirty="0">
                  <a:solidFill>
                    <a:srgbClr val="10E210"/>
                  </a:solidFill>
                </a:endParaRPr>
              </a:p>
            </p:txBody>
          </p:sp>
          <p:sp>
            <p:nvSpPr>
              <p:cNvPr id="15" name="Rectangle 14"/>
              <p:cNvSpPr/>
              <p:nvPr/>
            </p:nvSpPr>
            <p:spPr>
              <a:xfrm flipH="1">
                <a:off x="12713193" y="9790986"/>
                <a:ext cx="1000851"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Integrate</a:t>
                </a:r>
                <a:endParaRPr lang="en-GB" sz="1600" dirty="0">
                  <a:solidFill>
                    <a:srgbClr val="10E210"/>
                  </a:solidFill>
                </a:endParaRPr>
              </a:p>
            </p:txBody>
          </p:sp>
          <p:sp>
            <p:nvSpPr>
              <p:cNvPr id="16" name="Rectangle 15"/>
              <p:cNvSpPr/>
              <p:nvPr/>
            </p:nvSpPr>
            <p:spPr>
              <a:xfrm flipH="1">
                <a:off x="12587429" y="1368000"/>
                <a:ext cx="983539"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Organise</a:t>
                </a:r>
                <a:endParaRPr lang="en-GB" sz="1600" dirty="0">
                  <a:solidFill>
                    <a:srgbClr val="10E210"/>
                  </a:solidFill>
                </a:endParaRPr>
              </a:p>
            </p:txBody>
          </p:sp>
          <p:cxnSp>
            <p:nvCxnSpPr>
              <p:cNvPr id="22" name="Straight Connector 21"/>
              <p:cNvCxnSpPr>
                <a:stCxn id="36" idx="0"/>
                <a:endCxn id="34" idx="2"/>
              </p:cNvCxnSpPr>
              <p:nvPr/>
            </p:nvCxnSpPr>
            <p:spPr>
              <a:xfrm>
                <a:off x="10144799" y="1942986"/>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34" idx="0"/>
                <a:endCxn id="39" idx="2"/>
              </p:cNvCxnSpPr>
              <p:nvPr/>
            </p:nvCxnSpPr>
            <p:spPr>
              <a:xfrm>
                <a:off x="14338800" y="2842986"/>
                <a:ext cx="385" cy="583200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0800000" flipV="1">
                <a:off x="10545049" y="196272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0800000" flipV="1">
                <a:off x="11910011" y="196272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cxnSpLocks noChangeAspect="1"/>
              </p:cNvCxnSpPr>
              <p:nvPr/>
            </p:nvCxnSpPr>
            <p:spPr>
              <a:xfrm rot="16200000" flipV="1">
                <a:off x="9192628" y="2791072"/>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a:off x="14246540" y="306464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flipH="1">
                <a:off x="14246540" y="348848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flipH="1">
                <a:off x="14246540" y="6031532"/>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flipH="1">
                <a:off x="14246540" y="6455373"/>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flipH="1">
                <a:off x="14246540" y="6879214"/>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flipH="1">
                <a:off x="14246540" y="772689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flipH="1">
                <a:off x="14246540" y="8150732"/>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sp>
            <p:nvSpPr>
              <p:cNvPr id="34" name="Arc 33"/>
              <p:cNvSpPr>
                <a:spLocks noChangeAspect="1"/>
              </p:cNvSpPr>
              <p:nvPr/>
            </p:nvSpPr>
            <p:spPr>
              <a:xfrm rot="5400000" flipH="1">
                <a:off x="12538800" y="1942986"/>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35" name="Straight Connector 34"/>
              <p:cNvCxnSpPr/>
              <p:nvPr/>
            </p:nvCxnSpPr>
            <p:spPr>
              <a:xfrm>
                <a:off x="7498800" y="3742986"/>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36" name="Arc 35"/>
              <p:cNvSpPr>
                <a:spLocks noChangeAspect="1"/>
              </p:cNvSpPr>
              <p:nvPr/>
            </p:nvSpPr>
            <p:spPr>
              <a:xfrm flipH="1">
                <a:off x="9514800" y="1942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37" name="Straight Connector 36"/>
              <p:cNvCxnSpPr>
                <a:stCxn id="36" idx="2"/>
                <a:endCxn id="38" idx="2"/>
              </p:cNvCxnSpPr>
              <p:nvPr/>
            </p:nvCxnSpPr>
            <p:spPr>
              <a:xfrm flipH="1">
                <a:off x="8690495" y="2225790"/>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38" name="Arc 37"/>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39" name="Arc 38"/>
              <p:cNvSpPr>
                <a:spLocks noChangeAspect="1"/>
              </p:cNvSpPr>
              <p:nvPr/>
            </p:nvSpPr>
            <p:spPr>
              <a:xfrm rot="10800000" flipH="1">
                <a:off x="12539185" y="7774986"/>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0" name="Straight Connector 39"/>
              <p:cNvCxnSpPr>
                <a:stCxn id="44" idx="0"/>
                <a:endCxn id="39" idx="0"/>
              </p:cNvCxnSpPr>
              <p:nvPr/>
            </p:nvCxnSpPr>
            <p:spPr>
              <a:xfrm>
                <a:off x="10144800" y="9574986"/>
                <a:ext cx="3294385"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498800" y="7774986"/>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42" name="Arc 41"/>
              <p:cNvSpPr>
                <a:spLocks noChangeAspect="1"/>
              </p:cNvSpPr>
              <p:nvPr/>
            </p:nvSpPr>
            <p:spPr>
              <a:xfrm>
                <a:off x="7534800" y="7774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3" name="Straight Connector 42"/>
              <p:cNvCxnSpPr>
                <a:stCxn id="42" idx="2"/>
                <a:endCxn id="44" idx="2"/>
              </p:cNvCxnSpPr>
              <p:nvPr/>
            </p:nvCxnSpPr>
            <p:spPr>
              <a:xfrm>
                <a:off x="8690495" y="8057790"/>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44" name="Arc 43"/>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5" name="Straight Connector 44"/>
              <p:cNvCxnSpPr/>
              <p:nvPr/>
            </p:nvCxnSpPr>
            <p:spPr>
              <a:xfrm rot="5400000" flipH="1">
                <a:off x="14246540" y="476000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flipH="1">
                <a:off x="14246540" y="5607691"/>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10537028" y="941234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0800000">
                <a:off x="11901990" y="941234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cxnSpLocks noChangeAspect="1"/>
              </p:cNvCxnSpPr>
              <p:nvPr/>
            </p:nvCxnSpPr>
            <p:spPr>
              <a:xfrm rot="5400000">
                <a:off x="9208671" y="8578371"/>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flipH="1">
                <a:off x="14246540" y="5183850"/>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flipH="1">
                <a:off x="14246540" y="730305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25" name="Straight Connector 124"/>
              <p:cNvCxnSpPr/>
              <p:nvPr userDrawn="1"/>
            </p:nvCxnSpPr>
            <p:spPr>
              <a:xfrm rot="5400000" flipH="1">
                <a:off x="14246540" y="391232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userDrawn="1"/>
            </p:nvCxnSpPr>
            <p:spPr>
              <a:xfrm rot="5400000" flipH="1">
                <a:off x="14246540" y="4336168"/>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grpSp>
      <p:sp>
        <p:nvSpPr>
          <p:cNvPr id="122" name="Rectangle 121"/>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30" name="Group 129"/>
          <p:cNvGrpSpPr>
            <a:grpSpLocks noChangeAspect="1"/>
          </p:cNvGrpSpPr>
          <p:nvPr userDrawn="1"/>
        </p:nvGrpSpPr>
        <p:grpSpPr>
          <a:xfrm>
            <a:off x="13860000" y="252000"/>
            <a:ext cx="720000" cy="720000"/>
            <a:chOff x="6535999" y="6185445"/>
            <a:chExt cx="432000" cy="432000"/>
          </a:xfrm>
        </p:grpSpPr>
        <p:grpSp>
          <p:nvGrpSpPr>
            <p:cNvPr id="131" name="Group 130"/>
            <p:cNvGrpSpPr/>
            <p:nvPr/>
          </p:nvGrpSpPr>
          <p:grpSpPr>
            <a:xfrm>
              <a:off x="6547786" y="6221445"/>
              <a:ext cx="408426" cy="360000"/>
              <a:chOff x="5832000" y="6318000"/>
              <a:chExt cx="408426" cy="360000"/>
            </a:xfrm>
          </p:grpSpPr>
          <p:sp>
            <p:nvSpPr>
              <p:cNvPr id="133" name="Freeform 13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34" name="Group 133"/>
              <p:cNvGrpSpPr/>
              <p:nvPr/>
            </p:nvGrpSpPr>
            <p:grpSpPr>
              <a:xfrm>
                <a:off x="5832000" y="6318000"/>
                <a:ext cx="408426" cy="360000"/>
                <a:chOff x="1763167" y="1278188"/>
                <a:chExt cx="4042915" cy="3563560"/>
              </a:xfrm>
            </p:grpSpPr>
            <p:sp>
              <p:nvSpPr>
                <p:cNvPr id="135" name="Freeform 13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6" name="Freeform 13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7" name="Freeform 13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8" name="Freeform 13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9" name="Freeform 13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40" name="Freeform 13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32" name="Rectangle 13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9" name="TextBox 12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Mapping Systems</a:t>
            </a:r>
          </a:p>
        </p:txBody>
      </p:sp>
    </p:spTree>
    <p:extLst>
      <p:ext uri="{BB962C8B-B14F-4D97-AF65-F5344CB8AC3E}">
        <p14:creationId xmlns:p14="http://schemas.microsoft.com/office/powerpoint/2010/main" val="39864372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tage Plan">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ounded Rectangle 9">
            <a:extLst>
              <a:ext uri="{FF2B5EF4-FFF2-40B4-BE49-F238E27FC236}">
                <a16:creationId xmlns:a16="http://schemas.microsoft.com/office/drawing/2014/main" id="{52F74A05-C249-8C4F-A7EC-3501ED98CBAD}"/>
              </a:ext>
            </a:extLst>
          </p:cNvPr>
          <p:cNvSpPr/>
          <p:nvPr/>
        </p:nvSpPr>
        <p:spPr bwMode="auto">
          <a:xfrm>
            <a:off x="4145341" y="6312746"/>
            <a:ext cx="7424202" cy="1137641"/>
          </a:xfrm>
          <a:prstGeom prst="roundRect">
            <a:avLst>
              <a:gd name="adj" fmla="val 9380"/>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1" name="Rounded Rectangle 10">
            <a:extLst>
              <a:ext uri="{FF2B5EF4-FFF2-40B4-BE49-F238E27FC236}">
                <a16:creationId xmlns:a16="http://schemas.microsoft.com/office/drawing/2014/main" id="{52F74A05-C249-8C4F-A7EC-3501ED98CBAD}"/>
              </a:ext>
            </a:extLst>
          </p:cNvPr>
          <p:cNvSpPr/>
          <p:nvPr/>
        </p:nvSpPr>
        <p:spPr bwMode="auto">
          <a:xfrm>
            <a:off x="4146334" y="4963485"/>
            <a:ext cx="7424202" cy="1137641"/>
          </a:xfrm>
          <a:prstGeom prst="roundRect">
            <a:avLst>
              <a:gd name="adj" fmla="val 9380"/>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2134" dirty="0">
                <a:solidFill>
                  <a:schemeClr val="bg1"/>
                </a:solidFill>
                <a:cs typeface="Arial" panose="020B0604020202020204" pitchFamily="34" charset="0"/>
              </a:rPr>
              <a:t>-</a:t>
            </a:r>
          </a:p>
        </p:txBody>
      </p:sp>
      <p:sp>
        <p:nvSpPr>
          <p:cNvPr id="12" name="Rounded Rectangle 11">
            <a:extLst>
              <a:ext uri="{FF2B5EF4-FFF2-40B4-BE49-F238E27FC236}">
                <a16:creationId xmlns:a16="http://schemas.microsoft.com/office/drawing/2014/main" id="{52F74A05-C249-8C4F-A7EC-3501ED98CBAD}"/>
              </a:ext>
            </a:extLst>
          </p:cNvPr>
          <p:cNvSpPr/>
          <p:nvPr/>
        </p:nvSpPr>
        <p:spPr bwMode="auto">
          <a:xfrm>
            <a:off x="4146336" y="3650221"/>
            <a:ext cx="7424202" cy="1137641"/>
          </a:xfrm>
          <a:prstGeom prst="roundRect">
            <a:avLst>
              <a:gd name="adj" fmla="val 9380"/>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3" name="Rounded Rectangle 12">
            <a:extLst>
              <a:ext uri="{FF2B5EF4-FFF2-40B4-BE49-F238E27FC236}">
                <a16:creationId xmlns:a16="http://schemas.microsoft.com/office/drawing/2014/main" id="{52F74A05-C249-8C4F-A7EC-3501ED98CBAD}"/>
              </a:ext>
            </a:extLst>
          </p:cNvPr>
          <p:cNvSpPr/>
          <p:nvPr/>
        </p:nvSpPr>
        <p:spPr bwMode="auto">
          <a:xfrm>
            <a:off x="4151830" y="7626010"/>
            <a:ext cx="7424202" cy="1137641"/>
          </a:xfrm>
          <a:prstGeom prst="roundRect">
            <a:avLst>
              <a:gd name="adj" fmla="val 9380"/>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4" name="Rounded Rectangle 13">
            <a:extLst>
              <a:ext uri="{FF2B5EF4-FFF2-40B4-BE49-F238E27FC236}">
                <a16:creationId xmlns:a16="http://schemas.microsoft.com/office/drawing/2014/main" id="{52F74A05-C249-8C4F-A7EC-3501ED98CBAD}"/>
              </a:ext>
            </a:extLst>
          </p:cNvPr>
          <p:cNvSpPr/>
          <p:nvPr/>
        </p:nvSpPr>
        <p:spPr bwMode="auto">
          <a:xfrm>
            <a:off x="4151830" y="2336960"/>
            <a:ext cx="7424202" cy="1137641"/>
          </a:xfrm>
          <a:prstGeom prst="roundRect">
            <a:avLst>
              <a:gd name="adj" fmla="val 9380"/>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5" name="Rounded Rectangle 14">
            <a:extLst>
              <a:ext uri="{FF2B5EF4-FFF2-40B4-BE49-F238E27FC236}">
                <a16:creationId xmlns:a16="http://schemas.microsoft.com/office/drawing/2014/main" id="{52F74A05-C249-8C4F-A7EC-3501ED98CBAD}"/>
              </a:ext>
            </a:extLst>
          </p:cNvPr>
          <p:cNvSpPr/>
          <p:nvPr/>
        </p:nvSpPr>
        <p:spPr bwMode="auto">
          <a:xfrm>
            <a:off x="4145757" y="8939273"/>
            <a:ext cx="7424202" cy="1137641"/>
          </a:xfrm>
          <a:prstGeom prst="roundRect">
            <a:avLst>
              <a:gd name="adj" fmla="val 9380"/>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grpSp>
        <p:nvGrpSpPr>
          <p:cNvPr id="16" name="Group 15"/>
          <p:cNvGrpSpPr/>
          <p:nvPr/>
        </p:nvGrpSpPr>
        <p:grpSpPr>
          <a:xfrm>
            <a:off x="2603461" y="6276746"/>
            <a:ext cx="475168" cy="1062045"/>
            <a:chOff x="2196247" y="8598693"/>
            <a:chExt cx="460818" cy="1029972"/>
          </a:xfrm>
        </p:grpSpPr>
        <p:sp>
          <p:nvSpPr>
            <p:cNvPr id="72" name="Freeform 15"/>
            <p:cNvSpPr>
              <a:spLocks/>
            </p:cNvSpPr>
            <p:nvPr/>
          </p:nvSpPr>
          <p:spPr bwMode="auto">
            <a:xfrm>
              <a:off x="2196247" y="8598693"/>
              <a:ext cx="460818" cy="1029972"/>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chemeClr val="bg1"/>
            </a:solidFill>
            <a:ln w="28575">
              <a:solidFill>
                <a:srgbClr val="612D70"/>
              </a:solidFill>
            </a:ln>
          </p:spPr>
          <p:txBody>
            <a:bodyPr vert="horz" wrap="square" lIns="86271" tIns="43136" rIns="86271" bIns="43136" numCol="1" anchor="t" anchorCtr="0" compatLnSpc="1">
              <a:prstTxWarp prst="textNoShape">
                <a:avLst/>
              </a:prstTxWarp>
            </a:bodyPr>
            <a:lstStyle/>
            <a:p>
              <a:endParaRPr lang="en-GB" sz="500" dirty="0"/>
            </a:p>
          </p:txBody>
        </p:sp>
        <p:sp>
          <p:nvSpPr>
            <p:cNvPr id="73" name="TextBox 72"/>
            <p:cNvSpPr txBox="1"/>
            <p:nvPr/>
          </p:nvSpPr>
          <p:spPr>
            <a:xfrm rot="5400000">
              <a:off x="2042011" y="8951829"/>
              <a:ext cx="816618" cy="333597"/>
            </a:xfrm>
            <a:prstGeom prst="rect">
              <a:avLst/>
            </a:prstGeom>
            <a:noFill/>
          </p:spPr>
          <p:txBody>
            <a:bodyPr wrap="none" lIns="0" tIns="0" rIns="0" bIns="0" rtlCol="0" anchor="ctr">
              <a:spAutoFit/>
            </a:bodyPr>
            <a:lstStyle/>
            <a:p>
              <a:pPr algn="ctr"/>
              <a:r>
                <a:rPr lang="en-GB" sz="1000" dirty="0">
                  <a:solidFill>
                    <a:srgbClr val="612D70"/>
                  </a:solidFill>
                </a:rPr>
                <a:t>Identify the</a:t>
              </a:r>
            </a:p>
            <a:p>
              <a:pPr algn="ctr"/>
              <a:r>
                <a:rPr lang="en-GB" sz="1000" dirty="0">
                  <a:solidFill>
                    <a:srgbClr val="612D70"/>
                  </a:solidFill>
                </a:rPr>
                <a:t>Big Wins</a:t>
              </a:r>
            </a:p>
          </p:txBody>
        </p:sp>
      </p:grpSp>
      <p:sp>
        <p:nvSpPr>
          <p:cNvPr id="17" name="Rounded Rectangle 16">
            <a:extLst>
              <a:ext uri="{FF2B5EF4-FFF2-40B4-BE49-F238E27FC236}">
                <a16:creationId xmlns:a16="http://schemas.microsoft.com/office/drawing/2014/main" id="{52F74A05-C249-8C4F-A7EC-3501ED98CBAD}"/>
              </a:ext>
            </a:extLst>
          </p:cNvPr>
          <p:cNvSpPr/>
          <p:nvPr/>
        </p:nvSpPr>
        <p:spPr bwMode="auto">
          <a:xfrm>
            <a:off x="11820983" y="6312746"/>
            <a:ext cx="1139616" cy="1137641"/>
          </a:xfrm>
          <a:prstGeom prst="roundRect">
            <a:avLst>
              <a:gd name="adj" fmla="val 9380"/>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612D70"/>
                </a:solidFill>
                <a:cs typeface="Arial" panose="020B0604020202020204" pitchFamily="34" charset="0"/>
              </a:rPr>
              <a:t>stage deliverable</a:t>
            </a:r>
          </a:p>
        </p:txBody>
      </p:sp>
      <p:sp>
        <p:nvSpPr>
          <p:cNvPr id="18" name="Rounded Rectangle 17">
            <a:extLst>
              <a:ext uri="{FF2B5EF4-FFF2-40B4-BE49-F238E27FC236}">
                <a16:creationId xmlns:a16="http://schemas.microsoft.com/office/drawing/2014/main" id="{52F74A05-C249-8C4F-A7EC-3501ED98CBAD}"/>
              </a:ext>
            </a:extLst>
          </p:cNvPr>
          <p:cNvSpPr/>
          <p:nvPr/>
        </p:nvSpPr>
        <p:spPr bwMode="auto">
          <a:xfrm>
            <a:off x="720001" y="6510757"/>
            <a:ext cx="1732571" cy="594026"/>
          </a:xfrm>
          <a:prstGeom prst="roundRect">
            <a:avLst/>
          </a:prstGeom>
          <a:solidFill>
            <a:srgbClr val="612D70"/>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Collect the Evidence</a:t>
            </a:r>
          </a:p>
        </p:txBody>
      </p:sp>
      <p:sp>
        <p:nvSpPr>
          <p:cNvPr id="19" name="Freeform 15"/>
          <p:cNvSpPr>
            <a:spLocks/>
          </p:cNvSpPr>
          <p:nvPr/>
        </p:nvSpPr>
        <p:spPr bwMode="auto">
          <a:xfrm flipH="1">
            <a:off x="13924832" y="6276746"/>
            <a:ext cx="475168" cy="106204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20" name="Group 19"/>
          <p:cNvGrpSpPr/>
          <p:nvPr/>
        </p:nvGrpSpPr>
        <p:grpSpPr>
          <a:xfrm>
            <a:off x="2603461" y="5001286"/>
            <a:ext cx="475168" cy="1069737"/>
            <a:chOff x="2207755" y="7361747"/>
            <a:chExt cx="460818" cy="1037431"/>
          </a:xfrm>
        </p:grpSpPr>
        <p:sp>
          <p:nvSpPr>
            <p:cNvPr id="70" name="Freeform 14"/>
            <p:cNvSpPr>
              <a:spLocks/>
            </p:cNvSpPr>
            <p:nvPr/>
          </p:nvSpPr>
          <p:spPr bwMode="auto">
            <a:xfrm rot="10800000">
              <a:off x="2207755" y="7361747"/>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A51739"/>
              </a:solidFill>
            </a:ln>
          </p:spPr>
          <p:txBody>
            <a:bodyPr vert="horz" wrap="square" lIns="86271" tIns="43136" rIns="86271" bIns="43136" numCol="1" anchor="t" anchorCtr="0" compatLnSpc="1">
              <a:prstTxWarp prst="textNoShape">
                <a:avLst/>
              </a:prstTxWarp>
            </a:bodyPr>
            <a:lstStyle/>
            <a:p>
              <a:endParaRPr lang="en-GB" sz="500" dirty="0">
                <a:solidFill>
                  <a:srgbClr val="A51739"/>
                </a:solidFill>
              </a:endParaRPr>
            </a:p>
          </p:txBody>
        </p:sp>
        <p:sp>
          <p:nvSpPr>
            <p:cNvPr id="71" name="TextBox 70"/>
            <p:cNvSpPr txBox="1"/>
            <p:nvPr/>
          </p:nvSpPr>
          <p:spPr>
            <a:xfrm rot="5400000">
              <a:off x="1931355" y="7713664"/>
              <a:ext cx="1037431" cy="333597"/>
            </a:xfrm>
            <a:prstGeom prst="rect">
              <a:avLst/>
            </a:prstGeom>
            <a:noFill/>
          </p:spPr>
          <p:txBody>
            <a:bodyPr wrap="square" lIns="0" tIns="0" rIns="0" bIns="0" rtlCol="0" anchor="ctr">
              <a:spAutoFit/>
            </a:bodyPr>
            <a:lstStyle/>
            <a:p>
              <a:pPr algn="ctr"/>
              <a:r>
                <a:rPr lang="en-GB" sz="1000" dirty="0">
                  <a:solidFill>
                    <a:srgbClr val="A51739"/>
                  </a:solidFill>
                </a:rPr>
                <a:t>Describe the</a:t>
              </a:r>
              <a:br>
                <a:rPr lang="en-GB" sz="1000" dirty="0">
                  <a:solidFill>
                    <a:srgbClr val="A51739"/>
                  </a:solidFill>
                </a:rPr>
              </a:br>
              <a:r>
                <a:rPr lang="en-GB" sz="1000" dirty="0">
                  <a:solidFill>
                    <a:srgbClr val="A51739"/>
                  </a:solidFill>
                </a:rPr>
                <a:t>Big Idea</a:t>
              </a:r>
            </a:p>
          </p:txBody>
        </p:sp>
      </p:grpSp>
      <p:sp>
        <p:nvSpPr>
          <p:cNvPr id="21" name="Rounded Rectangle 20">
            <a:extLst>
              <a:ext uri="{FF2B5EF4-FFF2-40B4-BE49-F238E27FC236}">
                <a16:creationId xmlns:a16="http://schemas.microsoft.com/office/drawing/2014/main" id="{52F74A05-C249-8C4F-A7EC-3501ED98CBAD}"/>
              </a:ext>
            </a:extLst>
          </p:cNvPr>
          <p:cNvSpPr/>
          <p:nvPr/>
        </p:nvSpPr>
        <p:spPr bwMode="auto">
          <a:xfrm>
            <a:off x="11815479" y="4963485"/>
            <a:ext cx="1139616" cy="1137641"/>
          </a:xfrm>
          <a:prstGeom prst="roundRect">
            <a:avLst>
              <a:gd name="adj" fmla="val 9380"/>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A51739"/>
                </a:solidFill>
                <a:cs typeface="Arial" panose="020B0604020202020204" pitchFamily="34" charset="0"/>
              </a:rPr>
              <a:t>stage deliverable</a:t>
            </a:r>
          </a:p>
        </p:txBody>
      </p:sp>
      <p:sp>
        <p:nvSpPr>
          <p:cNvPr id="22" name="Rounded Rectangle 21">
            <a:extLst>
              <a:ext uri="{FF2B5EF4-FFF2-40B4-BE49-F238E27FC236}">
                <a16:creationId xmlns:a16="http://schemas.microsoft.com/office/drawing/2014/main" id="{52F74A05-C249-8C4F-A7EC-3501ED98CBAD}"/>
              </a:ext>
            </a:extLst>
          </p:cNvPr>
          <p:cNvSpPr/>
          <p:nvPr/>
        </p:nvSpPr>
        <p:spPr bwMode="auto">
          <a:xfrm>
            <a:off x="720001" y="5235293"/>
            <a:ext cx="1732571" cy="594026"/>
          </a:xfrm>
          <a:prstGeom prst="roundRect">
            <a:avLst/>
          </a:prstGeom>
          <a:solidFill>
            <a:srgbClr val="A51739"/>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Develop the Solution</a:t>
            </a:r>
          </a:p>
        </p:txBody>
      </p:sp>
      <p:sp>
        <p:nvSpPr>
          <p:cNvPr id="23" name="Freeform 14"/>
          <p:cNvSpPr>
            <a:spLocks/>
          </p:cNvSpPr>
          <p:nvPr/>
        </p:nvSpPr>
        <p:spPr bwMode="auto">
          <a:xfrm rot="10800000" flipH="1">
            <a:off x="13924832" y="5001284"/>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24" name="Group 23"/>
          <p:cNvGrpSpPr/>
          <p:nvPr/>
        </p:nvGrpSpPr>
        <p:grpSpPr>
          <a:xfrm>
            <a:off x="2603461" y="3688020"/>
            <a:ext cx="475168" cy="1062045"/>
            <a:chOff x="2207756" y="6088144"/>
            <a:chExt cx="460818" cy="1029972"/>
          </a:xfrm>
        </p:grpSpPr>
        <p:sp>
          <p:nvSpPr>
            <p:cNvPr id="68" name="Freeform 14"/>
            <p:cNvSpPr>
              <a:spLocks/>
            </p:cNvSpPr>
            <p:nvPr/>
          </p:nvSpPr>
          <p:spPr bwMode="auto">
            <a:xfrm rot="10800000">
              <a:off x="2207756" y="6088144"/>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09662F"/>
              </a:solidFill>
            </a:ln>
          </p:spPr>
          <p:txBody>
            <a:bodyPr vert="horz" wrap="square" lIns="86271" tIns="43136" rIns="86271" bIns="43136" numCol="1" anchor="t" anchorCtr="0" compatLnSpc="1">
              <a:prstTxWarp prst="textNoShape">
                <a:avLst/>
              </a:prstTxWarp>
            </a:bodyPr>
            <a:lstStyle/>
            <a:p>
              <a:endParaRPr lang="en-GB" sz="500" dirty="0"/>
            </a:p>
          </p:txBody>
        </p:sp>
        <p:sp>
          <p:nvSpPr>
            <p:cNvPr id="69" name="TextBox 68"/>
            <p:cNvSpPr txBox="1"/>
            <p:nvPr/>
          </p:nvSpPr>
          <p:spPr>
            <a:xfrm rot="5400000">
              <a:off x="2186578" y="6431850"/>
              <a:ext cx="526994" cy="333597"/>
            </a:xfrm>
            <a:prstGeom prst="rect">
              <a:avLst/>
            </a:prstGeom>
            <a:noFill/>
          </p:spPr>
          <p:txBody>
            <a:bodyPr wrap="square" lIns="0" tIns="0" rIns="0" bIns="0" rtlCol="0" anchor="ctr">
              <a:spAutoFit/>
            </a:bodyPr>
            <a:lstStyle/>
            <a:p>
              <a:pPr algn="ctr"/>
              <a:r>
                <a:rPr lang="en-GB" sz="1000" dirty="0">
                  <a:solidFill>
                    <a:srgbClr val="09662F"/>
                  </a:solidFill>
                </a:rPr>
                <a:t>Tell the</a:t>
              </a:r>
            </a:p>
            <a:p>
              <a:pPr algn="ctr"/>
              <a:r>
                <a:rPr lang="en-GB" sz="1000" dirty="0">
                  <a:solidFill>
                    <a:srgbClr val="09662F"/>
                  </a:solidFill>
                </a:rPr>
                <a:t>Stories</a:t>
              </a:r>
            </a:p>
          </p:txBody>
        </p:sp>
      </p:grpSp>
      <p:sp>
        <p:nvSpPr>
          <p:cNvPr id="25" name="Rounded Rectangle 24">
            <a:extLst>
              <a:ext uri="{FF2B5EF4-FFF2-40B4-BE49-F238E27FC236}">
                <a16:creationId xmlns:a16="http://schemas.microsoft.com/office/drawing/2014/main" id="{52F74A05-C249-8C4F-A7EC-3501ED98CBAD}"/>
              </a:ext>
            </a:extLst>
          </p:cNvPr>
          <p:cNvSpPr/>
          <p:nvPr/>
        </p:nvSpPr>
        <p:spPr bwMode="auto">
          <a:xfrm>
            <a:off x="11815482" y="3650221"/>
            <a:ext cx="1139616" cy="1137641"/>
          </a:xfrm>
          <a:prstGeom prst="roundRect">
            <a:avLst>
              <a:gd name="adj" fmla="val 9380"/>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9662F"/>
                </a:solidFill>
                <a:cs typeface="Arial" panose="020B0604020202020204" pitchFamily="34" charset="0"/>
              </a:rPr>
              <a:t>stage deliverable</a:t>
            </a:r>
          </a:p>
        </p:txBody>
      </p:sp>
      <p:sp>
        <p:nvSpPr>
          <p:cNvPr id="26" name="Freeform 14"/>
          <p:cNvSpPr>
            <a:spLocks/>
          </p:cNvSpPr>
          <p:nvPr/>
        </p:nvSpPr>
        <p:spPr bwMode="auto">
          <a:xfrm rot="10800000" flipH="1">
            <a:off x="13924832" y="3688020"/>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sp>
        <p:nvSpPr>
          <p:cNvPr id="27" name="Rounded Rectangle 26">
            <a:extLst>
              <a:ext uri="{FF2B5EF4-FFF2-40B4-BE49-F238E27FC236}">
                <a16:creationId xmlns:a16="http://schemas.microsoft.com/office/drawing/2014/main" id="{52F74A05-C249-8C4F-A7EC-3501ED98CBAD}"/>
              </a:ext>
            </a:extLst>
          </p:cNvPr>
          <p:cNvSpPr/>
          <p:nvPr/>
        </p:nvSpPr>
        <p:spPr bwMode="auto">
          <a:xfrm>
            <a:off x="720001" y="3922029"/>
            <a:ext cx="1732571" cy="594026"/>
          </a:xfrm>
          <a:prstGeom prst="roundRect">
            <a:avLst/>
          </a:prstGeom>
          <a:solidFill>
            <a:srgbClr val="09662F"/>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Define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Problem</a:t>
            </a:r>
          </a:p>
        </p:txBody>
      </p:sp>
      <p:grpSp>
        <p:nvGrpSpPr>
          <p:cNvPr id="28" name="Group 27"/>
          <p:cNvGrpSpPr/>
          <p:nvPr/>
        </p:nvGrpSpPr>
        <p:grpSpPr>
          <a:xfrm>
            <a:off x="2603463" y="2374759"/>
            <a:ext cx="475168" cy="1062045"/>
            <a:chOff x="2207756" y="4814541"/>
            <a:chExt cx="460818" cy="1029972"/>
          </a:xfrm>
        </p:grpSpPr>
        <p:sp>
          <p:nvSpPr>
            <p:cNvPr id="66" name="Freeform 14"/>
            <p:cNvSpPr>
              <a:spLocks/>
            </p:cNvSpPr>
            <p:nvPr/>
          </p:nvSpPr>
          <p:spPr bwMode="auto">
            <a:xfrm rot="10800000">
              <a:off x="2207756" y="4814541"/>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C44001"/>
              </a:solidFill>
            </a:ln>
          </p:spPr>
          <p:txBody>
            <a:bodyPr vert="horz" wrap="square" lIns="86271" tIns="43136" rIns="86271" bIns="43136" numCol="1" anchor="t" anchorCtr="0" compatLnSpc="1">
              <a:prstTxWarp prst="textNoShape">
                <a:avLst/>
              </a:prstTxWarp>
            </a:bodyPr>
            <a:lstStyle/>
            <a:p>
              <a:endParaRPr lang="en-GB" sz="500" dirty="0"/>
            </a:p>
          </p:txBody>
        </p:sp>
        <p:sp>
          <p:nvSpPr>
            <p:cNvPr id="67" name="TextBox 66"/>
            <p:cNvSpPr txBox="1"/>
            <p:nvPr/>
          </p:nvSpPr>
          <p:spPr>
            <a:xfrm rot="5400000">
              <a:off x="2052140" y="5159942"/>
              <a:ext cx="795866" cy="333597"/>
            </a:xfrm>
            <a:prstGeom prst="rect">
              <a:avLst/>
            </a:prstGeom>
            <a:noFill/>
          </p:spPr>
          <p:txBody>
            <a:bodyPr wrap="square" lIns="0" tIns="0" rIns="0" bIns="0" rtlCol="0" anchor="ctr">
              <a:spAutoFit/>
            </a:bodyPr>
            <a:lstStyle/>
            <a:p>
              <a:pPr algn="ctr"/>
              <a:r>
                <a:rPr lang="en-GB" sz="1000" dirty="0">
                  <a:solidFill>
                    <a:srgbClr val="C44001"/>
                  </a:solidFill>
                </a:rPr>
                <a:t>Sketch the System</a:t>
              </a:r>
            </a:p>
          </p:txBody>
        </p:sp>
      </p:grpSp>
      <p:sp>
        <p:nvSpPr>
          <p:cNvPr id="29" name="Rounded Rectangle 28">
            <a:extLst>
              <a:ext uri="{FF2B5EF4-FFF2-40B4-BE49-F238E27FC236}">
                <a16:creationId xmlns:a16="http://schemas.microsoft.com/office/drawing/2014/main" id="{52F74A05-C249-8C4F-A7EC-3501ED98CBAD}"/>
              </a:ext>
            </a:extLst>
          </p:cNvPr>
          <p:cNvSpPr/>
          <p:nvPr/>
        </p:nvSpPr>
        <p:spPr bwMode="auto">
          <a:xfrm>
            <a:off x="11820980" y="2336960"/>
            <a:ext cx="1139616" cy="1137641"/>
          </a:xfrm>
          <a:prstGeom prst="roundRect">
            <a:avLst>
              <a:gd name="adj" fmla="val 9380"/>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C44001"/>
                </a:solidFill>
                <a:cs typeface="Arial" panose="020B0604020202020204" pitchFamily="34" charset="0"/>
              </a:rPr>
              <a:t>stage deliverable</a:t>
            </a:r>
          </a:p>
        </p:txBody>
      </p:sp>
      <p:sp>
        <p:nvSpPr>
          <p:cNvPr id="30" name="Rounded Rectangle 29">
            <a:extLst>
              <a:ext uri="{FF2B5EF4-FFF2-40B4-BE49-F238E27FC236}">
                <a16:creationId xmlns:a16="http://schemas.microsoft.com/office/drawing/2014/main" id="{52F74A05-C249-8C4F-A7EC-3501ED98CBAD}"/>
              </a:ext>
            </a:extLst>
          </p:cNvPr>
          <p:cNvSpPr/>
          <p:nvPr/>
        </p:nvSpPr>
        <p:spPr bwMode="auto">
          <a:xfrm>
            <a:off x="720001" y="2608770"/>
            <a:ext cx="1732571" cy="594026"/>
          </a:xfrm>
          <a:prstGeom prst="roundRect">
            <a:avLst/>
          </a:prstGeom>
          <a:solidFill>
            <a:srgbClr val="C44101"/>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Understand the Context</a:t>
            </a:r>
          </a:p>
        </p:txBody>
      </p:sp>
      <p:sp>
        <p:nvSpPr>
          <p:cNvPr id="31" name="Freeform 14"/>
          <p:cNvSpPr>
            <a:spLocks/>
          </p:cNvSpPr>
          <p:nvPr/>
        </p:nvSpPr>
        <p:spPr bwMode="auto">
          <a:xfrm rot="10800000" flipH="1">
            <a:off x="13924832" y="2374759"/>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sp>
        <p:nvSpPr>
          <p:cNvPr id="32" name="Rounded Rectangle 31">
            <a:extLst>
              <a:ext uri="{FF2B5EF4-FFF2-40B4-BE49-F238E27FC236}">
                <a16:creationId xmlns:a16="http://schemas.microsoft.com/office/drawing/2014/main" id="{52F74A05-C249-8C4F-A7EC-3501ED98CBAD}"/>
              </a:ext>
            </a:extLst>
          </p:cNvPr>
          <p:cNvSpPr/>
          <p:nvPr/>
        </p:nvSpPr>
        <p:spPr bwMode="auto">
          <a:xfrm>
            <a:off x="11818709" y="1440000"/>
            <a:ext cx="1933573"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3" name="Rounded Rectangle 32">
            <a:extLst>
              <a:ext uri="{FF2B5EF4-FFF2-40B4-BE49-F238E27FC236}">
                <a16:creationId xmlns:a16="http://schemas.microsoft.com/office/drawing/2014/main" id="{52F74A05-C249-8C4F-A7EC-3501ED98CBAD}"/>
              </a:ext>
            </a:extLst>
          </p:cNvPr>
          <p:cNvSpPr/>
          <p:nvPr/>
        </p:nvSpPr>
        <p:spPr bwMode="auto">
          <a:xfrm>
            <a:off x="2607862" y="1444721"/>
            <a:ext cx="1286350"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4" name="TextBox 33"/>
          <p:cNvSpPr txBox="1"/>
          <p:nvPr/>
        </p:nvSpPr>
        <p:spPr>
          <a:xfrm>
            <a:off x="2657678" y="1593961"/>
            <a:ext cx="1186721" cy="307777"/>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Scope</a:t>
            </a:r>
          </a:p>
        </p:txBody>
      </p:sp>
      <p:sp>
        <p:nvSpPr>
          <p:cNvPr id="35" name="TextBox 34"/>
          <p:cNvSpPr txBox="1"/>
          <p:nvPr/>
        </p:nvSpPr>
        <p:spPr>
          <a:xfrm>
            <a:off x="12047496" y="1593961"/>
            <a:ext cx="1475997" cy="307778"/>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Output</a:t>
            </a:r>
          </a:p>
        </p:txBody>
      </p:sp>
      <p:sp>
        <p:nvSpPr>
          <p:cNvPr id="36" name="Rounded Rectangle 35">
            <a:extLst>
              <a:ext uri="{FF2B5EF4-FFF2-40B4-BE49-F238E27FC236}">
                <a16:creationId xmlns:a16="http://schemas.microsoft.com/office/drawing/2014/main" id="{52F74A05-C249-8C4F-A7EC-3501ED98CBAD}"/>
              </a:ext>
            </a:extLst>
          </p:cNvPr>
          <p:cNvSpPr/>
          <p:nvPr/>
        </p:nvSpPr>
        <p:spPr bwMode="auto">
          <a:xfrm rot="5400000">
            <a:off x="9574388" y="5899022"/>
            <a:ext cx="7739957" cy="615837"/>
          </a:xfrm>
          <a:prstGeom prst="roundRect">
            <a:avLst>
              <a:gd name="adj" fmla="val 10232"/>
            </a:avLst>
          </a:prstGeom>
          <a:solidFill>
            <a:schemeClr val="tx1"/>
          </a:solidFill>
          <a:ln w="28575" cap="flat" cmpd="sng" algn="ctr">
            <a:solidFill>
              <a:srgbClr val="1C1C1C"/>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Review</a:t>
            </a:r>
          </a:p>
        </p:txBody>
      </p:sp>
      <p:sp>
        <p:nvSpPr>
          <p:cNvPr id="37" name="Rounded Rectangle 36">
            <a:extLst>
              <a:ext uri="{FF2B5EF4-FFF2-40B4-BE49-F238E27FC236}">
                <a16:creationId xmlns:a16="http://schemas.microsoft.com/office/drawing/2014/main" id="{52F74A05-C249-8C4F-A7EC-3501ED98CBAD}"/>
              </a:ext>
            </a:extLst>
          </p:cNvPr>
          <p:cNvSpPr/>
          <p:nvPr/>
        </p:nvSpPr>
        <p:spPr bwMode="auto">
          <a:xfrm rot="5400000">
            <a:off x="-283684" y="5899019"/>
            <a:ext cx="7739957" cy="615837"/>
          </a:xfrm>
          <a:prstGeom prst="roundRect">
            <a:avLst>
              <a:gd name="adj" fmla="val 10232"/>
            </a:avLst>
          </a:prstGeom>
          <a:solidFill>
            <a:schemeClr val="tx1"/>
          </a:solidFill>
          <a:ln w="28575" cap="flat" cmpd="sng" algn="ctr">
            <a:solidFill>
              <a:srgbClr val="1C1C1C"/>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Agree the Scope</a:t>
            </a:r>
          </a:p>
        </p:txBody>
      </p:sp>
      <p:sp>
        <p:nvSpPr>
          <p:cNvPr id="38" name="Rounded Rectangle 37">
            <a:extLst>
              <a:ext uri="{FF2B5EF4-FFF2-40B4-BE49-F238E27FC236}">
                <a16:creationId xmlns:a16="http://schemas.microsoft.com/office/drawing/2014/main" id="{52F74A05-C249-8C4F-A7EC-3501ED98CBAD}"/>
              </a:ext>
            </a:extLst>
          </p:cNvPr>
          <p:cNvSpPr/>
          <p:nvPr/>
        </p:nvSpPr>
        <p:spPr bwMode="auto">
          <a:xfrm>
            <a:off x="4144244" y="1440000"/>
            <a:ext cx="7424202"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9" name="TextBox 38"/>
          <p:cNvSpPr txBox="1"/>
          <p:nvPr/>
        </p:nvSpPr>
        <p:spPr>
          <a:xfrm>
            <a:off x="4690040" y="1593961"/>
            <a:ext cx="6332604" cy="307777"/>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Stage Plan</a:t>
            </a:r>
          </a:p>
        </p:txBody>
      </p:sp>
      <p:sp>
        <p:nvSpPr>
          <p:cNvPr id="40" name="Rounded Rectangle 39">
            <a:extLst>
              <a:ext uri="{FF2B5EF4-FFF2-40B4-BE49-F238E27FC236}">
                <a16:creationId xmlns:a16="http://schemas.microsoft.com/office/drawing/2014/main" id="{52F74A05-C249-8C4F-A7EC-3501ED98CBAD}"/>
              </a:ext>
            </a:extLst>
          </p:cNvPr>
          <p:cNvSpPr/>
          <p:nvPr/>
        </p:nvSpPr>
        <p:spPr bwMode="auto">
          <a:xfrm>
            <a:off x="720001" y="7897820"/>
            <a:ext cx="1732571" cy="594026"/>
          </a:xfrm>
          <a:prstGeom prst="roundRect">
            <a:avLst/>
          </a:prstGeom>
          <a:solidFill>
            <a:srgbClr val="005DAB"/>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Make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Case</a:t>
            </a:r>
          </a:p>
        </p:txBody>
      </p:sp>
      <p:grpSp>
        <p:nvGrpSpPr>
          <p:cNvPr id="41" name="Group 40"/>
          <p:cNvGrpSpPr/>
          <p:nvPr/>
        </p:nvGrpSpPr>
        <p:grpSpPr>
          <a:xfrm>
            <a:off x="2603461" y="7663811"/>
            <a:ext cx="475168" cy="1062045"/>
            <a:chOff x="2207756" y="2267335"/>
            <a:chExt cx="460818" cy="1029972"/>
          </a:xfrm>
        </p:grpSpPr>
        <p:sp>
          <p:nvSpPr>
            <p:cNvPr id="64" name="Freeform 15"/>
            <p:cNvSpPr>
              <a:spLocks/>
            </p:cNvSpPr>
            <p:nvPr/>
          </p:nvSpPr>
          <p:spPr bwMode="auto">
            <a:xfrm>
              <a:off x="2207756" y="2267335"/>
              <a:ext cx="460818" cy="1029972"/>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chemeClr val="bg1"/>
            </a:solidFill>
            <a:ln w="28575">
              <a:solidFill>
                <a:srgbClr val="005DAB"/>
              </a:solidFill>
              <a:round/>
              <a:headEnd/>
              <a:tailEnd/>
            </a:ln>
          </p:spPr>
          <p:txBody>
            <a:bodyPr vert="horz" wrap="square" lIns="86271" tIns="43136" rIns="86271" bIns="43136" numCol="1" anchor="t" anchorCtr="0" compatLnSpc="1">
              <a:prstTxWarp prst="textNoShape">
                <a:avLst/>
              </a:prstTxWarp>
            </a:bodyPr>
            <a:lstStyle/>
            <a:p>
              <a:endParaRPr lang="en-GB" sz="500" dirty="0"/>
            </a:p>
          </p:txBody>
        </p:sp>
        <p:sp>
          <p:nvSpPr>
            <p:cNvPr id="65" name="TextBox 64"/>
            <p:cNvSpPr txBox="1"/>
            <p:nvPr/>
          </p:nvSpPr>
          <p:spPr>
            <a:xfrm rot="5400000">
              <a:off x="2123052" y="2625207"/>
              <a:ext cx="628972" cy="333597"/>
            </a:xfrm>
            <a:prstGeom prst="rect">
              <a:avLst/>
            </a:prstGeom>
            <a:noFill/>
          </p:spPr>
          <p:txBody>
            <a:bodyPr wrap="none" lIns="0" tIns="0" rIns="0" bIns="0" rtlCol="0" anchor="ctr">
              <a:spAutoFit/>
            </a:bodyPr>
            <a:lstStyle/>
            <a:p>
              <a:pPr algn="ctr"/>
              <a:r>
                <a:rPr lang="en-GB" sz="1000" dirty="0">
                  <a:solidFill>
                    <a:srgbClr val="005DAB"/>
                  </a:solidFill>
                </a:rPr>
                <a:t>Draft the</a:t>
              </a:r>
            </a:p>
            <a:p>
              <a:pPr algn="ctr"/>
              <a:r>
                <a:rPr lang="en-GB" sz="1000" dirty="0">
                  <a:solidFill>
                    <a:srgbClr val="005DAB"/>
                  </a:solidFill>
                </a:rPr>
                <a:t>Pitch</a:t>
              </a:r>
            </a:p>
          </p:txBody>
        </p:sp>
      </p:grpSp>
      <p:sp>
        <p:nvSpPr>
          <p:cNvPr id="42" name="Rounded Rectangle 41">
            <a:extLst>
              <a:ext uri="{FF2B5EF4-FFF2-40B4-BE49-F238E27FC236}">
                <a16:creationId xmlns:a16="http://schemas.microsoft.com/office/drawing/2014/main" id="{52F74A05-C249-8C4F-A7EC-3501ED98CBAD}"/>
              </a:ext>
            </a:extLst>
          </p:cNvPr>
          <p:cNvSpPr/>
          <p:nvPr/>
        </p:nvSpPr>
        <p:spPr bwMode="auto">
          <a:xfrm>
            <a:off x="11820978" y="7626012"/>
            <a:ext cx="1139616" cy="1137643"/>
          </a:xfrm>
          <a:prstGeom prst="roundRect">
            <a:avLst>
              <a:gd name="adj" fmla="val 9380"/>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05DAB"/>
                </a:solidFill>
                <a:cs typeface="Arial" panose="020B0604020202020204" pitchFamily="34" charset="0"/>
              </a:rPr>
              <a:t>stage deliverable</a:t>
            </a:r>
          </a:p>
        </p:txBody>
      </p:sp>
      <p:sp>
        <p:nvSpPr>
          <p:cNvPr id="43" name="Freeform 15"/>
          <p:cNvSpPr>
            <a:spLocks/>
          </p:cNvSpPr>
          <p:nvPr/>
        </p:nvSpPr>
        <p:spPr bwMode="auto">
          <a:xfrm flipH="1">
            <a:off x="13924832" y="7663811"/>
            <a:ext cx="475168" cy="106204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44" name="Group 43"/>
          <p:cNvGrpSpPr/>
          <p:nvPr/>
        </p:nvGrpSpPr>
        <p:grpSpPr>
          <a:xfrm>
            <a:off x="2603461" y="8977074"/>
            <a:ext cx="475168" cy="1062045"/>
            <a:chOff x="2219664" y="3540938"/>
            <a:chExt cx="460818" cy="1029972"/>
          </a:xfrm>
        </p:grpSpPr>
        <p:sp>
          <p:nvSpPr>
            <p:cNvPr id="62" name="Freeform 14"/>
            <p:cNvSpPr>
              <a:spLocks/>
            </p:cNvSpPr>
            <p:nvPr/>
          </p:nvSpPr>
          <p:spPr bwMode="auto">
            <a:xfrm rot="10800000">
              <a:off x="2219664" y="3540938"/>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003B71"/>
              </a:solidFill>
              <a:round/>
              <a:headEnd/>
              <a:tailEnd/>
            </a:ln>
          </p:spPr>
          <p:txBody>
            <a:bodyPr vert="horz" wrap="square" lIns="86271" tIns="43136" rIns="86271" bIns="43136" numCol="1" anchor="t" anchorCtr="0" compatLnSpc="1">
              <a:prstTxWarp prst="textNoShape">
                <a:avLst/>
              </a:prstTxWarp>
            </a:bodyPr>
            <a:lstStyle/>
            <a:p>
              <a:endParaRPr lang="en-GB" sz="500" dirty="0"/>
            </a:p>
          </p:txBody>
        </p:sp>
        <p:sp>
          <p:nvSpPr>
            <p:cNvPr id="63" name="TextBox 62"/>
            <p:cNvSpPr txBox="1"/>
            <p:nvPr/>
          </p:nvSpPr>
          <p:spPr>
            <a:xfrm rot="5400000">
              <a:off x="1958887" y="3897882"/>
              <a:ext cx="1006516" cy="333597"/>
            </a:xfrm>
            <a:prstGeom prst="rect">
              <a:avLst/>
            </a:prstGeom>
            <a:noFill/>
            <a:ln>
              <a:noFill/>
            </a:ln>
          </p:spPr>
          <p:txBody>
            <a:bodyPr wrap="square" lIns="0" tIns="0" rIns="0" bIns="0" rtlCol="0" anchor="ctr">
              <a:spAutoFit/>
            </a:bodyPr>
            <a:lstStyle/>
            <a:p>
              <a:pPr algn="ctr"/>
              <a:r>
                <a:rPr lang="en-GB" sz="1000" dirty="0">
                  <a:solidFill>
                    <a:srgbClr val="003B71"/>
                  </a:solidFill>
                </a:rPr>
                <a:t>Decide the</a:t>
              </a:r>
            </a:p>
            <a:p>
              <a:pPr algn="ctr"/>
              <a:r>
                <a:rPr lang="en-GB" sz="1000" dirty="0">
                  <a:solidFill>
                    <a:srgbClr val="003B71"/>
                  </a:solidFill>
                </a:rPr>
                <a:t>Next Step</a:t>
              </a:r>
            </a:p>
          </p:txBody>
        </p:sp>
      </p:grpSp>
      <p:sp>
        <p:nvSpPr>
          <p:cNvPr id="45" name="Rounded Rectangle 44">
            <a:extLst>
              <a:ext uri="{FF2B5EF4-FFF2-40B4-BE49-F238E27FC236}">
                <a16:creationId xmlns:a16="http://schemas.microsoft.com/office/drawing/2014/main" id="{52F74A05-C249-8C4F-A7EC-3501ED98CBAD}"/>
              </a:ext>
            </a:extLst>
          </p:cNvPr>
          <p:cNvSpPr/>
          <p:nvPr/>
        </p:nvSpPr>
        <p:spPr bwMode="auto">
          <a:xfrm>
            <a:off x="11820983" y="8939278"/>
            <a:ext cx="1139616" cy="1137643"/>
          </a:xfrm>
          <a:prstGeom prst="roundRect">
            <a:avLst>
              <a:gd name="adj" fmla="val 9380"/>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03B71"/>
                </a:solidFill>
                <a:cs typeface="Arial" panose="020B0604020202020204" pitchFamily="34" charset="0"/>
              </a:rPr>
              <a:t>stage deliverable</a:t>
            </a:r>
          </a:p>
        </p:txBody>
      </p:sp>
      <p:sp>
        <p:nvSpPr>
          <p:cNvPr id="46" name="Rounded Rectangle 45">
            <a:extLst>
              <a:ext uri="{FF2B5EF4-FFF2-40B4-BE49-F238E27FC236}">
                <a16:creationId xmlns:a16="http://schemas.microsoft.com/office/drawing/2014/main" id="{52F74A05-C249-8C4F-A7EC-3501ED98CBAD}"/>
              </a:ext>
            </a:extLst>
          </p:cNvPr>
          <p:cNvSpPr/>
          <p:nvPr/>
        </p:nvSpPr>
        <p:spPr bwMode="auto">
          <a:xfrm>
            <a:off x="720001" y="9211085"/>
            <a:ext cx="1732571" cy="594026"/>
          </a:xfrm>
          <a:prstGeom prst="roundRect">
            <a:avLst/>
          </a:prstGeom>
          <a:solidFill>
            <a:srgbClr val="003B71"/>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Manage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Plan</a:t>
            </a:r>
          </a:p>
        </p:txBody>
      </p:sp>
      <p:sp>
        <p:nvSpPr>
          <p:cNvPr id="47" name="Freeform 14"/>
          <p:cNvSpPr>
            <a:spLocks/>
          </p:cNvSpPr>
          <p:nvPr/>
        </p:nvSpPr>
        <p:spPr bwMode="auto">
          <a:xfrm rot="10800000" flipH="1">
            <a:off x="13924843" y="8977079"/>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48" name="Group 47"/>
          <p:cNvGrpSpPr/>
          <p:nvPr/>
        </p:nvGrpSpPr>
        <p:grpSpPr>
          <a:xfrm>
            <a:off x="4535174" y="2495116"/>
            <a:ext cx="6660000" cy="7430832"/>
            <a:chOff x="4535174" y="2495116"/>
            <a:chExt cx="6660000" cy="7430832"/>
          </a:xfrm>
        </p:grpSpPr>
        <p:sp>
          <p:nvSpPr>
            <p:cNvPr id="49" name="Freeform 48"/>
            <p:cNvSpPr/>
            <p:nvPr/>
          </p:nvSpPr>
          <p:spPr>
            <a:xfrm>
              <a:off x="4831459" y="2819092"/>
              <a:ext cx="6012635" cy="6627784"/>
            </a:xfrm>
            <a:custGeom>
              <a:avLst/>
              <a:gdLst>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0" fmla="*/ 0 w 5405718"/>
                <a:gd name="connsiteY0" fmla="*/ 2558855 h 6373341"/>
                <a:gd name="connsiteX1" fmla="*/ 322730 w 5405718"/>
                <a:gd name="connsiteY1" fmla="*/ 3795985 h 6373341"/>
                <a:gd name="connsiteX2" fmla="*/ 954741 w 5405718"/>
                <a:gd name="connsiteY2" fmla="*/ 5100350 h 6373341"/>
                <a:gd name="connsiteX3" fmla="*/ 1183341 w 5405718"/>
                <a:gd name="connsiteY3" fmla="*/ 6283691 h 6373341"/>
                <a:gd name="connsiteX4" fmla="*/ 2017059 w 5405718"/>
                <a:gd name="connsiteY4" fmla="*/ 2558855 h 6373341"/>
                <a:gd name="connsiteX5" fmla="*/ 2474259 w 5405718"/>
                <a:gd name="connsiteY5" fmla="*/ 1362067 h 6373341"/>
                <a:gd name="connsiteX6" fmla="*/ 3039035 w 5405718"/>
                <a:gd name="connsiteY6" fmla="*/ 3849773 h 6373341"/>
                <a:gd name="connsiteX7" fmla="*/ 3657600 w 5405718"/>
                <a:gd name="connsiteY7" fmla="*/ 6203008 h 6373341"/>
                <a:gd name="connsiteX8" fmla="*/ 4182035 w 5405718"/>
                <a:gd name="connsiteY8" fmla="*/ 4992773 h 6373341"/>
                <a:gd name="connsiteX9" fmla="*/ 4666130 w 5405718"/>
                <a:gd name="connsiteY9" fmla="*/ 1308279 h 6373341"/>
                <a:gd name="connsiteX10" fmla="*/ 5096435 w 5405718"/>
                <a:gd name="connsiteY10" fmla="*/ 98044 h 6373341"/>
                <a:gd name="connsiteX11" fmla="*/ 5405718 w 5405718"/>
                <a:gd name="connsiteY11" fmla="*/ 71150 h 6373341"/>
                <a:gd name="connsiteX12" fmla="*/ 5405718 w 5405718"/>
                <a:gd name="connsiteY12" fmla="*/ 71150 h 6373341"/>
                <a:gd name="connsiteX0" fmla="*/ 0 w 5405718"/>
                <a:gd name="connsiteY0" fmla="*/ 2558855 h 6373341"/>
                <a:gd name="connsiteX1" fmla="*/ 322730 w 5405718"/>
                <a:gd name="connsiteY1" fmla="*/ 3795985 h 6373341"/>
                <a:gd name="connsiteX2" fmla="*/ 954741 w 5405718"/>
                <a:gd name="connsiteY2" fmla="*/ 5100350 h 6373341"/>
                <a:gd name="connsiteX3" fmla="*/ 1183341 w 5405718"/>
                <a:gd name="connsiteY3" fmla="*/ 6283691 h 6373341"/>
                <a:gd name="connsiteX4" fmla="*/ 2017059 w 5405718"/>
                <a:gd name="connsiteY4" fmla="*/ 2558855 h 6373341"/>
                <a:gd name="connsiteX5" fmla="*/ 2474259 w 5405718"/>
                <a:gd name="connsiteY5" fmla="*/ 1362067 h 6373341"/>
                <a:gd name="connsiteX6" fmla="*/ 3039035 w 5405718"/>
                <a:gd name="connsiteY6" fmla="*/ 3849773 h 6373341"/>
                <a:gd name="connsiteX7" fmla="*/ 3657600 w 5405718"/>
                <a:gd name="connsiteY7" fmla="*/ 6203008 h 6373341"/>
                <a:gd name="connsiteX8" fmla="*/ 4182035 w 5405718"/>
                <a:gd name="connsiteY8" fmla="*/ 4992773 h 6373341"/>
                <a:gd name="connsiteX9" fmla="*/ 4666130 w 5405718"/>
                <a:gd name="connsiteY9" fmla="*/ 1308279 h 6373341"/>
                <a:gd name="connsiteX10" fmla="*/ 5096435 w 5405718"/>
                <a:gd name="connsiteY10" fmla="*/ 98044 h 6373341"/>
                <a:gd name="connsiteX11" fmla="*/ 5405718 w 5405718"/>
                <a:gd name="connsiteY11" fmla="*/ 71150 h 6373341"/>
                <a:gd name="connsiteX0" fmla="*/ 0 w 5096435"/>
                <a:gd name="connsiteY0" fmla="*/ 2460811 h 6275297"/>
                <a:gd name="connsiteX1" fmla="*/ 322730 w 5096435"/>
                <a:gd name="connsiteY1" fmla="*/ 3697941 h 6275297"/>
                <a:gd name="connsiteX2" fmla="*/ 954741 w 5096435"/>
                <a:gd name="connsiteY2" fmla="*/ 5002306 h 6275297"/>
                <a:gd name="connsiteX3" fmla="*/ 1183341 w 5096435"/>
                <a:gd name="connsiteY3" fmla="*/ 6185647 h 6275297"/>
                <a:gd name="connsiteX4" fmla="*/ 2017059 w 5096435"/>
                <a:gd name="connsiteY4" fmla="*/ 2460811 h 6275297"/>
                <a:gd name="connsiteX5" fmla="*/ 2474259 w 5096435"/>
                <a:gd name="connsiteY5" fmla="*/ 1264023 h 6275297"/>
                <a:gd name="connsiteX6" fmla="*/ 3039035 w 5096435"/>
                <a:gd name="connsiteY6" fmla="*/ 3751729 h 6275297"/>
                <a:gd name="connsiteX7" fmla="*/ 3657600 w 5096435"/>
                <a:gd name="connsiteY7" fmla="*/ 6104964 h 6275297"/>
                <a:gd name="connsiteX8" fmla="*/ 4182035 w 5096435"/>
                <a:gd name="connsiteY8" fmla="*/ 4894729 h 6275297"/>
                <a:gd name="connsiteX9" fmla="*/ 4666130 w 5096435"/>
                <a:gd name="connsiteY9" fmla="*/ 1210235 h 6275297"/>
                <a:gd name="connsiteX10" fmla="*/ 5096435 w 5096435"/>
                <a:gd name="connsiteY10" fmla="*/ 0 h 6275297"/>
                <a:gd name="connsiteX0" fmla="*/ 0 w 5096435"/>
                <a:gd name="connsiteY0" fmla="*/ 2460811 h 6275297"/>
                <a:gd name="connsiteX1" fmla="*/ 322730 w 5096435"/>
                <a:gd name="connsiteY1" fmla="*/ 3697941 h 6275297"/>
                <a:gd name="connsiteX2" fmla="*/ 954741 w 5096435"/>
                <a:gd name="connsiteY2" fmla="*/ 5002306 h 6275297"/>
                <a:gd name="connsiteX3" fmla="*/ 1183341 w 5096435"/>
                <a:gd name="connsiteY3" fmla="*/ 6185647 h 6275297"/>
                <a:gd name="connsiteX4" fmla="*/ 2017059 w 5096435"/>
                <a:gd name="connsiteY4" fmla="*/ 2460811 h 6275297"/>
                <a:gd name="connsiteX5" fmla="*/ 2474259 w 5096435"/>
                <a:gd name="connsiteY5" fmla="*/ 1264023 h 6275297"/>
                <a:gd name="connsiteX6" fmla="*/ 2729754 w 5096435"/>
                <a:gd name="connsiteY6" fmla="*/ 1452282 h 6275297"/>
                <a:gd name="connsiteX7" fmla="*/ 3039035 w 5096435"/>
                <a:gd name="connsiteY7" fmla="*/ 3751729 h 6275297"/>
                <a:gd name="connsiteX8" fmla="*/ 3657600 w 5096435"/>
                <a:gd name="connsiteY8" fmla="*/ 6104964 h 6275297"/>
                <a:gd name="connsiteX9" fmla="*/ 4182035 w 5096435"/>
                <a:gd name="connsiteY9" fmla="*/ 4894729 h 6275297"/>
                <a:gd name="connsiteX10" fmla="*/ 4666130 w 5096435"/>
                <a:gd name="connsiteY10" fmla="*/ 1210235 h 6275297"/>
                <a:gd name="connsiteX11" fmla="*/ 5096435 w 5096435"/>
                <a:gd name="connsiteY11" fmla="*/ 0 h 6275297"/>
                <a:gd name="connsiteX0" fmla="*/ 0 w 5096435"/>
                <a:gd name="connsiteY0" fmla="*/ 2460811 h 6510815"/>
                <a:gd name="connsiteX1" fmla="*/ 322730 w 5096435"/>
                <a:gd name="connsiteY1" fmla="*/ 3697941 h 6510815"/>
                <a:gd name="connsiteX2" fmla="*/ 954741 w 5096435"/>
                <a:gd name="connsiteY2" fmla="*/ 5002306 h 6510815"/>
                <a:gd name="connsiteX3" fmla="*/ 1183341 w 5096435"/>
                <a:gd name="connsiteY3" fmla="*/ 6185647 h 6510815"/>
                <a:gd name="connsiteX4" fmla="*/ 1358154 w 5096435"/>
                <a:gd name="connsiteY4" fmla="*/ 6185647 h 6510815"/>
                <a:gd name="connsiteX5" fmla="*/ 2017059 w 5096435"/>
                <a:gd name="connsiteY5" fmla="*/ 2460811 h 6510815"/>
                <a:gd name="connsiteX6" fmla="*/ 2474259 w 5096435"/>
                <a:gd name="connsiteY6" fmla="*/ 1264023 h 6510815"/>
                <a:gd name="connsiteX7" fmla="*/ 2729754 w 5096435"/>
                <a:gd name="connsiteY7" fmla="*/ 1452282 h 6510815"/>
                <a:gd name="connsiteX8" fmla="*/ 3039035 w 5096435"/>
                <a:gd name="connsiteY8" fmla="*/ 3751729 h 6510815"/>
                <a:gd name="connsiteX9" fmla="*/ 3657600 w 5096435"/>
                <a:gd name="connsiteY9" fmla="*/ 6104964 h 6510815"/>
                <a:gd name="connsiteX10" fmla="*/ 4182035 w 5096435"/>
                <a:gd name="connsiteY10" fmla="*/ 4894729 h 6510815"/>
                <a:gd name="connsiteX11" fmla="*/ 4666130 w 5096435"/>
                <a:gd name="connsiteY11" fmla="*/ 1210235 h 6510815"/>
                <a:gd name="connsiteX12" fmla="*/ 5096435 w 5096435"/>
                <a:gd name="connsiteY12" fmla="*/ 0 h 6510815"/>
                <a:gd name="connsiteX0" fmla="*/ 0 w 5096435"/>
                <a:gd name="connsiteY0" fmla="*/ 2460811 h 6336096"/>
                <a:gd name="connsiteX1" fmla="*/ 322730 w 5096435"/>
                <a:gd name="connsiteY1" fmla="*/ 3697941 h 6336096"/>
                <a:gd name="connsiteX2" fmla="*/ 954741 w 5096435"/>
                <a:gd name="connsiteY2" fmla="*/ 5002306 h 6336096"/>
                <a:gd name="connsiteX3" fmla="*/ 1183341 w 5096435"/>
                <a:gd name="connsiteY3" fmla="*/ 6185647 h 6336096"/>
                <a:gd name="connsiteX4" fmla="*/ 1358154 w 5096435"/>
                <a:gd name="connsiteY4" fmla="*/ 6185647 h 6336096"/>
                <a:gd name="connsiteX5" fmla="*/ 2017059 w 5096435"/>
                <a:gd name="connsiteY5" fmla="*/ 2460811 h 6336096"/>
                <a:gd name="connsiteX6" fmla="*/ 2474259 w 5096435"/>
                <a:gd name="connsiteY6" fmla="*/ 1264023 h 6336096"/>
                <a:gd name="connsiteX7" fmla="*/ 2729754 w 5096435"/>
                <a:gd name="connsiteY7" fmla="*/ 1452282 h 6336096"/>
                <a:gd name="connsiteX8" fmla="*/ 3039035 w 5096435"/>
                <a:gd name="connsiteY8" fmla="*/ 3751729 h 6336096"/>
                <a:gd name="connsiteX9" fmla="*/ 3657600 w 5096435"/>
                <a:gd name="connsiteY9" fmla="*/ 6104964 h 6336096"/>
                <a:gd name="connsiteX10" fmla="*/ 4182035 w 5096435"/>
                <a:gd name="connsiteY10" fmla="*/ 4894729 h 6336096"/>
                <a:gd name="connsiteX11" fmla="*/ 4666130 w 5096435"/>
                <a:gd name="connsiteY11" fmla="*/ 1210235 h 6336096"/>
                <a:gd name="connsiteX12" fmla="*/ 5096435 w 5096435"/>
                <a:gd name="connsiteY12" fmla="*/ 0 h 6336096"/>
                <a:gd name="connsiteX0" fmla="*/ 0 w 5096435"/>
                <a:gd name="connsiteY0" fmla="*/ 2460811 h 6352694"/>
                <a:gd name="connsiteX1" fmla="*/ 322730 w 5096435"/>
                <a:gd name="connsiteY1" fmla="*/ 3697941 h 6352694"/>
                <a:gd name="connsiteX2" fmla="*/ 954741 w 5096435"/>
                <a:gd name="connsiteY2" fmla="*/ 5002306 h 6352694"/>
                <a:gd name="connsiteX3" fmla="*/ 1183341 w 5096435"/>
                <a:gd name="connsiteY3" fmla="*/ 6185647 h 6352694"/>
                <a:gd name="connsiteX4" fmla="*/ 1794253 w 5096435"/>
                <a:gd name="connsiteY4" fmla="*/ 6213782 h 6352694"/>
                <a:gd name="connsiteX5" fmla="*/ 2017059 w 5096435"/>
                <a:gd name="connsiteY5" fmla="*/ 2460811 h 6352694"/>
                <a:gd name="connsiteX6" fmla="*/ 2474259 w 5096435"/>
                <a:gd name="connsiteY6" fmla="*/ 1264023 h 6352694"/>
                <a:gd name="connsiteX7" fmla="*/ 2729754 w 5096435"/>
                <a:gd name="connsiteY7" fmla="*/ 1452282 h 6352694"/>
                <a:gd name="connsiteX8" fmla="*/ 3039035 w 5096435"/>
                <a:gd name="connsiteY8" fmla="*/ 3751729 h 6352694"/>
                <a:gd name="connsiteX9" fmla="*/ 3657600 w 5096435"/>
                <a:gd name="connsiteY9" fmla="*/ 6104964 h 6352694"/>
                <a:gd name="connsiteX10" fmla="*/ 4182035 w 5096435"/>
                <a:gd name="connsiteY10" fmla="*/ 4894729 h 6352694"/>
                <a:gd name="connsiteX11" fmla="*/ 4666130 w 5096435"/>
                <a:gd name="connsiteY11" fmla="*/ 1210235 h 6352694"/>
                <a:gd name="connsiteX12" fmla="*/ 5096435 w 5096435"/>
                <a:gd name="connsiteY12" fmla="*/ 0 h 6352694"/>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017059 w 5096435"/>
                <a:gd name="connsiteY5" fmla="*/ 2460811 h 6340835"/>
                <a:gd name="connsiteX6" fmla="*/ 2474259 w 5096435"/>
                <a:gd name="connsiteY6" fmla="*/ 1264023 h 6340835"/>
                <a:gd name="connsiteX7" fmla="*/ 2729754 w 5096435"/>
                <a:gd name="connsiteY7" fmla="*/ 1452282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474259 w 5096435"/>
                <a:gd name="connsiteY6" fmla="*/ 1264023 h 6340835"/>
                <a:gd name="connsiteX7" fmla="*/ 2729754 w 5096435"/>
                <a:gd name="connsiteY7" fmla="*/ 1452282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474259 w 5096435"/>
                <a:gd name="connsiteY6" fmla="*/ 1264023 h 6340835"/>
                <a:gd name="connsiteX7" fmla="*/ 3025176 w 5096435"/>
                <a:gd name="connsiteY7" fmla="*/ 1410079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235983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995225 w 5096435"/>
                <a:gd name="connsiteY9" fmla="*/ 6245641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995225 w 5096435"/>
                <a:gd name="connsiteY9" fmla="*/ 6245641 h 6340835"/>
                <a:gd name="connsiteX10" fmla="*/ 4646269 w 5096435"/>
                <a:gd name="connsiteY10" fmla="*/ 5007271 h 6340835"/>
                <a:gd name="connsiteX11" fmla="*/ 4666130 w 5096435"/>
                <a:gd name="connsiteY11" fmla="*/ 1210235 h 6340835"/>
                <a:gd name="connsiteX12" fmla="*/ 5096435 w 5096435"/>
                <a:gd name="connsiteY12" fmla="*/ 0 h 6340835"/>
                <a:gd name="connsiteX0" fmla="*/ 0 w 5136572"/>
                <a:gd name="connsiteY0" fmla="*/ 2460811 h 6340835"/>
                <a:gd name="connsiteX1" fmla="*/ 322730 w 5136572"/>
                <a:gd name="connsiteY1" fmla="*/ 3697941 h 6340835"/>
                <a:gd name="connsiteX2" fmla="*/ 954741 w 5136572"/>
                <a:gd name="connsiteY2" fmla="*/ 5002306 h 6340835"/>
                <a:gd name="connsiteX3" fmla="*/ 1478762 w 5136572"/>
                <a:gd name="connsiteY3" fmla="*/ 6157511 h 6340835"/>
                <a:gd name="connsiteX4" fmla="*/ 1794253 w 5136572"/>
                <a:gd name="connsiteY4" fmla="*/ 6213782 h 6340835"/>
                <a:gd name="connsiteX5" fmla="*/ 2129600 w 5136572"/>
                <a:gd name="connsiteY5" fmla="*/ 2446743 h 6340835"/>
                <a:gd name="connsiteX6" fmla="*/ 2699343 w 5136572"/>
                <a:gd name="connsiteY6" fmla="*/ 1249956 h 6340835"/>
                <a:gd name="connsiteX7" fmla="*/ 3025176 w 5136572"/>
                <a:gd name="connsiteY7" fmla="*/ 1410079 h 6340835"/>
                <a:gd name="connsiteX8" fmla="*/ 3390728 w 5136572"/>
                <a:gd name="connsiteY8" fmla="*/ 3779865 h 6340835"/>
                <a:gd name="connsiteX9" fmla="*/ 3995225 w 5136572"/>
                <a:gd name="connsiteY9" fmla="*/ 6245641 h 6340835"/>
                <a:gd name="connsiteX10" fmla="*/ 4646269 w 5136572"/>
                <a:gd name="connsiteY10" fmla="*/ 5007271 h 6340835"/>
                <a:gd name="connsiteX11" fmla="*/ 5088161 w 5136572"/>
                <a:gd name="connsiteY11" fmla="*/ 1238371 h 6340835"/>
                <a:gd name="connsiteX12" fmla="*/ 5096435 w 5136572"/>
                <a:gd name="connsiteY12" fmla="*/ 0 h 6340835"/>
                <a:gd name="connsiteX0" fmla="*/ 0 w 5715414"/>
                <a:gd name="connsiteY0" fmla="*/ 2531150 h 6411174"/>
                <a:gd name="connsiteX1" fmla="*/ 322730 w 5715414"/>
                <a:gd name="connsiteY1" fmla="*/ 3768280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129600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11174"/>
                <a:gd name="connsiteX1" fmla="*/ 322730 w 5715414"/>
                <a:gd name="connsiteY1" fmla="*/ 3768280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284344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11174"/>
                <a:gd name="connsiteX1" fmla="*/ 575948 w 5715414"/>
                <a:gd name="connsiteY1" fmla="*/ 3810483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284344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08962"/>
                <a:gd name="connsiteX1" fmla="*/ 575948 w 5715414"/>
                <a:gd name="connsiteY1" fmla="*/ 3810483 h 6408962"/>
                <a:gd name="connsiteX2" fmla="*/ 1137621 w 5715414"/>
                <a:gd name="connsiteY2" fmla="*/ 5114848 h 6408962"/>
                <a:gd name="connsiteX3" fmla="*/ 1478762 w 5715414"/>
                <a:gd name="connsiteY3" fmla="*/ 6227850 h 6408962"/>
                <a:gd name="connsiteX4" fmla="*/ 1794253 w 5715414"/>
                <a:gd name="connsiteY4" fmla="*/ 6284121 h 6408962"/>
                <a:gd name="connsiteX5" fmla="*/ 2284344 w 5715414"/>
                <a:gd name="connsiteY5" fmla="*/ 2517082 h 6408962"/>
                <a:gd name="connsiteX6" fmla="*/ 2699343 w 5715414"/>
                <a:gd name="connsiteY6" fmla="*/ 1320295 h 6408962"/>
                <a:gd name="connsiteX7" fmla="*/ 3025176 w 5715414"/>
                <a:gd name="connsiteY7" fmla="*/ 1480418 h 6408962"/>
                <a:gd name="connsiteX8" fmla="*/ 3390728 w 5715414"/>
                <a:gd name="connsiteY8" fmla="*/ 3850204 h 6408962"/>
                <a:gd name="connsiteX9" fmla="*/ 3995225 w 5715414"/>
                <a:gd name="connsiteY9" fmla="*/ 6315980 h 6408962"/>
                <a:gd name="connsiteX10" fmla="*/ 4646269 w 5715414"/>
                <a:gd name="connsiteY10" fmla="*/ 5077610 h 6408962"/>
                <a:gd name="connsiteX11" fmla="*/ 5088161 w 5715414"/>
                <a:gd name="connsiteY11" fmla="*/ 1308710 h 6408962"/>
                <a:gd name="connsiteX12" fmla="*/ 5715414 w 5715414"/>
                <a:gd name="connsiteY12" fmla="*/ 0 h 6408962"/>
                <a:gd name="connsiteX0" fmla="*/ 0 w 5715414"/>
                <a:gd name="connsiteY0" fmla="*/ 2531150 h 6456110"/>
                <a:gd name="connsiteX1" fmla="*/ 575948 w 5715414"/>
                <a:gd name="connsiteY1" fmla="*/ 3810483 h 6456110"/>
                <a:gd name="connsiteX2" fmla="*/ 1137621 w 5715414"/>
                <a:gd name="connsiteY2" fmla="*/ 5114848 h 6456110"/>
                <a:gd name="connsiteX3" fmla="*/ 1619439 w 5715414"/>
                <a:gd name="connsiteY3" fmla="*/ 6326324 h 6456110"/>
                <a:gd name="connsiteX4" fmla="*/ 1794253 w 5715414"/>
                <a:gd name="connsiteY4" fmla="*/ 6284121 h 6456110"/>
                <a:gd name="connsiteX5" fmla="*/ 2284344 w 5715414"/>
                <a:gd name="connsiteY5" fmla="*/ 2517082 h 6456110"/>
                <a:gd name="connsiteX6" fmla="*/ 2699343 w 5715414"/>
                <a:gd name="connsiteY6" fmla="*/ 1320295 h 6456110"/>
                <a:gd name="connsiteX7" fmla="*/ 3025176 w 5715414"/>
                <a:gd name="connsiteY7" fmla="*/ 1480418 h 6456110"/>
                <a:gd name="connsiteX8" fmla="*/ 3390728 w 5715414"/>
                <a:gd name="connsiteY8" fmla="*/ 3850204 h 6456110"/>
                <a:gd name="connsiteX9" fmla="*/ 3995225 w 5715414"/>
                <a:gd name="connsiteY9" fmla="*/ 6315980 h 6456110"/>
                <a:gd name="connsiteX10" fmla="*/ 4646269 w 5715414"/>
                <a:gd name="connsiteY10" fmla="*/ 5077610 h 6456110"/>
                <a:gd name="connsiteX11" fmla="*/ 5088161 w 5715414"/>
                <a:gd name="connsiteY11" fmla="*/ 1308710 h 6456110"/>
                <a:gd name="connsiteX12" fmla="*/ 5715414 w 5715414"/>
                <a:gd name="connsiteY12" fmla="*/ 0 h 6456110"/>
                <a:gd name="connsiteX0" fmla="*/ 0 w 5715414"/>
                <a:gd name="connsiteY0" fmla="*/ 2531150 h 6478522"/>
                <a:gd name="connsiteX1" fmla="*/ 575948 w 5715414"/>
                <a:gd name="connsiteY1" fmla="*/ 3810483 h 6478522"/>
                <a:gd name="connsiteX2" fmla="*/ 1137621 w 5715414"/>
                <a:gd name="connsiteY2" fmla="*/ 5114848 h 6478522"/>
                <a:gd name="connsiteX3" fmla="*/ 1619439 w 5715414"/>
                <a:gd name="connsiteY3" fmla="*/ 6326324 h 6478522"/>
                <a:gd name="connsiteX4" fmla="*/ 1892726 w 5715414"/>
                <a:gd name="connsiteY4" fmla="*/ 6326324 h 6478522"/>
                <a:gd name="connsiteX5" fmla="*/ 2284344 w 5715414"/>
                <a:gd name="connsiteY5" fmla="*/ 2517082 h 6478522"/>
                <a:gd name="connsiteX6" fmla="*/ 2699343 w 5715414"/>
                <a:gd name="connsiteY6" fmla="*/ 1320295 h 6478522"/>
                <a:gd name="connsiteX7" fmla="*/ 3025176 w 5715414"/>
                <a:gd name="connsiteY7" fmla="*/ 1480418 h 6478522"/>
                <a:gd name="connsiteX8" fmla="*/ 3390728 w 5715414"/>
                <a:gd name="connsiteY8" fmla="*/ 3850204 h 6478522"/>
                <a:gd name="connsiteX9" fmla="*/ 3995225 w 5715414"/>
                <a:gd name="connsiteY9" fmla="*/ 6315980 h 6478522"/>
                <a:gd name="connsiteX10" fmla="*/ 4646269 w 5715414"/>
                <a:gd name="connsiteY10" fmla="*/ 5077610 h 6478522"/>
                <a:gd name="connsiteX11" fmla="*/ 5088161 w 5715414"/>
                <a:gd name="connsiteY11" fmla="*/ 1308710 h 6478522"/>
                <a:gd name="connsiteX12" fmla="*/ 5715414 w 5715414"/>
                <a:gd name="connsiteY12" fmla="*/ 0 h 6478522"/>
                <a:gd name="connsiteX0" fmla="*/ 0 w 5715414"/>
                <a:gd name="connsiteY0" fmla="*/ 2531150 h 6478522"/>
                <a:gd name="connsiteX1" fmla="*/ 575948 w 5715414"/>
                <a:gd name="connsiteY1" fmla="*/ 3810483 h 6478522"/>
                <a:gd name="connsiteX2" fmla="*/ 1137621 w 5715414"/>
                <a:gd name="connsiteY2" fmla="*/ 5114848 h 6478522"/>
                <a:gd name="connsiteX3" fmla="*/ 1619439 w 5715414"/>
                <a:gd name="connsiteY3" fmla="*/ 6326324 h 6478522"/>
                <a:gd name="connsiteX4" fmla="*/ 1892726 w 5715414"/>
                <a:gd name="connsiteY4" fmla="*/ 6326324 h 6478522"/>
                <a:gd name="connsiteX5" fmla="*/ 2284344 w 5715414"/>
                <a:gd name="connsiteY5" fmla="*/ 2517082 h 6478522"/>
                <a:gd name="connsiteX6" fmla="*/ 2699343 w 5715414"/>
                <a:gd name="connsiteY6" fmla="*/ 1320295 h 6478522"/>
                <a:gd name="connsiteX7" fmla="*/ 3025176 w 5715414"/>
                <a:gd name="connsiteY7" fmla="*/ 1480418 h 6478522"/>
                <a:gd name="connsiteX8" fmla="*/ 3503270 w 5715414"/>
                <a:gd name="connsiteY8" fmla="*/ 3934610 h 6478522"/>
                <a:gd name="connsiteX9" fmla="*/ 3995225 w 5715414"/>
                <a:gd name="connsiteY9" fmla="*/ 6315980 h 6478522"/>
                <a:gd name="connsiteX10" fmla="*/ 4646269 w 5715414"/>
                <a:gd name="connsiteY10" fmla="*/ 5077610 h 6478522"/>
                <a:gd name="connsiteX11" fmla="*/ 5088161 w 5715414"/>
                <a:gd name="connsiteY11" fmla="*/ 1308710 h 6478522"/>
                <a:gd name="connsiteX12" fmla="*/ 5715414 w 5715414"/>
                <a:gd name="connsiteY12" fmla="*/ 0 h 6478522"/>
                <a:gd name="connsiteX0" fmla="*/ 0 w 5760384"/>
                <a:gd name="connsiteY0" fmla="*/ 12802 h 6478522"/>
                <a:gd name="connsiteX1" fmla="*/ 620918 w 5760384"/>
                <a:gd name="connsiteY1" fmla="*/ 3810483 h 6478522"/>
                <a:gd name="connsiteX2" fmla="*/ 1182591 w 5760384"/>
                <a:gd name="connsiteY2" fmla="*/ 5114848 h 6478522"/>
                <a:gd name="connsiteX3" fmla="*/ 1664409 w 5760384"/>
                <a:gd name="connsiteY3" fmla="*/ 6326324 h 6478522"/>
                <a:gd name="connsiteX4" fmla="*/ 1937696 w 5760384"/>
                <a:gd name="connsiteY4" fmla="*/ 6326324 h 6478522"/>
                <a:gd name="connsiteX5" fmla="*/ 2329314 w 5760384"/>
                <a:gd name="connsiteY5" fmla="*/ 2517082 h 6478522"/>
                <a:gd name="connsiteX6" fmla="*/ 2744313 w 5760384"/>
                <a:gd name="connsiteY6" fmla="*/ 1320295 h 6478522"/>
                <a:gd name="connsiteX7" fmla="*/ 3070146 w 5760384"/>
                <a:gd name="connsiteY7" fmla="*/ 1480418 h 6478522"/>
                <a:gd name="connsiteX8" fmla="*/ 3548240 w 5760384"/>
                <a:gd name="connsiteY8" fmla="*/ 3934610 h 6478522"/>
                <a:gd name="connsiteX9" fmla="*/ 4040195 w 5760384"/>
                <a:gd name="connsiteY9" fmla="*/ 6315980 h 6478522"/>
                <a:gd name="connsiteX10" fmla="*/ 4691239 w 5760384"/>
                <a:gd name="connsiteY10" fmla="*/ 5077610 h 6478522"/>
                <a:gd name="connsiteX11" fmla="*/ 5133131 w 5760384"/>
                <a:gd name="connsiteY11" fmla="*/ 1308710 h 6478522"/>
                <a:gd name="connsiteX12" fmla="*/ 5760384 w 5760384"/>
                <a:gd name="connsiteY12" fmla="*/ 0 h 6478522"/>
                <a:gd name="connsiteX0" fmla="*/ 0 w 5760384"/>
                <a:gd name="connsiteY0" fmla="*/ 12802 h 6478522"/>
                <a:gd name="connsiteX1" fmla="*/ 605928 w 5760384"/>
                <a:gd name="connsiteY1" fmla="*/ 1292136 h 6478522"/>
                <a:gd name="connsiteX2" fmla="*/ 1182591 w 5760384"/>
                <a:gd name="connsiteY2" fmla="*/ 5114848 h 6478522"/>
                <a:gd name="connsiteX3" fmla="*/ 1664409 w 5760384"/>
                <a:gd name="connsiteY3" fmla="*/ 6326324 h 6478522"/>
                <a:gd name="connsiteX4" fmla="*/ 1937696 w 5760384"/>
                <a:gd name="connsiteY4" fmla="*/ 6326324 h 6478522"/>
                <a:gd name="connsiteX5" fmla="*/ 2329314 w 5760384"/>
                <a:gd name="connsiteY5" fmla="*/ 2517082 h 6478522"/>
                <a:gd name="connsiteX6" fmla="*/ 2744313 w 5760384"/>
                <a:gd name="connsiteY6" fmla="*/ 1320295 h 6478522"/>
                <a:gd name="connsiteX7" fmla="*/ 3070146 w 5760384"/>
                <a:gd name="connsiteY7" fmla="*/ 1480418 h 6478522"/>
                <a:gd name="connsiteX8" fmla="*/ 3548240 w 5760384"/>
                <a:gd name="connsiteY8" fmla="*/ 3934610 h 6478522"/>
                <a:gd name="connsiteX9" fmla="*/ 4040195 w 5760384"/>
                <a:gd name="connsiteY9" fmla="*/ 6315980 h 6478522"/>
                <a:gd name="connsiteX10" fmla="*/ 4691239 w 5760384"/>
                <a:gd name="connsiteY10" fmla="*/ 5077610 h 6478522"/>
                <a:gd name="connsiteX11" fmla="*/ 5133131 w 5760384"/>
                <a:gd name="connsiteY11" fmla="*/ 1308710 h 6478522"/>
                <a:gd name="connsiteX12" fmla="*/ 5760384 w 5760384"/>
                <a:gd name="connsiteY12" fmla="*/ 0 h 6478522"/>
                <a:gd name="connsiteX0" fmla="*/ 0 w 5760384"/>
                <a:gd name="connsiteY0" fmla="*/ 12802 h 6717011"/>
                <a:gd name="connsiteX1" fmla="*/ 605928 w 5760384"/>
                <a:gd name="connsiteY1" fmla="*/ 1292136 h 6717011"/>
                <a:gd name="connsiteX2" fmla="*/ 1002709 w 5760384"/>
                <a:gd name="connsiteY2" fmla="*/ 1727071 h 6717011"/>
                <a:gd name="connsiteX3" fmla="*/ 1664409 w 5760384"/>
                <a:gd name="connsiteY3" fmla="*/ 6326324 h 6717011"/>
                <a:gd name="connsiteX4" fmla="*/ 1937696 w 5760384"/>
                <a:gd name="connsiteY4" fmla="*/ 6326324 h 6717011"/>
                <a:gd name="connsiteX5" fmla="*/ 2329314 w 5760384"/>
                <a:gd name="connsiteY5" fmla="*/ 2517082 h 6717011"/>
                <a:gd name="connsiteX6" fmla="*/ 2744313 w 5760384"/>
                <a:gd name="connsiteY6" fmla="*/ 1320295 h 6717011"/>
                <a:gd name="connsiteX7" fmla="*/ 3070146 w 5760384"/>
                <a:gd name="connsiteY7" fmla="*/ 1480418 h 6717011"/>
                <a:gd name="connsiteX8" fmla="*/ 3548240 w 5760384"/>
                <a:gd name="connsiteY8" fmla="*/ 3934610 h 6717011"/>
                <a:gd name="connsiteX9" fmla="*/ 4040195 w 5760384"/>
                <a:gd name="connsiteY9" fmla="*/ 6315980 h 6717011"/>
                <a:gd name="connsiteX10" fmla="*/ 4691239 w 5760384"/>
                <a:gd name="connsiteY10" fmla="*/ 5077610 h 6717011"/>
                <a:gd name="connsiteX11" fmla="*/ 5133131 w 5760384"/>
                <a:gd name="connsiteY11" fmla="*/ 1308710 h 6717011"/>
                <a:gd name="connsiteX12" fmla="*/ 5760384 w 5760384"/>
                <a:gd name="connsiteY12" fmla="*/ 0 h 6717011"/>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37696 w 5760384"/>
                <a:gd name="connsiteY4" fmla="*/ 6326324 h 6351700"/>
                <a:gd name="connsiteX5" fmla="*/ 2329314 w 5760384"/>
                <a:gd name="connsiteY5" fmla="*/ 2517082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07716 w 5760384"/>
                <a:gd name="connsiteY4" fmla="*/ 3927898 h 6351700"/>
                <a:gd name="connsiteX5" fmla="*/ 2329314 w 5760384"/>
                <a:gd name="connsiteY5" fmla="*/ 2517082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100127 w 5760384"/>
                <a:gd name="connsiteY7" fmla="*/ 5018097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100127 w 5760384"/>
                <a:gd name="connsiteY7" fmla="*/ 5018097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512187"/>
                <a:gd name="connsiteX1" fmla="*/ 605928 w 5760384"/>
                <a:gd name="connsiteY1" fmla="*/ 1292136 h 6512187"/>
                <a:gd name="connsiteX2" fmla="*/ 1212571 w 5760384"/>
                <a:gd name="connsiteY2" fmla="*/ 2461589 h 6512187"/>
                <a:gd name="connsiteX3" fmla="*/ 1619438 w 5760384"/>
                <a:gd name="connsiteY3" fmla="*/ 3867937 h 6512187"/>
                <a:gd name="connsiteX4" fmla="*/ 1907716 w 5760384"/>
                <a:gd name="connsiteY4" fmla="*/ 3927898 h 6512187"/>
                <a:gd name="connsiteX5" fmla="*/ 2314324 w 5760384"/>
                <a:gd name="connsiteY5" fmla="*/ 268558 h 6512187"/>
                <a:gd name="connsiteX6" fmla="*/ 2804273 w 5760384"/>
                <a:gd name="connsiteY6" fmla="*/ 5202747 h 6512187"/>
                <a:gd name="connsiteX7" fmla="*/ 3100127 w 5760384"/>
                <a:gd name="connsiteY7" fmla="*/ 5018097 h 6512187"/>
                <a:gd name="connsiteX8" fmla="*/ 3503270 w 5760384"/>
                <a:gd name="connsiteY8" fmla="*/ 1266361 h 6512187"/>
                <a:gd name="connsiteX9" fmla="*/ 4040195 w 5760384"/>
                <a:gd name="connsiteY9" fmla="*/ 6315980 h 6512187"/>
                <a:gd name="connsiteX10" fmla="*/ 4691239 w 5760384"/>
                <a:gd name="connsiteY10" fmla="*/ 5077610 h 6512187"/>
                <a:gd name="connsiteX11" fmla="*/ 5133131 w 5760384"/>
                <a:gd name="connsiteY11" fmla="*/ 1308710 h 6512187"/>
                <a:gd name="connsiteX12" fmla="*/ 5760384 w 5760384"/>
                <a:gd name="connsiteY12" fmla="*/ 0 h 6512187"/>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91239 w 5760384"/>
                <a:gd name="connsiteY10" fmla="*/ 5077610 h 5429411"/>
                <a:gd name="connsiteX11" fmla="*/ 5133131 w 5760384"/>
                <a:gd name="connsiteY11" fmla="*/ 1308710 h 5429411"/>
                <a:gd name="connsiteX12" fmla="*/ 5760384 w 5760384"/>
                <a:gd name="connsiteY12" fmla="*/ 0 h 5429411"/>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46269 w 5760384"/>
                <a:gd name="connsiteY10" fmla="*/ 2574253 h 5429411"/>
                <a:gd name="connsiteX11" fmla="*/ 5133131 w 5760384"/>
                <a:gd name="connsiteY11" fmla="*/ 1308710 h 5429411"/>
                <a:gd name="connsiteX12" fmla="*/ 5760384 w 5760384"/>
                <a:gd name="connsiteY12" fmla="*/ 0 h 5429411"/>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46269 w 5760384"/>
                <a:gd name="connsiteY10" fmla="*/ 2574253 h 5429411"/>
                <a:gd name="connsiteX11" fmla="*/ 5238062 w 5760384"/>
                <a:gd name="connsiteY11" fmla="*/ 5041261 h 5429411"/>
                <a:gd name="connsiteX12" fmla="*/ 5760384 w 5760384"/>
                <a:gd name="connsiteY12" fmla="*/ 0 h 5429411"/>
                <a:gd name="connsiteX0" fmla="*/ 0 w 5835335"/>
                <a:gd name="connsiteY0" fmla="*/ 0 h 6311246"/>
                <a:gd name="connsiteX1" fmla="*/ 605928 w 5835335"/>
                <a:gd name="connsiteY1" fmla="*/ 1279334 h 6311246"/>
                <a:gd name="connsiteX2" fmla="*/ 1212571 w 5835335"/>
                <a:gd name="connsiteY2" fmla="*/ 2448787 h 6311246"/>
                <a:gd name="connsiteX3" fmla="*/ 1619438 w 5835335"/>
                <a:gd name="connsiteY3" fmla="*/ 3855135 h 6311246"/>
                <a:gd name="connsiteX4" fmla="*/ 1907716 w 5835335"/>
                <a:gd name="connsiteY4" fmla="*/ 3915096 h 6311246"/>
                <a:gd name="connsiteX5" fmla="*/ 2314324 w 5835335"/>
                <a:gd name="connsiteY5" fmla="*/ 255756 h 6311246"/>
                <a:gd name="connsiteX6" fmla="*/ 2804273 w 5835335"/>
                <a:gd name="connsiteY6" fmla="*/ 5189945 h 6311246"/>
                <a:gd name="connsiteX7" fmla="*/ 3100127 w 5835335"/>
                <a:gd name="connsiteY7" fmla="*/ 5005295 h 6311246"/>
                <a:gd name="connsiteX8" fmla="*/ 3503270 w 5835335"/>
                <a:gd name="connsiteY8" fmla="*/ 1253559 h 6311246"/>
                <a:gd name="connsiteX9" fmla="*/ 4070176 w 5835335"/>
                <a:gd name="connsiteY9" fmla="*/ 3934732 h 6311246"/>
                <a:gd name="connsiteX10" fmla="*/ 4646269 w 5835335"/>
                <a:gd name="connsiteY10" fmla="*/ 2561451 h 6311246"/>
                <a:gd name="connsiteX11" fmla="*/ 5238062 w 5835335"/>
                <a:gd name="connsiteY11" fmla="*/ 5028459 h 6311246"/>
                <a:gd name="connsiteX12" fmla="*/ 5835335 w 5835335"/>
                <a:gd name="connsiteY12" fmla="*/ 6298057 h 6311246"/>
                <a:gd name="connsiteX0" fmla="*/ 0 w 5835335"/>
                <a:gd name="connsiteY0" fmla="*/ 0 h 6328226"/>
                <a:gd name="connsiteX1" fmla="*/ 605928 w 5835335"/>
                <a:gd name="connsiteY1" fmla="*/ 1279334 h 6328226"/>
                <a:gd name="connsiteX2" fmla="*/ 1212571 w 5835335"/>
                <a:gd name="connsiteY2" fmla="*/ 2448787 h 6328226"/>
                <a:gd name="connsiteX3" fmla="*/ 1619438 w 5835335"/>
                <a:gd name="connsiteY3" fmla="*/ 3855135 h 6328226"/>
                <a:gd name="connsiteX4" fmla="*/ 1907716 w 5835335"/>
                <a:gd name="connsiteY4" fmla="*/ 3915096 h 6328226"/>
                <a:gd name="connsiteX5" fmla="*/ 2314324 w 5835335"/>
                <a:gd name="connsiteY5" fmla="*/ 255756 h 6328226"/>
                <a:gd name="connsiteX6" fmla="*/ 2804273 w 5835335"/>
                <a:gd name="connsiteY6" fmla="*/ 5189945 h 6328226"/>
                <a:gd name="connsiteX7" fmla="*/ 3100127 w 5835335"/>
                <a:gd name="connsiteY7" fmla="*/ 5005295 h 6328226"/>
                <a:gd name="connsiteX8" fmla="*/ 3503270 w 5835335"/>
                <a:gd name="connsiteY8" fmla="*/ 1253559 h 6328226"/>
                <a:gd name="connsiteX9" fmla="*/ 4070176 w 5835335"/>
                <a:gd name="connsiteY9" fmla="*/ 3934732 h 6328226"/>
                <a:gd name="connsiteX10" fmla="*/ 4646269 w 5835335"/>
                <a:gd name="connsiteY10" fmla="*/ 2561451 h 6328226"/>
                <a:gd name="connsiteX11" fmla="*/ 5238062 w 5835335"/>
                <a:gd name="connsiteY11" fmla="*/ 5028459 h 6328226"/>
                <a:gd name="connsiteX12" fmla="*/ 5835335 w 5835335"/>
                <a:gd name="connsiteY12" fmla="*/ 6298057 h 6328226"/>
                <a:gd name="connsiteX0" fmla="*/ 0 w 5835335"/>
                <a:gd name="connsiteY0" fmla="*/ 0 h 6328226"/>
                <a:gd name="connsiteX1" fmla="*/ 605928 w 5835335"/>
                <a:gd name="connsiteY1" fmla="*/ 1279334 h 6328226"/>
                <a:gd name="connsiteX2" fmla="*/ 1212571 w 5835335"/>
                <a:gd name="connsiteY2" fmla="*/ 2448787 h 6328226"/>
                <a:gd name="connsiteX3" fmla="*/ 1619438 w 5835335"/>
                <a:gd name="connsiteY3" fmla="*/ 3855135 h 6328226"/>
                <a:gd name="connsiteX4" fmla="*/ 1907716 w 5835335"/>
                <a:gd name="connsiteY4" fmla="*/ 3915096 h 6328226"/>
                <a:gd name="connsiteX5" fmla="*/ 2314324 w 5835335"/>
                <a:gd name="connsiteY5" fmla="*/ 255756 h 6328226"/>
                <a:gd name="connsiteX6" fmla="*/ 2804273 w 5835335"/>
                <a:gd name="connsiteY6" fmla="*/ 5189945 h 6328226"/>
                <a:gd name="connsiteX7" fmla="*/ 3100127 w 5835335"/>
                <a:gd name="connsiteY7" fmla="*/ 5005295 h 6328226"/>
                <a:gd name="connsiteX8" fmla="*/ 3503270 w 5835335"/>
                <a:gd name="connsiteY8" fmla="*/ 1253559 h 6328226"/>
                <a:gd name="connsiteX9" fmla="*/ 4070176 w 5835335"/>
                <a:gd name="connsiteY9" fmla="*/ 3934732 h 6328226"/>
                <a:gd name="connsiteX10" fmla="*/ 4646269 w 5835335"/>
                <a:gd name="connsiteY10" fmla="*/ 2561451 h 6328226"/>
                <a:gd name="connsiteX11" fmla="*/ 5238062 w 5835335"/>
                <a:gd name="connsiteY11" fmla="*/ 5028459 h 6328226"/>
                <a:gd name="connsiteX12" fmla="*/ 5835335 w 5835335"/>
                <a:gd name="connsiteY12" fmla="*/ 6298057 h 6328226"/>
                <a:gd name="connsiteX0" fmla="*/ 0 w 5835335"/>
                <a:gd name="connsiteY0" fmla="*/ 113015 h 6441241"/>
                <a:gd name="connsiteX1" fmla="*/ 605928 w 5835335"/>
                <a:gd name="connsiteY1" fmla="*/ 1392349 h 6441241"/>
                <a:gd name="connsiteX2" fmla="*/ 1212571 w 5835335"/>
                <a:gd name="connsiteY2" fmla="*/ 2561802 h 6441241"/>
                <a:gd name="connsiteX3" fmla="*/ 1619438 w 5835335"/>
                <a:gd name="connsiteY3" fmla="*/ 3968150 h 6441241"/>
                <a:gd name="connsiteX4" fmla="*/ 1907716 w 5835335"/>
                <a:gd name="connsiteY4" fmla="*/ 4028111 h 6441241"/>
                <a:gd name="connsiteX5" fmla="*/ 2389275 w 5835335"/>
                <a:gd name="connsiteY5" fmla="*/ 9008 h 6441241"/>
                <a:gd name="connsiteX6" fmla="*/ 2804273 w 5835335"/>
                <a:gd name="connsiteY6" fmla="*/ 5302960 h 6441241"/>
                <a:gd name="connsiteX7" fmla="*/ 3100127 w 5835335"/>
                <a:gd name="connsiteY7" fmla="*/ 5118310 h 6441241"/>
                <a:gd name="connsiteX8" fmla="*/ 3503270 w 5835335"/>
                <a:gd name="connsiteY8" fmla="*/ 1366574 h 6441241"/>
                <a:gd name="connsiteX9" fmla="*/ 4070176 w 5835335"/>
                <a:gd name="connsiteY9" fmla="*/ 4047747 h 6441241"/>
                <a:gd name="connsiteX10" fmla="*/ 4646269 w 5835335"/>
                <a:gd name="connsiteY10" fmla="*/ 2674466 h 6441241"/>
                <a:gd name="connsiteX11" fmla="*/ 5238062 w 5835335"/>
                <a:gd name="connsiteY11" fmla="*/ 5141474 h 6441241"/>
                <a:gd name="connsiteX12" fmla="*/ 5835335 w 5835335"/>
                <a:gd name="connsiteY12" fmla="*/ 6411072 h 6441241"/>
                <a:gd name="connsiteX0" fmla="*/ 0 w 5835335"/>
                <a:gd name="connsiteY0" fmla="*/ 104133 h 6432359"/>
                <a:gd name="connsiteX1" fmla="*/ 605928 w 5835335"/>
                <a:gd name="connsiteY1" fmla="*/ 1383467 h 6432359"/>
                <a:gd name="connsiteX2" fmla="*/ 1212571 w 5835335"/>
                <a:gd name="connsiteY2" fmla="*/ 2552920 h 6432359"/>
                <a:gd name="connsiteX3" fmla="*/ 1619438 w 5835335"/>
                <a:gd name="connsiteY3" fmla="*/ 3959268 h 6432359"/>
                <a:gd name="connsiteX4" fmla="*/ 1907716 w 5835335"/>
                <a:gd name="connsiteY4" fmla="*/ 4019229 h 6432359"/>
                <a:gd name="connsiteX5" fmla="*/ 2389275 w 5835335"/>
                <a:gd name="connsiteY5" fmla="*/ 126 h 6432359"/>
                <a:gd name="connsiteX6" fmla="*/ 2804273 w 5835335"/>
                <a:gd name="connsiteY6" fmla="*/ 5294078 h 6432359"/>
                <a:gd name="connsiteX7" fmla="*/ 3100127 w 5835335"/>
                <a:gd name="connsiteY7" fmla="*/ 5109428 h 6432359"/>
                <a:gd name="connsiteX8" fmla="*/ 3503270 w 5835335"/>
                <a:gd name="connsiteY8" fmla="*/ 1357692 h 6432359"/>
                <a:gd name="connsiteX9" fmla="*/ 4070176 w 5835335"/>
                <a:gd name="connsiteY9" fmla="*/ 4038865 h 6432359"/>
                <a:gd name="connsiteX10" fmla="*/ 4646269 w 5835335"/>
                <a:gd name="connsiteY10" fmla="*/ 2665584 h 6432359"/>
                <a:gd name="connsiteX11" fmla="*/ 5238062 w 5835335"/>
                <a:gd name="connsiteY11" fmla="*/ 5132592 h 6432359"/>
                <a:gd name="connsiteX12" fmla="*/ 5835335 w 5835335"/>
                <a:gd name="connsiteY12" fmla="*/ 6402190 h 6432359"/>
                <a:gd name="connsiteX0" fmla="*/ 0 w 5835335"/>
                <a:gd name="connsiteY0" fmla="*/ 104115 h 6432341"/>
                <a:gd name="connsiteX1" fmla="*/ 605928 w 5835335"/>
                <a:gd name="connsiteY1" fmla="*/ 1383449 h 6432341"/>
                <a:gd name="connsiteX2" fmla="*/ 1212571 w 5835335"/>
                <a:gd name="connsiteY2" fmla="*/ 2552902 h 6432341"/>
                <a:gd name="connsiteX3" fmla="*/ 1619438 w 5835335"/>
                <a:gd name="connsiteY3" fmla="*/ 3959250 h 6432341"/>
                <a:gd name="connsiteX4" fmla="*/ 1907716 w 5835335"/>
                <a:gd name="connsiteY4" fmla="*/ 4019211 h 6432341"/>
                <a:gd name="connsiteX5" fmla="*/ 2389275 w 5835335"/>
                <a:gd name="connsiteY5" fmla="*/ 108 h 6432341"/>
                <a:gd name="connsiteX6" fmla="*/ 2804273 w 5835335"/>
                <a:gd name="connsiteY6" fmla="*/ 5294060 h 6432341"/>
                <a:gd name="connsiteX7" fmla="*/ 3100127 w 5835335"/>
                <a:gd name="connsiteY7" fmla="*/ 5109410 h 6432341"/>
                <a:gd name="connsiteX8" fmla="*/ 3503270 w 5835335"/>
                <a:gd name="connsiteY8" fmla="*/ 1357674 h 6432341"/>
                <a:gd name="connsiteX9" fmla="*/ 4070176 w 5835335"/>
                <a:gd name="connsiteY9" fmla="*/ 4038847 h 6432341"/>
                <a:gd name="connsiteX10" fmla="*/ 4646269 w 5835335"/>
                <a:gd name="connsiteY10" fmla="*/ 2665566 h 6432341"/>
                <a:gd name="connsiteX11" fmla="*/ 5238062 w 5835335"/>
                <a:gd name="connsiteY11" fmla="*/ 5132574 h 6432341"/>
                <a:gd name="connsiteX12" fmla="*/ 5835335 w 5835335"/>
                <a:gd name="connsiteY12" fmla="*/ 6402172 h 6432341"/>
                <a:gd name="connsiteX0" fmla="*/ 0 w 5835335"/>
                <a:gd name="connsiteY0" fmla="*/ 104115 h 6432341"/>
                <a:gd name="connsiteX1" fmla="*/ 605928 w 5835335"/>
                <a:gd name="connsiteY1" fmla="*/ 1383449 h 6432341"/>
                <a:gd name="connsiteX2" fmla="*/ 1212571 w 5835335"/>
                <a:gd name="connsiteY2" fmla="*/ 2552902 h 6432341"/>
                <a:gd name="connsiteX3" fmla="*/ 1619438 w 5835335"/>
                <a:gd name="connsiteY3" fmla="*/ 3959250 h 6432341"/>
                <a:gd name="connsiteX4" fmla="*/ 1907716 w 5835335"/>
                <a:gd name="connsiteY4" fmla="*/ 4019211 h 6432341"/>
                <a:gd name="connsiteX5" fmla="*/ 2389275 w 5835335"/>
                <a:gd name="connsiteY5" fmla="*/ 108 h 6432341"/>
                <a:gd name="connsiteX6" fmla="*/ 2804273 w 5835335"/>
                <a:gd name="connsiteY6" fmla="*/ 5294060 h 6432341"/>
                <a:gd name="connsiteX7" fmla="*/ 3100127 w 5835335"/>
                <a:gd name="connsiteY7" fmla="*/ 5109410 h 6432341"/>
                <a:gd name="connsiteX8" fmla="*/ 3503270 w 5835335"/>
                <a:gd name="connsiteY8" fmla="*/ 1357674 h 6432341"/>
                <a:gd name="connsiteX9" fmla="*/ 4070176 w 5835335"/>
                <a:gd name="connsiteY9" fmla="*/ 4038847 h 6432341"/>
                <a:gd name="connsiteX10" fmla="*/ 4646269 w 5835335"/>
                <a:gd name="connsiteY10" fmla="*/ 2665566 h 6432341"/>
                <a:gd name="connsiteX11" fmla="*/ 5238062 w 5835335"/>
                <a:gd name="connsiteY11" fmla="*/ 5132574 h 6432341"/>
                <a:gd name="connsiteX12" fmla="*/ 5835335 w 5835335"/>
                <a:gd name="connsiteY12" fmla="*/ 6402172 h 643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35335" h="6432341">
                  <a:moveTo>
                    <a:pt x="0" y="104115"/>
                  </a:moveTo>
                  <a:cubicBezTo>
                    <a:pt x="81803" y="510889"/>
                    <a:pt x="403833" y="975318"/>
                    <a:pt x="605928" y="1383449"/>
                  </a:cubicBezTo>
                  <a:cubicBezTo>
                    <a:pt x="808023" y="1791580"/>
                    <a:pt x="1043653" y="2123602"/>
                    <a:pt x="1212571" y="2552902"/>
                  </a:cubicBezTo>
                  <a:cubicBezTo>
                    <a:pt x="1381489" y="2982202"/>
                    <a:pt x="1503580" y="3714865"/>
                    <a:pt x="1619438" y="3959250"/>
                  </a:cubicBezTo>
                  <a:cubicBezTo>
                    <a:pt x="1735296" y="4203635"/>
                    <a:pt x="1809104" y="4223158"/>
                    <a:pt x="1907716" y="4019211"/>
                  </a:cubicBezTo>
                  <a:cubicBezTo>
                    <a:pt x="2046669" y="3398405"/>
                    <a:pt x="1985016" y="27475"/>
                    <a:pt x="2389275" y="108"/>
                  </a:cubicBezTo>
                  <a:cubicBezTo>
                    <a:pt x="2793534" y="-27259"/>
                    <a:pt x="2730768" y="5162038"/>
                    <a:pt x="2804273" y="5294060"/>
                  </a:cubicBezTo>
                  <a:cubicBezTo>
                    <a:pt x="2877778" y="5426082"/>
                    <a:pt x="2908677" y="5450681"/>
                    <a:pt x="3100127" y="5109410"/>
                  </a:cubicBezTo>
                  <a:cubicBezTo>
                    <a:pt x="3291577" y="4768139"/>
                    <a:pt x="3341595" y="1536101"/>
                    <a:pt x="3503270" y="1357674"/>
                  </a:cubicBezTo>
                  <a:cubicBezTo>
                    <a:pt x="3664945" y="1179247"/>
                    <a:pt x="3879676" y="3820865"/>
                    <a:pt x="4070176" y="4038847"/>
                  </a:cubicBezTo>
                  <a:cubicBezTo>
                    <a:pt x="4260676" y="4256829"/>
                    <a:pt x="4451621" y="2483278"/>
                    <a:pt x="4646269" y="2665566"/>
                  </a:cubicBezTo>
                  <a:cubicBezTo>
                    <a:pt x="4840917" y="2847854"/>
                    <a:pt x="5040691" y="4539287"/>
                    <a:pt x="5238062" y="5132574"/>
                  </a:cubicBezTo>
                  <a:cubicBezTo>
                    <a:pt x="5480403" y="5710871"/>
                    <a:pt x="5712070" y="6608360"/>
                    <a:pt x="5835335" y="6402172"/>
                  </a:cubicBezTo>
                </a:path>
              </a:pathLst>
            </a:cu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grpSp>
          <p:nvGrpSpPr>
            <p:cNvPr id="50" name="Group 49"/>
            <p:cNvGrpSpPr>
              <a:grpSpLocks noChangeAspect="1"/>
            </p:cNvGrpSpPr>
            <p:nvPr/>
          </p:nvGrpSpPr>
          <p:grpSpPr>
            <a:xfrm>
              <a:off x="4535174" y="2495116"/>
              <a:ext cx="6660000" cy="7430832"/>
              <a:chOff x="2569933" y="2509195"/>
              <a:chExt cx="2662949" cy="2971160"/>
            </a:xfrm>
          </p:grpSpPr>
          <p:sp>
            <p:nvSpPr>
              <p:cNvPr id="51" name="Freeform 13"/>
              <p:cNvSpPr>
                <a:spLocks/>
              </p:cNvSpPr>
              <p:nvPr/>
            </p:nvSpPr>
            <p:spPr bwMode="auto">
              <a:xfrm>
                <a:off x="4231845" y="410010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612D70"/>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612D70"/>
                    </a:solidFill>
                    <a:effectLst/>
                    <a:uLnTx/>
                    <a:uFillTx/>
                  </a:rPr>
                  <a:t>activity</a:t>
                </a:r>
              </a:p>
            </p:txBody>
          </p:sp>
          <p:sp>
            <p:nvSpPr>
              <p:cNvPr id="52" name="Freeform 13"/>
              <p:cNvSpPr>
                <a:spLocks/>
              </p:cNvSpPr>
              <p:nvPr/>
            </p:nvSpPr>
            <p:spPr bwMode="auto">
              <a:xfrm>
                <a:off x="4467062" y="35607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A51739"/>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A51739"/>
                    </a:solidFill>
                    <a:effectLst/>
                    <a:uLnTx/>
                    <a:uFillTx/>
                  </a:rPr>
                  <a:t>activity</a:t>
                </a:r>
              </a:p>
            </p:txBody>
          </p:sp>
          <p:sp>
            <p:nvSpPr>
              <p:cNvPr id="53" name="Freeform 13"/>
              <p:cNvSpPr>
                <a:spLocks/>
              </p:cNvSpPr>
              <p:nvPr/>
            </p:nvSpPr>
            <p:spPr bwMode="auto">
              <a:xfrm>
                <a:off x="3042567" y="35607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A51739"/>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A51739"/>
                    </a:solidFill>
                    <a:effectLst/>
                    <a:uLnTx/>
                    <a:uFillTx/>
                  </a:rPr>
                  <a:t>activity</a:t>
                </a:r>
              </a:p>
            </p:txBody>
          </p:sp>
          <p:sp>
            <p:nvSpPr>
              <p:cNvPr id="54" name="Freeform 13"/>
              <p:cNvSpPr>
                <a:spLocks/>
              </p:cNvSpPr>
              <p:nvPr/>
            </p:nvSpPr>
            <p:spPr bwMode="auto">
              <a:xfrm>
                <a:off x="2805152" y="303671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9662F"/>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9662F"/>
                    </a:solidFill>
                    <a:effectLst/>
                    <a:uLnTx/>
                    <a:uFillTx/>
                  </a:rPr>
                  <a:t>activity</a:t>
                </a:r>
              </a:p>
            </p:txBody>
          </p:sp>
          <p:sp>
            <p:nvSpPr>
              <p:cNvPr id="55" name="Freeform 13"/>
              <p:cNvSpPr>
                <a:spLocks/>
              </p:cNvSpPr>
              <p:nvPr/>
            </p:nvSpPr>
            <p:spPr bwMode="auto">
              <a:xfrm>
                <a:off x="3519597" y="25091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C44001"/>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C44001"/>
                    </a:solidFill>
                    <a:effectLst/>
                    <a:uLnTx/>
                    <a:uFillTx/>
                  </a:rPr>
                  <a:t>activity</a:t>
                </a:r>
              </a:p>
            </p:txBody>
          </p:sp>
          <p:sp>
            <p:nvSpPr>
              <p:cNvPr id="56" name="Freeform 13"/>
              <p:cNvSpPr>
                <a:spLocks/>
              </p:cNvSpPr>
              <p:nvPr/>
            </p:nvSpPr>
            <p:spPr bwMode="auto">
              <a:xfrm>
                <a:off x="3757012" y="462502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05DAB"/>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5DAB"/>
                    </a:solidFill>
                    <a:effectLst/>
                    <a:uLnTx/>
                    <a:uFillTx/>
                  </a:rPr>
                  <a:t>activity</a:t>
                </a:r>
              </a:p>
            </p:txBody>
          </p:sp>
          <p:sp>
            <p:nvSpPr>
              <p:cNvPr id="57" name="Freeform 13"/>
              <p:cNvSpPr>
                <a:spLocks/>
              </p:cNvSpPr>
              <p:nvPr/>
            </p:nvSpPr>
            <p:spPr bwMode="auto">
              <a:xfrm>
                <a:off x="4944092" y="5153552"/>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03B71"/>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3B71"/>
                    </a:solidFill>
                    <a:effectLst/>
                    <a:uLnTx/>
                    <a:uFillTx/>
                  </a:rPr>
                  <a:t>activity</a:t>
                </a:r>
              </a:p>
            </p:txBody>
          </p:sp>
          <p:sp>
            <p:nvSpPr>
              <p:cNvPr id="58" name="Rounded Rectangle 57"/>
              <p:cNvSpPr>
                <a:spLocks noChangeAspect="1"/>
              </p:cNvSpPr>
              <p:nvPr/>
            </p:nvSpPr>
            <p:spPr>
              <a:xfrm>
                <a:off x="3992230" y="3055275"/>
                <a:ext cx="288000" cy="288000"/>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question</a:t>
                </a:r>
              </a:p>
            </p:txBody>
          </p:sp>
          <p:sp>
            <p:nvSpPr>
              <p:cNvPr id="59" name="Rounded Rectangle 58"/>
              <p:cNvSpPr>
                <a:spLocks noChangeAspect="1"/>
              </p:cNvSpPr>
              <p:nvPr/>
            </p:nvSpPr>
            <p:spPr>
              <a:xfrm>
                <a:off x="3282181" y="4119505"/>
                <a:ext cx="288000" cy="288000"/>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question</a:t>
                </a:r>
              </a:p>
            </p:txBody>
          </p:sp>
          <p:sp>
            <p:nvSpPr>
              <p:cNvPr id="60" name="Rounded Rectangle 59"/>
              <p:cNvSpPr>
                <a:spLocks noChangeAspect="1"/>
              </p:cNvSpPr>
              <p:nvPr/>
            </p:nvSpPr>
            <p:spPr>
              <a:xfrm>
                <a:off x="4706677" y="4644426"/>
                <a:ext cx="288000" cy="288000"/>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question</a:t>
                </a:r>
              </a:p>
            </p:txBody>
          </p:sp>
          <p:sp>
            <p:nvSpPr>
              <p:cNvPr id="61" name="Rounded Rectangle 60"/>
              <p:cNvSpPr>
                <a:spLocks noChangeAspect="1"/>
              </p:cNvSpPr>
              <p:nvPr/>
            </p:nvSpPr>
            <p:spPr>
              <a:xfrm>
                <a:off x="2569933" y="2530355"/>
                <a:ext cx="288000" cy="288000"/>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question</a:t>
                </a:r>
              </a:p>
            </p:txBody>
          </p:sp>
        </p:grpSp>
      </p:gr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Plan</a:t>
            </a:r>
          </a:p>
        </p:txBody>
      </p:sp>
    </p:spTree>
    <p:extLst>
      <p:ext uri="{BB962C8B-B14F-4D97-AF65-F5344CB8AC3E}">
        <p14:creationId xmlns:p14="http://schemas.microsoft.com/office/powerpoint/2010/main" val="8466927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tage Planning">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Planning</a:t>
            </a:r>
          </a:p>
        </p:txBody>
      </p:sp>
      <p:grpSp>
        <p:nvGrpSpPr>
          <p:cNvPr id="1289" name="Group 1288"/>
          <p:cNvGrpSpPr/>
          <p:nvPr userDrawn="1"/>
        </p:nvGrpSpPr>
        <p:grpSpPr>
          <a:xfrm>
            <a:off x="840682" y="2769814"/>
            <a:ext cx="13438636" cy="2231539"/>
            <a:chOff x="0" y="403071"/>
            <a:chExt cx="16387690" cy="2721241"/>
          </a:xfrm>
        </p:grpSpPr>
        <p:grpSp>
          <p:nvGrpSpPr>
            <p:cNvPr id="1290" name="Group 1289"/>
            <p:cNvGrpSpPr/>
            <p:nvPr/>
          </p:nvGrpSpPr>
          <p:grpSpPr>
            <a:xfrm>
              <a:off x="10260000" y="403071"/>
              <a:ext cx="2707690" cy="2707804"/>
              <a:chOff x="2087529" y="2627999"/>
              <a:chExt cx="3384612" cy="3384755"/>
            </a:xfrm>
          </p:grpSpPr>
          <p:grpSp>
            <p:nvGrpSpPr>
              <p:cNvPr id="1484" name="Group 1483"/>
              <p:cNvGrpSpPr/>
              <p:nvPr/>
            </p:nvGrpSpPr>
            <p:grpSpPr>
              <a:xfrm>
                <a:off x="2087577" y="2628189"/>
                <a:ext cx="3384564" cy="3384565"/>
                <a:chOff x="2087577" y="2628189"/>
                <a:chExt cx="3384564" cy="3384565"/>
              </a:xfrm>
            </p:grpSpPr>
            <p:sp>
              <p:nvSpPr>
                <p:cNvPr id="1490" name="Freeform 1489"/>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491" name="Group 1490"/>
                <p:cNvGrpSpPr/>
                <p:nvPr/>
              </p:nvGrpSpPr>
              <p:grpSpPr>
                <a:xfrm rot="-2700000">
                  <a:off x="2195539" y="2668817"/>
                  <a:ext cx="3168641" cy="3303309"/>
                  <a:chOff x="342000" y="54000"/>
                  <a:chExt cx="14400000" cy="15012000"/>
                </a:xfrm>
              </p:grpSpPr>
              <p:sp>
                <p:nvSpPr>
                  <p:cNvPr id="1492" name="Freeform 1491"/>
                  <p:cNvSpPr>
                    <a:spLocks noChangeAspect="1"/>
                  </p:cNvSpPr>
                  <p:nvPr/>
                </p:nvSpPr>
                <p:spPr>
                  <a:xfrm>
                    <a:off x="1511824" y="1511942"/>
                    <a:ext cx="12096000" cy="12095999"/>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grpSp>
                <p:nvGrpSpPr>
                  <p:cNvPr id="1493" name="Group 1492"/>
                  <p:cNvGrpSpPr/>
                  <p:nvPr/>
                </p:nvGrpSpPr>
                <p:grpSpPr>
                  <a:xfrm rot="2700000">
                    <a:off x="36000" y="360000"/>
                    <a:ext cx="15012000" cy="14400000"/>
                    <a:chOff x="36000" y="360000"/>
                    <a:chExt cx="15012000" cy="14400000"/>
                  </a:xfrm>
                </p:grpSpPr>
                <p:grpSp>
                  <p:nvGrpSpPr>
                    <p:cNvPr id="1494" name="Group 1493"/>
                    <p:cNvGrpSpPr/>
                    <p:nvPr/>
                  </p:nvGrpSpPr>
                  <p:grpSpPr>
                    <a:xfrm>
                      <a:off x="36000" y="861317"/>
                      <a:ext cx="15012000" cy="13284000"/>
                      <a:chOff x="36000" y="861317"/>
                      <a:chExt cx="15012000" cy="13284000"/>
                    </a:xfrm>
                  </p:grpSpPr>
                  <p:sp>
                    <p:nvSpPr>
                      <p:cNvPr id="1506" name="Rounded Rectangle 1505"/>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07" name="Rounded Rectangle 1506"/>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508" name="Rounded Rectangle 1507"/>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problem?</a:t>
                        </a:r>
                      </a:p>
                    </p:txBody>
                  </p:sp>
                  <p:sp>
                    <p:nvSpPr>
                      <p:cNvPr id="1509" name="Rounded Rectangle 1508"/>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510" name="Rounded Rectangle 1509"/>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11" name="Rounded Rectangle 1510"/>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512" name="Rounded Rectangle 1511"/>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513" name="Rounded Rectangle 1512"/>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514" name="Rounded Rectangle 1513"/>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515" name="Rounded Rectangle 1514"/>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516" name="Rounded Rectangle 1515"/>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17" name="Rounded Rectangle 1516"/>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518" name="Rounded Rectangle 1517"/>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‘good’ look like?</a:t>
                        </a:r>
                      </a:p>
                    </p:txBody>
                  </p:sp>
                  <p:sp>
                    <p:nvSpPr>
                      <p:cNvPr id="1519" name="Rounded Rectangle 1518"/>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520" name="Rounded Rectangle 1519"/>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go wrong?</a:t>
                        </a:r>
                      </a:p>
                    </p:txBody>
                  </p:sp>
                  <p:sp>
                    <p:nvSpPr>
                      <p:cNvPr id="1521" name="Rounded Rectangle 1520"/>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522" name="Rounded Rectangle 1521"/>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523" name="Rounded Rectangle 1522"/>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524" name="Rounded Rectangle 1523"/>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525" name="Rounded Rectangle 1524"/>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95" name="Group 1494"/>
                    <p:cNvGrpSpPr/>
                    <p:nvPr/>
                  </p:nvGrpSpPr>
                  <p:grpSpPr>
                    <a:xfrm>
                      <a:off x="4499825" y="4499941"/>
                      <a:ext cx="6120000" cy="6120000"/>
                      <a:chOff x="4499825" y="4499941"/>
                      <a:chExt cx="6120000" cy="6120000"/>
                    </a:xfrm>
                  </p:grpSpPr>
                  <p:grpSp>
                    <p:nvGrpSpPr>
                      <p:cNvPr id="1497" name="Group 1496"/>
                      <p:cNvGrpSpPr/>
                      <p:nvPr/>
                    </p:nvGrpSpPr>
                    <p:grpSpPr>
                      <a:xfrm>
                        <a:off x="5523630" y="5853688"/>
                        <a:ext cx="4072391" cy="3412507"/>
                        <a:chOff x="5370725" y="6036704"/>
                        <a:chExt cx="4072391" cy="3412507"/>
                      </a:xfrm>
                    </p:grpSpPr>
                    <p:sp>
                      <p:nvSpPr>
                        <p:cNvPr id="1499" name="Freeform 1498"/>
                        <p:cNvSpPr>
                          <a:spLocks noChangeAspect="1"/>
                        </p:cNvSpPr>
                        <p:nvPr/>
                      </p:nvSpPr>
                      <p:spPr>
                        <a:xfrm rot="1800000">
                          <a:off x="7016145" y="7684853"/>
                          <a:ext cx="1286852" cy="1474403"/>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0" name="Freeform 1499"/>
                        <p:cNvSpPr/>
                        <p:nvPr/>
                      </p:nvSpPr>
                      <p:spPr>
                        <a:xfrm rot="9009209">
                          <a:off x="5762641" y="8376709"/>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1" name="Freeform 1500"/>
                        <p:cNvSpPr/>
                        <p:nvPr/>
                      </p:nvSpPr>
                      <p:spPr>
                        <a:xfrm rot="19800000" flipH="1" flipV="1">
                          <a:off x="5370725" y="7667452"/>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2" name="Freeform 1501"/>
                        <p:cNvSpPr/>
                        <p:nvPr/>
                      </p:nvSpPr>
                      <p:spPr>
                        <a:xfrm rot="19800000" flipH="1">
                          <a:off x="7985576" y="8053629"/>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3" name="Freeform 1502"/>
                        <p:cNvSpPr/>
                        <p:nvPr/>
                      </p:nvSpPr>
                      <p:spPr>
                        <a:xfrm rot="12600000">
                          <a:off x="5994289" y="6988835"/>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4" name="Freeform 1503"/>
                        <p:cNvSpPr/>
                        <p:nvPr/>
                      </p:nvSpPr>
                      <p:spPr>
                        <a:xfrm rot="16190791" flipH="1">
                          <a:off x="7791932" y="6917491"/>
                          <a:ext cx="1243290" cy="107250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5" name="Freeform 1504"/>
                        <p:cNvSpPr/>
                        <p:nvPr/>
                      </p:nvSpPr>
                      <p:spPr>
                        <a:xfrm rot="1785300" flipV="1">
                          <a:off x="8199828" y="6036704"/>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98" name="Rectangle 1497"/>
                      <p:cNvSpPr>
                        <a:spLocks noChangeAspect="1"/>
                      </p:cNvSpPr>
                      <p:nvPr/>
                    </p:nvSpPr>
                    <p:spPr>
                      <a:xfrm>
                        <a:off x="4499825" y="4499941"/>
                        <a:ext cx="6120000" cy="6120000"/>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96" name="Rectangle 1495"/>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485" name="Group 1484"/>
              <p:cNvGrpSpPr>
                <a:grpSpLocks noChangeAspect="1"/>
              </p:cNvGrpSpPr>
              <p:nvPr/>
            </p:nvGrpSpPr>
            <p:grpSpPr>
              <a:xfrm rot="18900000">
                <a:off x="2087529" y="2627999"/>
                <a:ext cx="3384565" cy="3384566"/>
                <a:chOff x="-3078324" y="-3177282"/>
                <a:chExt cx="17280006" cy="17280007"/>
              </a:xfrm>
            </p:grpSpPr>
            <p:sp>
              <p:nvSpPr>
                <p:cNvPr id="1486" name="TextBox 1485"/>
                <p:cNvSpPr txBox="1"/>
                <p:nvPr/>
              </p:nvSpPr>
              <p:spPr>
                <a:xfrm>
                  <a:off x="-3078316" y="-3177270"/>
                  <a:ext cx="17279998" cy="1727997"/>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7" name="TextBox 1486"/>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8" name="TextBox 1487"/>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9" name="TextBox 1488"/>
                <p:cNvSpPr txBox="1"/>
                <p:nvPr/>
              </p:nvSpPr>
              <p:spPr>
                <a:xfrm rot="5400000">
                  <a:off x="4697679" y="4598720"/>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grpSp>
        </p:grpSp>
        <p:grpSp>
          <p:nvGrpSpPr>
            <p:cNvPr id="1291" name="Group 1290"/>
            <p:cNvGrpSpPr/>
            <p:nvPr/>
          </p:nvGrpSpPr>
          <p:grpSpPr>
            <a:xfrm>
              <a:off x="6840000" y="403071"/>
              <a:ext cx="2707691" cy="2707803"/>
              <a:chOff x="2087532" y="2627999"/>
              <a:chExt cx="3384614" cy="3384754"/>
            </a:xfrm>
          </p:grpSpPr>
          <p:grpSp>
            <p:nvGrpSpPr>
              <p:cNvPr id="1440" name="Group 1439"/>
              <p:cNvGrpSpPr/>
              <p:nvPr/>
            </p:nvGrpSpPr>
            <p:grpSpPr>
              <a:xfrm>
                <a:off x="2087580" y="2628189"/>
                <a:ext cx="3384566" cy="3384564"/>
                <a:chOff x="2087580" y="2628189"/>
                <a:chExt cx="3384566" cy="3384564"/>
              </a:xfrm>
            </p:grpSpPr>
            <p:sp>
              <p:nvSpPr>
                <p:cNvPr id="1446" name="Freeform 1445"/>
                <p:cNvSpPr>
                  <a:spLocks noChangeAspect="1"/>
                </p:cNvSpPr>
                <p:nvPr/>
              </p:nvSpPr>
              <p:spPr>
                <a:xfrm rot="18900000">
                  <a:off x="2087580" y="2628189"/>
                  <a:ext cx="3384566"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447" name="Group 1446"/>
                <p:cNvGrpSpPr/>
                <p:nvPr/>
              </p:nvGrpSpPr>
              <p:grpSpPr>
                <a:xfrm rot="-2700000">
                  <a:off x="2195543" y="2668817"/>
                  <a:ext cx="3168641" cy="3303309"/>
                  <a:chOff x="342000" y="54000"/>
                  <a:chExt cx="14400000" cy="15012000"/>
                </a:xfrm>
              </p:grpSpPr>
              <p:sp>
                <p:nvSpPr>
                  <p:cNvPr id="1448" name="Freeform 1447"/>
                  <p:cNvSpPr>
                    <a:spLocks noChangeAspect="1"/>
                  </p:cNvSpPr>
                  <p:nvPr/>
                </p:nvSpPr>
                <p:spPr>
                  <a:xfrm>
                    <a:off x="1511824" y="1511937"/>
                    <a:ext cx="12096000" cy="12096004"/>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BDCF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grpSp>
                <p:nvGrpSpPr>
                  <p:cNvPr id="1449" name="Group 1448"/>
                  <p:cNvGrpSpPr/>
                  <p:nvPr/>
                </p:nvGrpSpPr>
                <p:grpSpPr>
                  <a:xfrm rot="2700000">
                    <a:off x="36000" y="360000"/>
                    <a:ext cx="15012000" cy="14400000"/>
                    <a:chOff x="36000" y="360000"/>
                    <a:chExt cx="15012000" cy="14400000"/>
                  </a:xfrm>
                </p:grpSpPr>
                <p:grpSp>
                  <p:nvGrpSpPr>
                    <p:cNvPr id="1450" name="Group 1449"/>
                    <p:cNvGrpSpPr/>
                    <p:nvPr/>
                  </p:nvGrpSpPr>
                  <p:grpSpPr>
                    <a:xfrm>
                      <a:off x="36000" y="861317"/>
                      <a:ext cx="15012000" cy="13284000"/>
                      <a:chOff x="36000" y="861317"/>
                      <a:chExt cx="15012000" cy="13284000"/>
                    </a:xfrm>
                  </p:grpSpPr>
                  <p:sp>
                    <p:nvSpPr>
                      <p:cNvPr id="1464" name="Rounded Rectangle 1463"/>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65" name="Rounded Rectangle 1464"/>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466" name="Rounded Rectangle 1465"/>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467" name="Rounded Rectangle 1466"/>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468" name="Rounded Rectangle 1467"/>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69" name="Rounded Rectangle 1468"/>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470" name="Rounded Rectangle 1469"/>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471" name="Rounded Rectangle 1470"/>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472" name="Rounded Rectangle 1471"/>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473" name="Rounded Rectangle 1472"/>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474" name="Rounded Rectangle 1473"/>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75" name="Rounded Rectangle 1474"/>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476" name="Rounded Rectangle 1475"/>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‘good’ look like?</a:t>
                        </a:r>
                      </a:p>
                    </p:txBody>
                  </p:sp>
                  <p:sp>
                    <p:nvSpPr>
                      <p:cNvPr id="1477" name="Rounded Rectangle 1476"/>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478" name="Rounded Rectangle 1477"/>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go wrong?</a:t>
                        </a:r>
                      </a:p>
                    </p:txBody>
                  </p:sp>
                  <p:sp>
                    <p:nvSpPr>
                      <p:cNvPr id="1479" name="Rounded Rectangle 1478"/>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we improve?</a:t>
                        </a:r>
                      </a:p>
                    </p:txBody>
                  </p:sp>
                  <p:sp>
                    <p:nvSpPr>
                      <p:cNvPr id="1480" name="Rounded Rectangle 1479"/>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needs be met?</a:t>
                        </a:r>
                      </a:p>
                    </p:txBody>
                  </p:sp>
                  <p:sp>
                    <p:nvSpPr>
                      <p:cNvPr id="1481" name="Rounded Rectangle 1480"/>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482" name="Rounded Rectangle 1481"/>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483" name="Rounded Rectangle 1482"/>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51" name="Group 1450"/>
                    <p:cNvGrpSpPr/>
                    <p:nvPr/>
                  </p:nvGrpSpPr>
                  <p:grpSpPr>
                    <a:xfrm>
                      <a:off x="4499824" y="4499940"/>
                      <a:ext cx="6120000" cy="6119999"/>
                      <a:chOff x="4499824" y="4499940"/>
                      <a:chExt cx="6120000" cy="6119999"/>
                    </a:xfrm>
                  </p:grpSpPr>
                  <p:grpSp>
                    <p:nvGrpSpPr>
                      <p:cNvPr id="1453" name="Group 1452"/>
                      <p:cNvGrpSpPr/>
                      <p:nvPr/>
                    </p:nvGrpSpPr>
                    <p:grpSpPr>
                      <a:xfrm>
                        <a:off x="5683548" y="5642154"/>
                        <a:ext cx="3769780" cy="3835572"/>
                        <a:chOff x="5875293" y="5391621"/>
                        <a:chExt cx="3769780" cy="3835572"/>
                      </a:xfrm>
                    </p:grpSpPr>
                    <p:grpSp>
                      <p:nvGrpSpPr>
                        <p:cNvPr id="1455" name="Group 1454"/>
                        <p:cNvGrpSpPr/>
                        <p:nvPr/>
                      </p:nvGrpSpPr>
                      <p:grpSpPr>
                        <a:xfrm>
                          <a:off x="6916888" y="6840135"/>
                          <a:ext cx="1474401" cy="1415971"/>
                          <a:chOff x="19108827" y="2076537"/>
                          <a:chExt cx="1474401" cy="1415971"/>
                        </a:xfrm>
                      </p:grpSpPr>
                      <p:sp>
                        <p:nvSpPr>
                          <p:cNvPr id="1462" name="Freeform 1461"/>
                          <p:cNvSpPr>
                            <a:spLocks noChangeAspect="1"/>
                          </p:cNvSpPr>
                          <p:nvPr/>
                        </p:nvSpPr>
                        <p:spPr>
                          <a:xfrm rot="3600000">
                            <a:off x="19202601" y="2031269"/>
                            <a:ext cx="1286854"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3" name="Freeform 13"/>
                          <p:cNvSpPr>
                            <a:spLocks/>
                          </p:cNvSpPr>
                          <p:nvPr/>
                        </p:nvSpPr>
                        <p:spPr bwMode="auto">
                          <a:xfrm>
                            <a:off x="19220683" y="2076537"/>
                            <a:ext cx="1251264" cy="1415971"/>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68" tIns="484" rIns="968" bIns="484" numCol="1" anchor="ctr" anchorCtr="0" compatLnSpc="1">
                            <a:prstTxWarp prst="textNoShape">
                              <a:avLst/>
                            </a:prstTxWarp>
                          </a:bodyP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56" name="Freeform 1455"/>
                        <p:cNvSpPr/>
                        <p:nvPr/>
                      </p:nvSpPr>
                      <p:spPr>
                        <a:xfrm rot="18009209">
                          <a:off x="5789899" y="5477015"/>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7" name="Freeform 1456"/>
                        <p:cNvSpPr/>
                        <p:nvPr/>
                      </p:nvSpPr>
                      <p:spPr>
                        <a:xfrm rot="3600000" flipH="1" flipV="1">
                          <a:off x="6552259" y="5699760"/>
                          <a:ext cx="1243286"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8" name="Freeform 1457"/>
                        <p:cNvSpPr/>
                        <p:nvPr/>
                      </p:nvSpPr>
                      <p:spPr>
                        <a:xfrm rot="14400000" flipH="1">
                          <a:off x="7899467" y="8069297"/>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9" name="Freeform 1458"/>
                        <p:cNvSpPr/>
                        <p:nvPr/>
                      </p:nvSpPr>
                      <p:spPr>
                        <a:xfrm rot="7200000">
                          <a:off x="6170857" y="806734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0" name="Freeform 1459"/>
                        <p:cNvSpPr/>
                        <p:nvPr/>
                      </p:nvSpPr>
                      <p:spPr>
                        <a:xfrm rot="10790791" flipH="1">
                          <a:off x="8401783" y="6757661"/>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1" name="Freeform 1460"/>
                        <p:cNvSpPr/>
                        <p:nvPr/>
                      </p:nvSpPr>
                      <p:spPr>
                        <a:xfrm rot="18000000" flipV="1">
                          <a:off x="6108629" y="6497040"/>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54" name="Rectangle 1453"/>
                      <p:cNvSpPr>
                        <a:spLocks noChangeAspect="1"/>
                      </p:cNvSpPr>
                      <p:nvPr/>
                    </p:nvSpPr>
                    <p:spPr>
                      <a:xfrm>
                        <a:off x="4499824" y="4499940"/>
                        <a:ext cx="6120000" cy="6119999"/>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52" name="Rectangle 1451"/>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441" name="Group 1440"/>
              <p:cNvGrpSpPr>
                <a:grpSpLocks noChangeAspect="1"/>
              </p:cNvGrpSpPr>
              <p:nvPr/>
            </p:nvGrpSpPr>
            <p:grpSpPr>
              <a:xfrm rot="18900000">
                <a:off x="2087532" y="2627999"/>
                <a:ext cx="3384567" cy="3384565"/>
                <a:chOff x="-3078324" y="-3177277"/>
                <a:chExt cx="17280005" cy="17280002"/>
              </a:xfrm>
            </p:grpSpPr>
            <p:sp>
              <p:nvSpPr>
                <p:cNvPr id="1442" name="TextBox 1441"/>
                <p:cNvSpPr txBox="1"/>
                <p:nvPr/>
              </p:nvSpPr>
              <p:spPr>
                <a:xfrm>
                  <a:off x="-3078309" y="-3177268"/>
                  <a:ext cx="17279990"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3" name="TextBox 1442"/>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4" name="TextBox 1443"/>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5" name="TextBox 1444"/>
                <p:cNvSpPr txBox="1"/>
                <p:nvPr/>
              </p:nvSpPr>
              <p:spPr>
                <a:xfrm rot="5400000">
                  <a:off x="4697676" y="4598723"/>
                  <a:ext cx="17280001" cy="1728002"/>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grpSp>
        </p:grpSp>
        <p:grpSp>
          <p:nvGrpSpPr>
            <p:cNvPr id="1292" name="Group 1291"/>
            <p:cNvGrpSpPr/>
            <p:nvPr/>
          </p:nvGrpSpPr>
          <p:grpSpPr>
            <a:xfrm>
              <a:off x="3420000" y="403071"/>
              <a:ext cx="2707690" cy="2707804"/>
              <a:chOff x="2087529" y="2627999"/>
              <a:chExt cx="3384612" cy="3384755"/>
            </a:xfrm>
          </p:grpSpPr>
          <p:sp>
            <p:nvSpPr>
              <p:cNvPr id="1395" name="Freeform 1394"/>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396" name="Group 1395"/>
              <p:cNvGrpSpPr>
                <a:grpSpLocks noChangeAspect="1"/>
              </p:cNvGrpSpPr>
              <p:nvPr/>
            </p:nvGrpSpPr>
            <p:grpSpPr>
              <a:xfrm rot="18900000">
                <a:off x="2087529" y="2627999"/>
                <a:ext cx="3384567" cy="3384566"/>
                <a:chOff x="-3078324" y="-3177276"/>
                <a:chExt cx="17280012" cy="17280004"/>
              </a:xfrm>
            </p:grpSpPr>
            <p:sp>
              <p:nvSpPr>
                <p:cNvPr id="1436" name="TextBox 1435"/>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7" name="TextBox 1436"/>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8" name="TextBox 1437"/>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9" name="TextBox 1438"/>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grpSp>
          <p:grpSp>
            <p:nvGrpSpPr>
              <p:cNvPr id="1397" name="Group 1396"/>
              <p:cNvGrpSpPr/>
              <p:nvPr/>
            </p:nvGrpSpPr>
            <p:grpSpPr>
              <a:xfrm rot="-2700000">
                <a:off x="2195539" y="2668817"/>
                <a:ext cx="3168641" cy="3303309"/>
                <a:chOff x="342000" y="54000"/>
                <a:chExt cx="14400000" cy="15012000"/>
              </a:xfrm>
            </p:grpSpPr>
            <p:sp>
              <p:nvSpPr>
                <p:cNvPr id="1398" name="Freeform 1397"/>
                <p:cNvSpPr>
                  <a:spLocks noChangeAspect="1"/>
                </p:cNvSpPr>
                <p:nvPr/>
              </p:nvSpPr>
              <p:spPr>
                <a:xfrm>
                  <a:off x="1512000" y="1512000"/>
                  <a:ext cx="12095999" cy="12096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grpSp>
              <p:nvGrpSpPr>
                <p:cNvPr id="1399" name="Group 1398"/>
                <p:cNvGrpSpPr/>
                <p:nvPr/>
              </p:nvGrpSpPr>
              <p:grpSpPr>
                <a:xfrm rot="2700000">
                  <a:off x="36000" y="360000"/>
                  <a:ext cx="15012000" cy="14400000"/>
                  <a:chOff x="36000" y="360000"/>
                  <a:chExt cx="15012000" cy="14400000"/>
                </a:xfrm>
              </p:grpSpPr>
              <p:grpSp>
                <p:nvGrpSpPr>
                  <p:cNvPr id="1400" name="Group 1399"/>
                  <p:cNvGrpSpPr/>
                  <p:nvPr/>
                </p:nvGrpSpPr>
                <p:grpSpPr>
                  <a:xfrm>
                    <a:off x="36000" y="861317"/>
                    <a:ext cx="15012000" cy="13284000"/>
                    <a:chOff x="36000" y="861317"/>
                    <a:chExt cx="15012000" cy="13284000"/>
                  </a:xfrm>
                </p:grpSpPr>
                <p:sp>
                  <p:nvSpPr>
                    <p:cNvPr id="1416" name="Rounded Rectangle 1415"/>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17" name="Rounded Rectangle 1416"/>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418" name="Rounded Rectangle 1417"/>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419" name="Rounded Rectangle 1418"/>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elements?</a:t>
                      </a:r>
                    </a:p>
                  </p:txBody>
                </p:sp>
                <p:sp>
                  <p:nvSpPr>
                    <p:cNvPr id="1420" name="Rounded Rectangle 1419"/>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21" name="Rounded Rectangle 1420"/>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we do now?</a:t>
                      </a:r>
                    </a:p>
                  </p:txBody>
                </p:sp>
                <p:sp>
                  <p:nvSpPr>
                    <p:cNvPr id="1422" name="Rounded Rectangle 1421"/>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423" name="Rounded Rectangle 1422"/>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424" name="Rounded Rectangle 1423"/>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425" name="Rounded Rectangle 1424"/>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426" name="Rounded Rectangle 1425"/>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27" name="Rounded Rectangle 1426"/>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needs?</a:t>
                      </a:r>
                    </a:p>
                  </p:txBody>
                </p:sp>
                <p:sp>
                  <p:nvSpPr>
                    <p:cNvPr id="1428" name="Rounded Rectangle 1427"/>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‘good’ look like?</a:t>
                      </a:r>
                    </a:p>
                  </p:txBody>
                </p:sp>
                <p:sp>
                  <p:nvSpPr>
                    <p:cNvPr id="1429" name="Rounded Rectangle 1428"/>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 met?</a:t>
                      </a:r>
                    </a:p>
                  </p:txBody>
                </p:sp>
                <p:sp>
                  <p:nvSpPr>
                    <p:cNvPr id="1430" name="Rounded Rectangle 1429"/>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431" name="Rounded Rectangle 1430"/>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432" name="Rounded Rectangle 1431"/>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433" name="Rounded Rectangle 1432"/>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purpose?</a:t>
                      </a:r>
                    </a:p>
                  </p:txBody>
                </p:sp>
                <p:sp>
                  <p:nvSpPr>
                    <p:cNvPr id="1434" name="Rounded Rectangle 1433"/>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perform now?</a:t>
                      </a:r>
                    </a:p>
                  </p:txBody>
                </p:sp>
                <p:sp>
                  <p:nvSpPr>
                    <p:cNvPr id="1435" name="Rounded Rectangle 1434"/>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01" name="Group 1400"/>
                  <p:cNvGrpSpPr/>
                  <p:nvPr/>
                </p:nvGrpSpPr>
                <p:grpSpPr>
                  <a:xfrm>
                    <a:off x="4499825" y="4499943"/>
                    <a:ext cx="6120000" cy="6119998"/>
                    <a:chOff x="4499825" y="4499943"/>
                    <a:chExt cx="6120000" cy="6119998"/>
                  </a:xfrm>
                </p:grpSpPr>
                <p:grpSp>
                  <p:nvGrpSpPr>
                    <p:cNvPr id="1403" name="Group 1402"/>
                    <p:cNvGrpSpPr/>
                    <p:nvPr/>
                  </p:nvGrpSpPr>
                  <p:grpSpPr>
                    <a:xfrm>
                      <a:off x="5459952" y="6148619"/>
                      <a:ext cx="4199747" cy="2822647"/>
                      <a:chOff x="5273109" y="6514940"/>
                      <a:chExt cx="4199747" cy="2822647"/>
                    </a:xfrm>
                  </p:grpSpPr>
                  <p:grpSp>
                    <p:nvGrpSpPr>
                      <p:cNvPr id="1405" name="Group 1404"/>
                      <p:cNvGrpSpPr/>
                      <p:nvPr/>
                    </p:nvGrpSpPr>
                    <p:grpSpPr>
                      <a:xfrm>
                        <a:off x="5273109" y="6514940"/>
                        <a:ext cx="3932012" cy="2822647"/>
                        <a:chOff x="16744468" y="4725604"/>
                        <a:chExt cx="3932012" cy="2822647"/>
                      </a:xfrm>
                    </p:grpSpPr>
                    <p:sp>
                      <p:nvSpPr>
                        <p:cNvPr id="1409" name="Freeform 1408"/>
                        <p:cNvSpPr>
                          <a:spLocks noChangeAspect="1"/>
                        </p:cNvSpPr>
                        <p:nvPr/>
                      </p:nvSpPr>
                      <p:spPr>
                        <a:xfrm rot="1800000">
                          <a:off x="19389627" y="5386929"/>
                          <a:ext cx="1286853"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0" name="Freeform 1409"/>
                        <p:cNvSpPr/>
                        <p:nvPr/>
                      </p:nvSpPr>
                      <p:spPr>
                        <a:xfrm rot="19809209">
                          <a:off x="17885591" y="5797014"/>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1" name="Freeform 1410"/>
                        <p:cNvSpPr/>
                        <p:nvPr/>
                      </p:nvSpPr>
                      <p:spPr>
                        <a:xfrm rot="1800000" flipH="1" flipV="1">
                          <a:off x="18350252" y="4725604"/>
                          <a:ext cx="1243289"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2" name="Freeform 1411"/>
                        <p:cNvSpPr/>
                        <p:nvPr/>
                      </p:nvSpPr>
                      <p:spPr>
                        <a:xfrm rot="5400000" flipH="1">
                          <a:off x="17973614" y="4918688"/>
                          <a:ext cx="1243285"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3" name="Freeform 1412"/>
                        <p:cNvSpPr/>
                        <p:nvPr/>
                      </p:nvSpPr>
                      <p:spPr>
                        <a:xfrm rot="16200000">
                          <a:off x="18435643" y="6314010"/>
                          <a:ext cx="1243285"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4" name="Freeform 1413"/>
                        <p:cNvSpPr/>
                        <p:nvPr/>
                      </p:nvSpPr>
                      <p:spPr>
                        <a:xfrm rot="12590791" flipH="1">
                          <a:off x="17072733" y="5377631"/>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5" name="Freeform 1414"/>
                        <p:cNvSpPr/>
                        <p:nvPr/>
                      </p:nvSpPr>
                      <p:spPr>
                        <a:xfrm rot="9000000" flipV="1">
                          <a:off x="16744468" y="6475745"/>
                          <a:ext cx="1243289"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grpSp>
                    <p:nvGrpSpPr>
                      <p:cNvPr id="1406" name="Group 1405"/>
                      <p:cNvGrpSpPr/>
                      <p:nvPr/>
                    </p:nvGrpSpPr>
                    <p:grpSpPr>
                      <a:xfrm>
                        <a:off x="9155855" y="6762891"/>
                        <a:ext cx="317001" cy="664449"/>
                        <a:chOff x="9155855" y="6762891"/>
                        <a:chExt cx="317001" cy="664449"/>
                      </a:xfrm>
                    </p:grpSpPr>
                    <p:sp>
                      <p:nvSpPr>
                        <p:cNvPr id="1407" name="Oval 1406"/>
                        <p:cNvSpPr/>
                        <p:nvPr/>
                      </p:nvSpPr>
                      <p:spPr>
                        <a:xfrm flipH="1">
                          <a:off x="9155855" y="6762891"/>
                          <a:ext cx="222798" cy="222798"/>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sp>
                      <p:nvSpPr>
                        <p:cNvPr id="1408" name="Oval 1407"/>
                        <p:cNvSpPr>
                          <a:spLocks noChangeAspect="1"/>
                        </p:cNvSpPr>
                        <p:nvPr/>
                      </p:nvSpPr>
                      <p:spPr>
                        <a:xfrm flipH="1">
                          <a:off x="9324340" y="7278825"/>
                          <a:ext cx="148516" cy="148515"/>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sp>
                  <p:nvSpPr>
                    <p:cNvPr id="1404" name="Rectangle 1403"/>
                    <p:cNvSpPr>
                      <a:spLocks noChangeAspect="1"/>
                    </p:cNvSpPr>
                    <p:nvPr/>
                  </p:nvSpPr>
                  <p:spPr>
                    <a:xfrm>
                      <a:off x="4499825" y="4499943"/>
                      <a:ext cx="6120000" cy="6119998"/>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02" name="Rectangle 1401"/>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grpSp>
        </p:grpSp>
        <p:grpSp>
          <p:nvGrpSpPr>
            <p:cNvPr id="1293" name="Group 1292"/>
            <p:cNvGrpSpPr/>
            <p:nvPr/>
          </p:nvGrpSpPr>
          <p:grpSpPr>
            <a:xfrm>
              <a:off x="0" y="403071"/>
              <a:ext cx="2707690" cy="2707804"/>
              <a:chOff x="2087529" y="2627999"/>
              <a:chExt cx="3384612" cy="3384755"/>
            </a:xfrm>
          </p:grpSpPr>
          <p:sp>
            <p:nvSpPr>
              <p:cNvPr id="1356" name="Freeform 1355"/>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357" name="Group 1356"/>
              <p:cNvGrpSpPr>
                <a:grpSpLocks noChangeAspect="1"/>
              </p:cNvGrpSpPr>
              <p:nvPr/>
            </p:nvGrpSpPr>
            <p:grpSpPr>
              <a:xfrm rot="18900000">
                <a:off x="2087529" y="2627999"/>
                <a:ext cx="3384567" cy="3384566"/>
                <a:chOff x="-3078324" y="-3177276"/>
                <a:chExt cx="17280012" cy="17280004"/>
              </a:xfrm>
            </p:grpSpPr>
            <p:sp>
              <p:nvSpPr>
                <p:cNvPr id="1391" name="TextBox 1390"/>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2" name="TextBox 1391"/>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3" name="TextBox 1392"/>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4" name="TextBox 1393"/>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grpSp>
          <p:sp>
            <p:nvSpPr>
              <p:cNvPr id="1358" name="Freeform 1357"/>
              <p:cNvSpPr>
                <a:spLocks noChangeAspect="1"/>
              </p:cNvSpPr>
              <p:nvPr/>
            </p:nvSpPr>
            <p:spPr>
              <a:xfrm rot="18900000">
                <a:off x="2451570" y="2986580"/>
                <a:ext cx="2660400" cy="26604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812713" eaLnBrk="1" fontAlgn="auto" latinLnBrk="0" hangingPunct="1">
                  <a:lnSpc>
                    <a:spcPct val="100000"/>
                  </a:lnSpc>
                  <a:spcBef>
                    <a:spcPts val="0"/>
                  </a:spcBef>
                  <a:spcAft>
                    <a:spcPts val="0"/>
                  </a:spcAft>
                  <a:buClrTx/>
                  <a:buSzTx/>
                  <a:buFontTx/>
                  <a:buNone/>
                  <a:tabLst/>
                  <a:defRPr/>
                </a:pPr>
                <a:endParaRPr kumimoji="0" lang="en-GB" sz="1312" b="0" i="0" u="none" strike="noStrike" kern="0" cap="none" spc="0" normalizeH="0" baseline="0" noProof="0">
                  <a:ln>
                    <a:noFill/>
                  </a:ln>
                  <a:solidFill>
                    <a:prstClr val="white"/>
                  </a:solidFill>
                  <a:effectLst/>
                  <a:uLnTx/>
                  <a:uFillTx/>
                </a:endParaRPr>
              </a:p>
            </p:txBody>
          </p:sp>
          <p:grpSp>
            <p:nvGrpSpPr>
              <p:cNvPr id="1359" name="Group 1358"/>
              <p:cNvGrpSpPr/>
              <p:nvPr/>
            </p:nvGrpSpPr>
            <p:grpSpPr>
              <a:xfrm>
                <a:off x="2128205" y="2846463"/>
                <a:ext cx="3303309" cy="2923071"/>
                <a:chOff x="36000" y="861317"/>
                <a:chExt cx="15012000" cy="13284000"/>
              </a:xfrm>
            </p:grpSpPr>
            <p:sp>
              <p:nvSpPr>
                <p:cNvPr id="1371" name="Rounded Rectangle 1370"/>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372" name="Rounded Rectangle 1371"/>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373" name="Rounded Rectangle 1372"/>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374" name="Rounded Rectangle 1373"/>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elements?</a:t>
                  </a:r>
                </a:p>
              </p:txBody>
            </p:sp>
            <p:sp>
              <p:nvSpPr>
                <p:cNvPr id="1375" name="Rounded Rectangle 1374"/>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376" name="Rounded Rectangle 1375"/>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we do now?</a:t>
                  </a:r>
                </a:p>
              </p:txBody>
            </p:sp>
            <p:sp>
              <p:nvSpPr>
                <p:cNvPr id="1377" name="Rounded Rectangle 1376"/>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we do well?</a:t>
                  </a:r>
                </a:p>
              </p:txBody>
            </p:sp>
            <p:sp>
              <p:nvSpPr>
                <p:cNvPr id="1378" name="Rounded Rectangle 1377"/>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379" name="Rounded Rectangle 1378"/>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380" name="Rounded Rectangle 1379"/>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How does the system perform?</a:t>
                  </a:r>
                </a:p>
              </p:txBody>
            </p:sp>
            <p:sp>
              <p:nvSpPr>
                <p:cNvPr id="1381" name="Rounded Rectangle 1380"/>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system?</a:t>
                  </a:r>
                </a:p>
              </p:txBody>
            </p:sp>
            <p:sp>
              <p:nvSpPr>
                <p:cNvPr id="1382" name="Rounded Rectangle 1381"/>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needs?</a:t>
                  </a:r>
                </a:p>
              </p:txBody>
            </p:sp>
            <p:sp>
              <p:nvSpPr>
                <p:cNvPr id="1383" name="Rounded Rectangle 1382"/>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‘good’ look like?</a:t>
                  </a:r>
                </a:p>
              </p:txBody>
            </p:sp>
            <p:sp>
              <p:nvSpPr>
                <p:cNvPr id="1384" name="Rounded Rectangle 1383"/>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 met?</a:t>
                  </a:r>
                </a:p>
              </p:txBody>
            </p:sp>
            <p:sp>
              <p:nvSpPr>
                <p:cNvPr id="1385" name="Rounded Rectangle 1384"/>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386" name="Rounded Rectangle 1385"/>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387" name="Rounded Rectangle 1386"/>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388" name="Rounded Rectangle 1387"/>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purpose?</a:t>
                  </a:r>
                </a:p>
              </p:txBody>
            </p:sp>
            <p:sp>
              <p:nvSpPr>
                <p:cNvPr id="1389" name="Rounded Rectangle 1388"/>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perform now?</a:t>
                  </a:r>
                </a:p>
              </p:txBody>
            </p:sp>
            <p:sp>
              <p:nvSpPr>
                <p:cNvPr id="1390" name="Rounded Rectangle 1389"/>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we measure?</a:t>
                  </a:r>
                </a:p>
              </p:txBody>
            </p:sp>
          </p:grpSp>
          <p:sp>
            <p:nvSpPr>
              <p:cNvPr id="1360" name="Rectangle 1359"/>
              <p:cNvSpPr/>
              <p:nvPr/>
            </p:nvSpPr>
            <p:spPr>
              <a:xfrm>
                <a:off x="2199499" y="2736151"/>
                <a:ext cx="3168642"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361" name="Group 1360"/>
              <p:cNvGrpSpPr/>
              <p:nvPr/>
            </p:nvGrpSpPr>
            <p:grpSpPr>
              <a:xfrm>
                <a:off x="3118701" y="3670664"/>
                <a:ext cx="1346672" cy="1315382"/>
                <a:chOff x="4454566" y="4495961"/>
                <a:chExt cx="6119997" cy="6120000"/>
              </a:xfrm>
            </p:grpSpPr>
            <p:sp>
              <p:nvSpPr>
                <p:cNvPr id="1362" name="Rectangle 1361"/>
                <p:cNvSpPr>
                  <a:spLocks noChangeAspect="1"/>
                </p:cNvSpPr>
                <p:nvPr/>
              </p:nvSpPr>
              <p:spPr>
                <a:xfrm>
                  <a:off x="4454566" y="4495961"/>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nvGrpSpPr>
                <p:cNvPr id="1363" name="Group 1362"/>
                <p:cNvGrpSpPr/>
                <p:nvPr/>
              </p:nvGrpSpPr>
              <p:grpSpPr>
                <a:xfrm flipH="1">
                  <a:off x="5732390" y="5017805"/>
                  <a:ext cx="3762173" cy="4853068"/>
                  <a:chOff x="6953468" y="255843"/>
                  <a:chExt cx="3762173" cy="4853068"/>
                </a:xfrm>
              </p:grpSpPr>
              <p:sp>
                <p:nvSpPr>
                  <p:cNvPr id="1364" name="Freeform 1363"/>
                  <p:cNvSpPr>
                    <a:spLocks noChangeAspect="1"/>
                  </p:cNvSpPr>
                  <p:nvPr/>
                </p:nvSpPr>
                <p:spPr>
                  <a:xfrm rot="14400000">
                    <a:off x="8601948" y="2915433"/>
                    <a:ext cx="1430068"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5" name="Freeform 1364"/>
                  <p:cNvSpPr>
                    <a:spLocks noChangeAspect="1"/>
                  </p:cNvSpPr>
                  <p:nvPr/>
                </p:nvSpPr>
                <p:spPr>
                  <a:xfrm rot="7200000" flipH="1">
                    <a:off x="6578146" y="631165"/>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6" name="Freeform 1365"/>
                  <p:cNvSpPr>
                    <a:spLocks noChangeAspect="1"/>
                  </p:cNvSpPr>
                  <p:nvPr/>
                </p:nvSpPr>
                <p:spPr>
                  <a:xfrm rot="14400000" flipH="1">
                    <a:off x="7172621" y="1336594"/>
                    <a:ext cx="1360302"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7" name="Freeform 1366"/>
                  <p:cNvSpPr>
                    <a:spLocks noChangeAspect="1"/>
                  </p:cNvSpPr>
                  <p:nvPr/>
                </p:nvSpPr>
                <p:spPr>
                  <a:xfrm rot="14413248" flipH="1">
                    <a:off x="9491661" y="4113736"/>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8" name="Freeform 1367"/>
                  <p:cNvSpPr>
                    <a:spLocks noChangeAspect="1"/>
                  </p:cNvSpPr>
                  <p:nvPr/>
                </p:nvSpPr>
                <p:spPr>
                  <a:xfrm rot="7200000" flipH="1">
                    <a:off x="7748001" y="4114832"/>
                    <a:ext cx="1392660"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9" name="Freeform 1368"/>
                  <p:cNvSpPr>
                    <a:spLocks noChangeAspect="1"/>
                  </p:cNvSpPr>
                  <p:nvPr/>
                </p:nvSpPr>
                <p:spPr>
                  <a:xfrm rot="3617945" flipH="1">
                    <a:off x="9730656" y="3079994"/>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70" name="Freeform 1369"/>
                  <p:cNvSpPr>
                    <a:spLocks noChangeAspect="1"/>
                  </p:cNvSpPr>
                  <p:nvPr/>
                </p:nvSpPr>
                <p:spPr>
                  <a:xfrm rot="3600000" flipH="1">
                    <a:off x="7748982" y="2370605"/>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grpSp>
          </p:grpSp>
        </p:grpSp>
        <p:grpSp>
          <p:nvGrpSpPr>
            <p:cNvPr id="1294" name="Group 1293"/>
            <p:cNvGrpSpPr/>
            <p:nvPr/>
          </p:nvGrpSpPr>
          <p:grpSpPr>
            <a:xfrm>
              <a:off x="13680000" y="403071"/>
              <a:ext cx="2707690" cy="2721241"/>
              <a:chOff x="2087529" y="2627999"/>
              <a:chExt cx="3384612" cy="3401551"/>
            </a:xfrm>
          </p:grpSpPr>
          <p:grpSp>
            <p:nvGrpSpPr>
              <p:cNvPr id="1295" name="Group 1294"/>
              <p:cNvGrpSpPr>
                <a:grpSpLocks noChangeAspect="1"/>
              </p:cNvGrpSpPr>
              <p:nvPr/>
            </p:nvGrpSpPr>
            <p:grpSpPr>
              <a:xfrm>
                <a:off x="2194381" y="3149550"/>
                <a:ext cx="3170912" cy="2880000"/>
                <a:chOff x="2857120" y="3153689"/>
                <a:chExt cx="2133231" cy="1937521"/>
              </a:xfrm>
            </p:grpSpPr>
            <p:grpSp>
              <p:nvGrpSpPr>
                <p:cNvPr id="1337" name="Group 1336"/>
                <p:cNvGrpSpPr/>
                <p:nvPr/>
              </p:nvGrpSpPr>
              <p:grpSpPr>
                <a:xfrm>
                  <a:off x="2857120" y="3153689"/>
                  <a:ext cx="2133231" cy="1880303"/>
                  <a:chOff x="1763167" y="1278188"/>
                  <a:chExt cx="4042915" cy="3563560"/>
                </a:xfrm>
              </p:grpSpPr>
              <p:sp>
                <p:nvSpPr>
                  <p:cNvPr id="1348" name="Freeform 1347"/>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420" b="0" i="0" u="none" strike="noStrike" kern="0" cap="none" spc="0" normalizeH="0" baseline="0" noProof="0" dirty="0">
                      <a:ln>
                        <a:noFill/>
                      </a:ln>
                      <a:solidFill>
                        <a:prstClr val="white"/>
                      </a:solidFill>
                      <a:effectLst/>
                      <a:uLnTx/>
                      <a:uFillTx/>
                    </a:endParaRPr>
                  </a:p>
                </p:txBody>
              </p:sp>
              <p:grpSp>
                <p:nvGrpSpPr>
                  <p:cNvPr id="1349" name="Group 1348"/>
                  <p:cNvGrpSpPr/>
                  <p:nvPr/>
                </p:nvGrpSpPr>
                <p:grpSpPr>
                  <a:xfrm>
                    <a:off x="1763167" y="1278188"/>
                    <a:ext cx="4042915" cy="3563560"/>
                    <a:chOff x="1763167" y="1278188"/>
                    <a:chExt cx="4042915" cy="3563560"/>
                  </a:xfrm>
                </p:grpSpPr>
                <p:sp>
                  <p:nvSpPr>
                    <p:cNvPr id="1350" name="Freeform 134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1" name="Freeform 135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2" name="Freeform 135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3" name="Freeform 1352"/>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4" name="Freeform 1353"/>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5" name="Freeform 1354"/>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grpSp>
            </p:grpSp>
            <p:grpSp>
              <p:nvGrpSpPr>
                <p:cNvPr id="1338" name="Group 1337"/>
                <p:cNvGrpSpPr/>
                <p:nvPr/>
              </p:nvGrpSpPr>
              <p:grpSpPr>
                <a:xfrm>
                  <a:off x="3061080" y="3208131"/>
                  <a:ext cx="1697091" cy="1883079"/>
                  <a:chOff x="5880444" y="4140483"/>
                  <a:chExt cx="3270237" cy="3628632"/>
                </a:xfrm>
              </p:grpSpPr>
              <p:grpSp>
                <p:nvGrpSpPr>
                  <p:cNvPr id="1339" name="Group 1338"/>
                  <p:cNvGrpSpPr>
                    <a:grpSpLocks noChangeAspect="1"/>
                  </p:cNvGrpSpPr>
                  <p:nvPr/>
                </p:nvGrpSpPr>
                <p:grpSpPr>
                  <a:xfrm>
                    <a:off x="5880444" y="4140483"/>
                    <a:ext cx="3270237" cy="3628632"/>
                    <a:chOff x="5846602" y="4047330"/>
                    <a:chExt cx="2543201" cy="2821909"/>
                  </a:xfrm>
                </p:grpSpPr>
                <p:sp>
                  <p:nvSpPr>
                    <p:cNvPr id="1346" name="AutoShape 7"/>
                    <p:cNvSpPr>
                      <a:spLocks noChangeAspect="1" noChangeArrowheads="1" noTextEdit="1"/>
                    </p:cNvSpPr>
                    <p:nvPr/>
                  </p:nvSpPr>
                  <p:spPr bwMode="auto">
                    <a:xfrm>
                      <a:off x="5846602" y="4047330"/>
                      <a:ext cx="2543201" cy="28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3995" tIns="11997" rIns="23995" bIns="11997" numCol="1" anchor="t" anchorCtr="0" compatLnSpc="1">
                      <a:prstTxWarp prst="textNoShape">
                        <a:avLst/>
                      </a:prstTxWarp>
                    </a:bodyPr>
                    <a:lstStyle/>
                    <a:p>
                      <a:pPr marL="0" marR="0" lvl="0" indent="0" defTabSz="239939" eaLnBrk="1" fontAlgn="auto" latinLnBrk="0" hangingPunct="1">
                        <a:lnSpc>
                          <a:spcPct val="100000"/>
                        </a:lnSpc>
                        <a:spcBef>
                          <a:spcPts val="0"/>
                        </a:spcBef>
                        <a:spcAft>
                          <a:spcPts val="0"/>
                        </a:spcAft>
                        <a:buClrTx/>
                        <a:buSzTx/>
                        <a:buFontTx/>
                        <a:buNone/>
                        <a:tabLst/>
                        <a:defRPr/>
                      </a:pPr>
                      <a:endParaRPr kumimoji="0" lang="en-GB" sz="722" b="0" i="0" u="none" strike="noStrike" kern="0" cap="none" spc="0" normalizeH="0" baseline="0" noProof="0" dirty="0">
                        <a:ln>
                          <a:noFill/>
                        </a:ln>
                        <a:solidFill>
                          <a:prstClr val="black"/>
                        </a:solidFill>
                        <a:effectLst/>
                        <a:uLnTx/>
                        <a:uFillTx/>
                      </a:endParaRPr>
                    </a:p>
                  </p:txBody>
                </p:sp>
                <p:sp>
                  <p:nvSpPr>
                    <p:cNvPr id="1347" name="Freeform 13"/>
                    <p:cNvSpPr>
                      <a:spLocks/>
                    </p:cNvSpPr>
                    <p:nvPr/>
                  </p:nvSpPr>
                  <p:spPr bwMode="auto">
                    <a:xfrm>
                      <a:off x="6586272" y="4752683"/>
                      <a:ext cx="1120975" cy="1268528"/>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296" tIns="3148" rIns="6296" bIns="3148" numCol="1" anchor="ctr" anchorCtr="0" compatLnSpc="1">
                      <a:prstTxWarp prst="textNoShape">
                        <a:avLst/>
                      </a:prstTxWarp>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grpSp>
              <p:sp>
                <p:nvSpPr>
                  <p:cNvPr id="1340" name="TextBox 1339"/>
                  <p:cNvSpPr txBox="1"/>
                  <p:nvPr/>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1341" name="TextBox 1340"/>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1342" name="TextBox 1341"/>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1343" name="TextBox 1342"/>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1344" name="TextBox 1343"/>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1345" name="TextBox 1344"/>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sp>
            <p:nvSpPr>
              <p:cNvPr id="1296" name="Freeform 1295"/>
              <p:cNvSpPr>
                <a:spLocks noChangeAspect="1"/>
              </p:cNvSpPr>
              <p:nvPr/>
            </p:nvSpPr>
            <p:spPr>
              <a:xfrm rot="18900000">
                <a:off x="2087577" y="2627999"/>
                <a:ext cx="3384564"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297" name="Group 1296"/>
              <p:cNvGrpSpPr>
                <a:grpSpLocks noChangeAspect="1"/>
              </p:cNvGrpSpPr>
              <p:nvPr/>
            </p:nvGrpSpPr>
            <p:grpSpPr>
              <a:xfrm rot="18900000">
                <a:off x="2087529" y="2627999"/>
                <a:ext cx="3384565" cy="3384564"/>
                <a:chOff x="-3078324" y="-3177276"/>
                <a:chExt cx="17280007" cy="17280002"/>
              </a:xfrm>
            </p:grpSpPr>
            <p:sp>
              <p:nvSpPr>
                <p:cNvPr id="1333" name="TextBox 1332"/>
                <p:cNvSpPr txBox="1"/>
                <p:nvPr/>
              </p:nvSpPr>
              <p:spPr>
                <a:xfrm>
                  <a:off x="-3078319" y="-3177267"/>
                  <a:ext cx="17280002"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4" name="TextBox 1333"/>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5" name="TextBox 1334"/>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6" name="TextBox 1335"/>
                <p:cNvSpPr txBox="1"/>
                <p:nvPr/>
              </p:nvSpPr>
              <p:spPr>
                <a:xfrm rot="5400000">
                  <a:off x="4697677" y="4598727"/>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grpSp>
          <p:grpSp>
            <p:nvGrpSpPr>
              <p:cNvPr id="1298" name="Group 1297"/>
              <p:cNvGrpSpPr/>
              <p:nvPr/>
            </p:nvGrpSpPr>
            <p:grpSpPr>
              <a:xfrm rot="-2700000">
                <a:off x="2195539" y="2668627"/>
                <a:ext cx="3168641" cy="3303309"/>
                <a:chOff x="342000" y="54000"/>
                <a:chExt cx="14400000" cy="15012000"/>
              </a:xfrm>
            </p:grpSpPr>
            <p:sp>
              <p:nvSpPr>
                <p:cNvPr id="1299" name="Freeform 1298"/>
                <p:cNvSpPr>
                  <a:spLocks noChangeAspect="1"/>
                </p:cNvSpPr>
                <p:nvPr/>
              </p:nvSpPr>
              <p:spPr>
                <a:xfrm>
                  <a:off x="1511825" y="1511944"/>
                  <a:ext cx="12095999" cy="12096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grpSp>
              <p:nvGrpSpPr>
                <p:cNvPr id="1300" name="Group 1299"/>
                <p:cNvGrpSpPr/>
                <p:nvPr/>
              </p:nvGrpSpPr>
              <p:grpSpPr>
                <a:xfrm rot="2700000">
                  <a:off x="36000" y="360000"/>
                  <a:ext cx="15012000" cy="14400000"/>
                  <a:chOff x="36000" y="360000"/>
                  <a:chExt cx="15012000" cy="14400000"/>
                </a:xfrm>
              </p:grpSpPr>
              <p:grpSp>
                <p:nvGrpSpPr>
                  <p:cNvPr id="1301" name="Group 1300"/>
                  <p:cNvGrpSpPr/>
                  <p:nvPr/>
                </p:nvGrpSpPr>
                <p:grpSpPr>
                  <a:xfrm>
                    <a:off x="36000" y="861317"/>
                    <a:ext cx="15012000" cy="13284000"/>
                    <a:chOff x="36000" y="861317"/>
                    <a:chExt cx="15012000" cy="13284000"/>
                  </a:xfrm>
                </p:grpSpPr>
                <p:sp>
                  <p:nvSpPr>
                    <p:cNvPr id="1313" name="Rounded Rectangle 1312"/>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14" name="Rounded Rectangle 1313"/>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315" name="Rounded Rectangle 1314"/>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problem?</a:t>
                      </a:r>
                    </a:p>
                  </p:txBody>
                </p:sp>
                <p:sp>
                  <p:nvSpPr>
                    <p:cNvPr id="1316" name="Rounded Rectangle 1315"/>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317" name="Rounded Rectangle 1316"/>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18" name="Rounded Rectangle 1317"/>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319" name="Rounded Rectangle 1318"/>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well?</a:t>
                      </a:r>
                    </a:p>
                  </p:txBody>
                </p:sp>
                <p:sp>
                  <p:nvSpPr>
                    <p:cNvPr id="1320" name="Rounded Rectangle 1319"/>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case for change?</a:t>
                      </a:r>
                    </a:p>
                  </p:txBody>
                </p:sp>
                <p:sp>
                  <p:nvSpPr>
                    <p:cNvPr id="1321" name="Rounded Rectangle 1320"/>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322" name="Rounded Rectangle 1321"/>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323" name="Rounded Rectangle 1322"/>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24" name="Rounded Rectangle 1323"/>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325" name="Rounded Rectangle 1324"/>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‘good’ look like?</a:t>
                      </a:r>
                    </a:p>
                  </p:txBody>
                </p:sp>
                <p:sp>
                  <p:nvSpPr>
                    <p:cNvPr id="1326" name="Rounded Rectangle 1325"/>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327" name="Rounded Rectangle 1326"/>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328" name="Rounded Rectangle 1327"/>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329" name="Rounded Rectangle 1328"/>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330" name="Rounded Rectangle 1329"/>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331" name="Rounded Rectangle 1330"/>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332" name="Rounded Rectangle 1331"/>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measure?</a:t>
                      </a:r>
                    </a:p>
                  </p:txBody>
                </p:sp>
              </p:grpSp>
              <p:grpSp>
                <p:nvGrpSpPr>
                  <p:cNvPr id="1302" name="Group 1301"/>
                  <p:cNvGrpSpPr/>
                  <p:nvPr/>
                </p:nvGrpSpPr>
                <p:grpSpPr>
                  <a:xfrm>
                    <a:off x="4499826" y="4499944"/>
                    <a:ext cx="6119997" cy="6120000"/>
                    <a:chOff x="4499826" y="4499944"/>
                    <a:chExt cx="6119997" cy="6120000"/>
                  </a:xfrm>
                </p:grpSpPr>
                <p:grpSp>
                  <p:nvGrpSpPr>
                    <p:cNvPr id="1304" name="Group 1303"/>
                    <p:cNvGrpSpPr/>
                    <p:nvPr/>
                  </p:nvGrpSpPr>
                  <p:grpSpPr>
                    <a:xfrm>
                      <a:off x="4846729" y="6292485"/>
                      <a:ext cx="5426191" cy="2534918"/>
                      <a:chOff x="5084471" y="6734255"/>
                      <a:chExt cx="5426191" cy="2534918"/>
                    </a:xfrm>
                  </p:grpSpPr>
                  <p:sp>
                    <p:nvSpPr>
                      <p:cNvPr id="1306" name="Freeform 1305"/>
                      <p:cNvSpPr>
                        <a:spLocks noChangeAspect="1"/>
                      </p:cNvSpPr>
                      <p:nvPr/>
                    </p:nvSpPr>
                    <p:spPr>
                      <a:xfrm rot="1800000">
                        <a:off x="8345246" y="6786949"/>
                        <a:ext cx="1286853"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7" name="Freeform 1306"/>
                      <p:cNvSpPr/>
                      <p:nvPr/>
                    </p:nvSpPr>
                    <p:spPr>
                      <a:xfrm rot="9009209">
                        <a:off x="5084471" y="6734255"/>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8" name="Freeform 1307"/>
                      <p:cNvSpPr/>
                      <p:nvPr/>
                    </p:nvSpPr>
                    <p:spPr>
                      <a:xfrm rot="1800000" flipH="1" flipV="1">
                        <a:off x="5677351" y="7485530"/>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9" name="Freeform 1308"/>
                      <p:cNvSpPr/>
                      <p:nvPr/>
                    </p:nvSpPr>
                    <p:spPr>
                      <a:xfrm rot="1800000" flipH="1">
                        <a:off x="7873433" y="791154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0" name="Freeform 1309"/>
                      <p:cNvSpPr/>
                      <p:nvPr/>
                    </p:nvSpPr>
                    <p:spPr>
                      <a:xfrm rot="9000000">
                        <a:off x="6654707" y="819666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1" name="Freeform 1310"/>
                      <p:cNvSpPr/>
                      <p:nvPr/>
                    </p:nvSpPr>
                    <p:spPr>
                      <a:xfrm rot="8990791" flipH="1">
                        <a:off x="7406891" y="6826809"/>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2" name="Freeform 1311"/>
                      <p:cNvSpPr/>
                      <p:nvPr/>
                    </p:nvSpPr>
                    <p:spPr>
                      <a:xfrm rot="1800000" flipV="1">
                        <a:off x="9267373" y="8190764"/>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305" name="Rectangle 1304"/>
                    <p:cNvSpPr>
                      <a:spLocks noChangeAspect="1"/>
                    </p:cNvSpPr>
                    <p:nvPr/>
                  </p:nvSpPr>
                  <p:spPr>
                    <a:xfrm>
                      <a:off x="4499826" y="4499944"/>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303" name="Rectangle 1302"/>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grpSp>
        </p:grpSp>
      </p:grpSp>
      <p:grpSp>
        <p:nvGrpSpPr>
          <p:cNvPr id="1526" name="Group 1525"/>
          <p:cNvGrpSpPr/>
          <p:nvPr userDrawn="1"/>
        </p:nvGrpSpPr>
        <p:grpSpPr>
          <a:xfrm>
            <a:off x="840682" y="6758550"/>
            <a:ext cx="13438636" cy="2220520"/>
            <a:chOff x="0" y="9558625"/>
            <a:chExt cx="16387690" cy="2707804"/>
          </a:xfrm>
        </p:grpSpPr>
        <p:grpSp>
          <p:nvGrpSpPr>
            <p:cNvPr id="1527" name="Group 1526"/>
            <p:cNvGrpSpPr/>
            <p:nvPr/>
          </p:nvGrpSpPr>
          <p:grpSpPr>
            <a:xfrm>
              <a:off x="13680001" y="9558626"/>
              <a:ext cx="2707689" cy="2707803"/>
              <a:chOff x="2087529" y="1800000"/>
              <a:chExt cx="3384611" cy="3384754"/>
            </a:xfrm>
          </p:grpSpPr>
          <p:sp>
            <p:nvSpPr>
              <p:cNvPr id="2265" name="Freeform 2264"/>
              <p:cNvSpPr>
                <a:spLocks noChangeAspect="1"/>
              </p:cNvSpPr>
              <p:nvPr/>
            </p:nvSpPr>
            <p:spPr>
              <a:xfrm rot="18900000">
                <a:off x="2087577" y="1800189"/>
                <a:ext cx="3384563"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2266" name="Freeform 2265"/>
              <p:cNvSpPr>
                <a:spLocks noChangeAspect="1"/>
              </p:cNvSpPr>
              <p:nvPr/>
            </p:nvSpPr>
            <p:spPr>
              <a:xfrm rot="18900000">
                <a:off x="2448978" y="2161620"/>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2267" name="Rectangle 2266"/>
              <p:cNvSpPr/>
              <p:nvPr/>
            </p:nvSpPr>
            <p:spPr>
              <a:xfrm>
                <a:off x="2195538" y="1908151"/>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2268" name="Group 2267"/>
              <p:cNvGrpSpPr/>
              <p:nvPr/>
            </p:nvGrpSpPr>
            <p:grpSpPr>
              <a:xfrm>
                <a:off x="3106484" y="2819123"/>
                <a:ext cx="1346672" cy="1346672"/>
                <a:chOff x="4499826" y="4499944"/>
                <a:chExt cx="6119997" cy="6120000"/>
              </a:xfrm>
            </p:grpSpPr>
            <p:grpSp>
              <p:nvGrpSpPr>
                <p:cNvPr id="2449" name="Group 2448"/>
                <p:cNvGrpSpPr/>
                <p:nvPr/>
              </p:nvGrpSpPr>
              <p:grpSpPr>
                <a:xfrm>
                  <a:off x="4846729" y="6292485"/>
                  <a:ext cx="5426191" cy="2534918"/>
                  <a:chOff x="5084471" y="6734255"/>
                  <a:chExt cx="5426191" cy="2534918"/>
                </a:xfrm>
              </p:grpSpPr>
              <p:sp>
                <p:nvSpPr>
                  <p:cNvPr id="2451" name="Freeform 2450"/>
                  <p:cNvSpPr>
                    <a:spLocks noChangeAspect="1"/>
                  </p:cNvSpPr>
                  <p:nvPr/>
                </p:nvSpPr>
                <p:spPr>
                  <a:xfrm rot="1800000">
                    <a:off x="8345246" y="6786949"/>
                    <a:ext cx="1286853"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2" name="Freeform 2451"/>
                  <p:cNvSpPr/>
                  <p:nvPr/>
                </p:nvSpPr>
                <p:spPr>
                  <a:xfrm rot="9009209">
                    <a:off x="5084471" y="6734255"/>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3" name="Freeform 2452"/>
                  <p:cNvSpPr/>
                  <p:nvPr/>
                </p:nvSpPr>
                <p:spPr>
                  <a:xfrm rot="1800000" flipH="1" flipV="1">
                    <a:off x="5677351" y="7485530"/>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4" name="Freeform 2453"/>
                  <p:cNvSpPr/>
                  <p:nvPr/>
                </p:nvSpPr>
                <p:spPr>
                  <a:xfrm rot="1800000" flipH="1">
                    <a:off x="7873433" y="791154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5" name="Freeform 2454"/>
                  <p:cNvSpPr/>
                  <p:nvPr/>
                </p:nvSpPr>
                <p:spPr>
                  <a:xfrm rot="9000000">
                    <a:off x="6654707" y="819666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6" name="Freeform 2455"/>
                  <p:cNvSpPr/>
                  <p:nvPr/>
                </p:nvSpPr>
                <p:spPr>
                  <a:xfrm rot="8990791" flipH="1">
                    <a:off x="7406891" y="6826809"/>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7" name="Freeform 2456"/>
                  <p:cNvSpPr/>
                  <p:nvPr/>
                </p:nvSpPr>
                <p:spPr>
                  <a:xfrm rot="1800000" flipV="1">
                    <a:off x="9267373" y="8190764"/>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450" name="Rectangle 2449"/>
                <p:cNvSpPr>
                  <a:spLocks noChangeAspect="1"/>
                </p:cNvSpPr>
                <p:nvPr/>
              </p:nvSpPr>
              <p:spPr>
                <a:xfrm>
                  <a:off x="4499826" y="4499944"/>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2269" name="Group 2268"/>
              <p:cNvGrpSpPr>
                <a:grpSpLocks noChangeAspect="1"/>
              </p:cNvGrpSpPr>
              <p:nvPr/>
            </p:nvGrpSpPr>
            <p:grpSpPr>
              <a:xfrm rot="18900000">
                <a:off x="2087529" y="1800000"/>
                <a:ext cx="3384565" cy="3384566"/>
                <a:chOff x="-3078324" y="-3177276"/>
                <a:chExt cx="17280006" cy="17280005"/>
              </a:xfrm>
            </p:grpSpPr>
            <p:sp>
              <p:nvSpPr>
                <p:cNvPr id="2445" name="TextBox 2444"/>
                <p:cNvSpPr txBox="1"/>
                <p:nvPr/>
              </p:nvSpPr>
              <p:spPr>
                <a:xfrm>
                  <a:off x="-3078320" y="-3177264"/>
                  <a:ext cx="17280002"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6" name="TextBox 2445"/>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7" name="TextBox 2446"/>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8" name="TextBox 2447"/>
                <p:cNvSpPr txBox="1"/>
                <p:nvPr/>
              </p:nvSpPr>
              <p:spPr>
                <a:xfrm rot="5400000">
                  <a:off x="4697676" y="4598729"/>
                  <a:ext cx="17280001" cy="1727999"/>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grpSp>
          <p:grpSp>
            <p:nvGrpSpPr>
              <p:cNvPr id="2270" name="Group 2269"/>
              <p:cNvGrpSpPr/>
              <p:nvPr/>
            </p:nvGrpSpPr>
            <p:grpSpPr>
              <a:xfrm>
                <a:off x="2270161" y="2044071"/>
                <a:ext cx="3019292" cy="2896757"/>
                <a:chOff x="720000" y="1017587"/>
                <a:chExt cx="14004000" cy="13435666"/>
              </a:xfrm>
            </p:grpSpPr>
            <p:grpSp>
              <p:nvGrpSpPr>
                <p:cNvPr id="2271" name="Group 2270"/>
                <p:cNvGrpSpPr/>
                <p:nvPr/>
              </p:nvGrpSpPr>
              <p:grpSpPr>
                <a:xfrm>
                  <a:off x="3555000" y="9503627"/>
                  <a:ext cx="2664000" cy="2124000"/>
                  <a:chOff x="3555000" y="9503627"/>
                  <a:chExt cx="2664000" cy="2124000"/>
                </a:xfrm>
              </p:grpSpPr>
              <p:grpSp>
                <p:nvGrpSpPr>
                  <p:cNvPr id="2431" name="Group 2430"/>
                  <p:cNvGrpSpPr>
                    <a:grpSpLocks noChangeAspect="1"/>
                  </p:cNvGrpSpPr>
                  <p:nvPr/>
                </p:nvGrpSpPr>
                <p:grpSpPr>
                  <a:xfrm>
                    <a:off x="3716253" y="9503627"/>
                    <a:ext cx="2376001" cy="1656000"/>
                    <a:chOff x="9251555" y="3671999"/>
                    <a:chExt cx="3096208" cy="2160001"/>
                  </a:xfrm>
                </p:grpSpPr>
                <p:grpSp>
                  <p:nvGrpSpPr>
                    <p:cNvPr id="2434" name="Group 2433"/>
                    <p:cNvGrpSpPr/>
                    <p:nvPr/>
                  </p:nvGrpSpPr>
                  <p:grpSpPr>
                    <a:xfrm>
                      <a:off x="9251555" y="3671999"/>
                      <a:ext cx="3096208" cy="2160001"/>
                      <a:chOff x="24565482" y="18483250"/>
                      <a:chExt cx="3096208" cy="2160001"/>
                    </a:xfrm>
                  </p:grpSpPr>
                  <p:sp>
                    <p:nvSpPr>
                      <p:cNvPr id="2443" name="Rectangle 2442"/>
                      <p:cNvSpPr/>
                      <p:nvPr/>
                    </p:nvSpPr>
                    <p:spPr>
                      <a:xfrm>
                        <a:off x="24565690"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44" name="Rectangle 2443"/>
                      <p:cNvSpPr/>
                      <p:nvPr/>
                    </p:nvSpPr>
                    <p:spPr bwMode="auto">
                      <a:xfrm>
                        <a:off x="24565482" y="18483250"/>
                        <a:ext cx="3096207"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435" name="Group 2434"/>
                    <p:cNvGrpSpPr/>
                    <p:nvPr/>
                  </p:nvGrpSpPr>
                  <p:grpSpPr>
                    <a:xfrm>
                      <a:off x="9251762" y="3672000"/>
                      <a:ext cx="3096000" cy="2160000"/>
                      <a:chOff x="0" y="0"/>
                      <a:chExt cx="15119350" cy="10691813"/>
                    </a:xfrm>
                  </p:grpSpPr>
                  <p:sp>
                    <p:nvSpPr>
                      <p:cNvPr id="2436" name="Rectangle 2435"/>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37" name="TextBox 2436"/>
                      <p:cNvSpPr txBox="1"/>
                      <p:nvPr/>
                    </p:nvSpPr>
                    <p:spPr>
                      <a:xfrm>
                        <a:off x="720000" y="486000"/>
                        <a:ext cx="6120000" cy="37080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grpSp>
                    <p:nvGrpSpPr>
                      <p:cNvPr id="2438" name="Group 2437"/>
                      <p:cNvGrpSpPr/>
                      <p:nvPr/>
                    </p:nvGrpSpPr>
                    <p:grpSpPr>
                      <a:xfrm>
                        <a:off x="719999" y="1440000"/>
                        <a:ext cx="13752001" cy="8640000"/>
                        <a:chOff x="719999" y="1440000"/>
                        <a:chExt cx="13752001" cy="8640000"/>
                      </a:xfrm>
                    </p:grpSpPr>
                    <p:sp>
                      <p:nvSpPr>
                        <p:cNvPr id="2439" name="Rounded Rectangle 2438">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0" name="Rounded Rectangle 2439">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1" name="Rounded Rectangle 2440">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2" name="Rounded Rectangle 2441">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432" name="TextBox 2431"/>
                  <p:cNvSpPr txBox="1"/>
                  <p:nvPr/>
                </p:nvSpPr>
                <p:spPr>
                  <a:xfrm>
                    <a:off x="3699000" y="1133040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Systems</a:t>
                    </a:r>
                  </a:p>
                </p:txBody>
              </p:sp>
              <p:sp>
                <p:nvSpPr>
                  <p:cNvPr id="2433" name="Rectangle 2432"/>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2" name="Group 2271"/>
                <p:cNvGrpSpPr/>
                <p:nvPr/>
              </p:nvGrpSpPr>
              <p:grpSpPr>
                <a:xfrm>
                  <a:off x="720000" y="6678000"/>
                  <a:ext cx="2664000" cy="2130156"/>
                  <a:chOff x="720000" y="6678000"/>
                  <a:chExt cx="2664000" cy="2130156"/>
                </a:xfrm>
              </p:grpSpPr>
              <p:grpSp>
                <p:nvGrpSpPr>
                  <p:cNvPr id="2412" name="Group 2411"/>
                  <p:cNvGrpSpPr/>
                  <p:nvPr/>
                </p:nvGrpSpPr>
                <p:grpSpPr>
                  <a:xfrm>
                    <a:off x="808693" y="6678000"/>
                    <a:ext cx="2486614" cy="2130156"/>
                    <a:chOff x="3557247" y="9499744"/>
                    <a:chExt cx="2486614" cy="2130156"/>
                  </a:xfrm>
                </p:grpSpPr>
                <p:grpSp>
                  <p:nvGrpSpPr>
                    <p:cNvPr id="2414" name="Group 2413"/>
                    <p:cNvGrpSpPr>
                      <a:grpSpLocks noChangeAspect="1"/>
                    </p:cNvGrpSpPr>
                    <p:nvPr/>
                  </p:nvGrpSpPr>
                  <p:grpSpPr>
                    <a:xfrm>
                      <a:off x="3612554" y="9499744"/>
                      <a:ext cx="2376000" cy="1656000"/>
                      <a:chOff x="-503" y="-6"/>
                      <a:chExt cx="15119853" cy="10691819"/>
                    </a:xfrm>
                  </p:grpSpPr>
                  <p:sp>
                    <p:nvSpPr>
                      <p:cNvPr id="2416" name="Rectangle 2415"/>
                      <p:cNvSpPr/>
                      <p:nvPr/>
                    </p:nvSpPr>
                    <p:spPr>
                      <a:xfrm>
                        <a:off x="0" y="0"/>
                        <a:ext cx="15119350" cy="10691813"/>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17" name="Rectangle 2416"/>
                      <p:cNvSpPr/>
                      <p:nvPr/>
                    </p:nvSpPr>
                    <p:spPr bwMode="auto">
                      <a:xfrm>
                        <a:off x="-503" y="-6"/>
                        <a:ext cx="15119853" cy="1105720"/>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2418" name="Straight Connector 2417"/>
                      <p:cNvCxnSpPr/>
                      <p:nvPr/>
                    </p:nvCxnSpPr>
                    <p:spPr>
                      <a:xfrm flipV="1">
                        <a:off x="719998" y="2045776"/>
                        <a:ext cx="13752000" cy="0"/>
                      </a:xfrm>
                      <a:prstGeom prst="line">
                        <a:avLst/>
                      </a:prstGeom>
                      <a:noFill/>
                      <a:ln w="809" cap="flat" cmpd="sng" algn="ctr">
                        <a:solidFill>
                          <a:srgbClr val="612D70"/>
                        </a:solidFill>
                        <a:prstDash val="solid"/>
                        <a:miter lim="800000"/>
                      </a:ln>
                      <a:effectLst/>
                    </p:spPr>
                  </p:cxnSp>
                  <p:cxnSp>
                    <p:nvCxnSpPr>
                      <p:cNvPr id="2419" name="Straight Connector 2418"/>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420" name="Straight Connector 2419"/>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421" name="Straight Connector 2420"/>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422" name="Straight Connector 2421"/>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423" name="Straight Connector 2422"/>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424" name="Straight Connector 2423"/>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425" name="Straight Connector 2424"/>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426" name="Straight Connector 2425"/>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427" name="Straight Connector 2426"/>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428" name="Straight Connector 2427"/>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429" name="Straight Connector 2428"/>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sp>
                    <p:nvSpPr>
                      <p:cNvPr id="2430" name="Rounded Rectangle 2429">
                        <a:extLst>
                          <a:ext uri="{FF2B5EF4-FFF2-40B4-BE49-F238E27FC236}">
                            <a16:creationId xmlns:a16="http://schemas.microsoft.com/office/drawing/2014/main" id="{52F74A05-C249-8C4F-A7EC-3501ED98CBAD}"/>
                          </a:ext>
                        </a:extLst>
                      </p:cNvPr>
                      <p:cNvSpPr>
                        <a:spLocks/>
                      </p:cNvSpPr>
                      <p:nvPr/>
                    </p:nvSpPr>
                    <p:spPr bwMode="auto">
                      <a:xfrm>
                        <a:off x="719997" y="1433476"/>
                        <a:ext cx="13752003" cy="8640000"/>
                      </a:xfrm>
                      <a:prstGeom prst="roundRect">
                        <a:avLst>
                          <a:gd name="adj" fmla="val 2003"/>
                        </a:avLst>
                      </a:prstGeom>
                      <a:no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sp>
                  <p:nvSpPr>
                    <p:cNvPr id="2415" name="TextBox 2414"/>
                    <p:cNvSpPr txBox="1">
                      <a:spLocks/>
                    </p:cNvSpPr>
                    <p:nvPr/>
                  </p:nvSpPr>
                  <p:spPr>
                    <a:xfrm>
                      <a:off x="3557247" y="11341900"/>
                      <a:ext cx="248661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Measurement</a:t>
                      </a:r>
                    </a:p>
                  </p:txBody>
                </p:sp>
              </p:grpSp>
              <p:sp>
                <p:nvSpPr>
                  <p:cNvPr id="2413" name="Rectangle 2412"/>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3" name="Group 2272"/>
                <p:cNvGrpSpPr/>
                <p:nvPr/>
              </p:nvGrpSpPr>
              <p:grpSpPr>
                <a:xfrm>
                  <a:off x="9225000" y="3851977"/>
                  <a:ext cx="2664000" cy="2130140"/>
                  <a:chOff x="9225000" y="3851977"/>
                  <a:chExt cx="2664000" cy="2130140"/>
                </a:xfrm>
              </p:grpSpPr>
              <p:grpSp>
                <p:nvGrpSpPr>
                  <p:cNvPr id="2385" name="Group 2384"/>
                  <p:cNvGrpSpPr/>
                  <p:nvPr/>
                </p:nvGrpSpPr>
                <p:grpSpPr>
                  <a:xfrm>
                    <a:off x="9369000" y="3851977"/>
                    <a:ext cx="2376000" cy="2130140"/>
                    <a:chOff x="9145612" y="9499759"/>
                    <a:chExt cx="2376000" cy="2130140"/>
                  </a:xfrm>
                </p:grpSpPr>
                <p:grpSp>
                  <p:nvGrpSpPr>
                    <p:cNvPr id="2387" name="Group 2386"/>
                    <p:cNvGrpSpPr>
                      <a:grpSpLocks noChangeAspect="1"/>
                    </p:cNvGrpSpPr>
                    <p:nvPr/>
                  </p:nvGrpSpPr>
                  <p:grpSpPr>
                    <a:xfrm>
                      <a:off x="9145612" y="9499759"/>
                      <a:ext cx="2376000" cy="1656000"/>
                      <a:chOff x="12258000" y="12744000"/>
                      <a:chExt cx="3096001" cy="2160000"/>
                    </a:xfrm>
                  </p:grpSpPr>
                  <p:grpSp>
                    <p:nvGrpSpPr>
                      <p:cNvPr id="2389" name="Group 2388"/>
                      <p:cNvGrpSpPr/>
                      <p:nvPr/>
                    </p:nvGrpSpPr>
                    <p:grpSpPr>
                      <a:xfrm>
                        <a:off x="12258000" y="12744000"/>
                        <a:ext cx="3096001" cy="2160000"/>
                        <a:chOff x="24565689" y="18483251"/>
                        <a:chExt cx="3096001" cy="2160000"/>
                      </a:xfrm>
                    </p:grpSpPr>
                    <p:sp>
                      <p:nvSpPr>
                        <p:cNvPr id="2410" name="Rectangle 2409"/>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11" name="Rectangle 2410"/>
                        <p:cNvSpPr/>
                        <p:nvPr/>
                      </p:nvSpPr>
                      <p:spPr bwMode="auto">
                        <a:xfrm>
                          <a:off x="24588609" y="18483251"/>
                          <a:ext cx="307308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390" name="Group 2389"/>
                      <p:cNvGrpSpPr/>
                      <p:nvPr/>
                    </p:nvGrpSpPr>
                    <p:grpSpPr>
                      <a:xfrm>
                        <a:off x="12258000" y="12744000"/>
                        <a:ext cx="3096000" cy="2160000"/>
                        <a:chOff x="0" y="0"/>
                        <a:chExt cx="15119350" cy="10691813"/>
                      </a:xfrm>
                    </p:grpSpPr>
                    <p:sp>
                      <p:nvSpPr>
                        <p:cNvPr id="2391" name="Rectangle 239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2392" name="Straight Connector 2391"/>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393" name="Straight Connector 2392"/>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394" name="Straight Connector 2393"/>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395" name="Straight Connector 2394"/>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396" name="Straight Connector 2395"/>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397" name="Straight Connector 2396"/>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398" name="Straight Connector 2397"/>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399" name="Straight Connector 2398"/>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400" name="Straight Connector 2399"/>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401" name="Straight Connector 2400"/>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402" name="Straight Connector 2401"/>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cxnSp>
                      <p:nvCxnSpPr>
                        <p:cNvPr id="2403" name="Straight Connector 2402"/>
                        <p:cNvCxnSpPr/>
                        <p:nvPr/>
                      </p:nvCxnSpPr>
                      <p:spPr>
                        <a:xfrm flipV="1">
                          <a:off x="719998" y="2045776"/>
                          <a:ext cx="13752000" cy="0"/>
                        </a:xfrm>
                        <a:prstGeom prst="line">
                          <a:avLst/>
                        </a:prstGeom>
                        <a:noFill/>
                        <a:ln w="809" cap="flat" cmpd="sng" algn="ctr">
                          <a:solidFill>
                            <a:srgbClr val="A51739"/>
                          </a:solidFill>
                          <a:prstDash val="solid"/>
                          <a:miter lim="800000"/>
                        </a:ln>
                        <a:effectLst/>
                      </p:spPr>
                    </p:cxnSp>
                    <p:sp>
                      <p:nvSpPr>
                        <p:cNvPr id="2404" name="Rounded Rectangle 2403">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405" name="Straight Connector 2404"/>
                        <p:cNvCxnSpPr/>
                        <p:nvPr/>
                      </p:nvCxnSpPr>
                      <p:spPr>
                        <a:xfrm>
                          <a:off x="3011998" y="1440000"/>
                          <a:ext cx="0" cy="8640000"/>
                        </a:xfrm>
                        <a:prstGeom prst="line">
                          <a:avLst/>
                        </a:prstGeom>
                        <a:noFill/>
                        <a:ln w="809" cap="flat" cmpd="sng" algn="ctr">
                          <a:solidFill>
                            <a:srgbClr val="A51739"/>
                          </a:solidFill>
                          <a:prstDash val="solid"/>
                          <a:miter lim="800000"/>
                        </a:ln>
                        <a:effectLst/>
                      </p:spPr>
                    </p:cxnSp>
                    <p:cxnSp>
                      <p:nvCxnSpPr>
                        <p:cNvPr id="2406" name="Straight Connector 2405"/>
                        <p:cNvCxnSpPr/>
                        <p:nvPr/>
                      </p:nvCxnSpPr>
                      <p:spPr>
                        <a:xfrm>
                          <a:off x="5303998" y="1440000"/>
                          <a:ext cx="0" cy="8640000"/>
                        </a:xfrm>
                        <a:prstGeom prst="line">
                          <a:avLst/>
                        </a:prstGeom>
                        <a:noFill/>
                        <a:ln w="809" cap="flat" cmpd="sng" algn="ctr">
                          <a:solidFill>
                            <a:srgbClr val="A51739"/>
                          </a:solidFill>
                          <a:prstDash val="solid"/>
                          <a:miter lim="800000"/>
                        </a:ln>
                        <a:effectLst/>
                      </p:spPr>
                    </p:cxnSp>
                    <p:cxnSp>
                      <p:nvCxnSpPr>
                        <p:cNvPr id="2407" name="Straight Connector 2406"/>
                        <p:cNvCxnSpPr/>
                        <p:nvPr/>
                      </p:nvCxnSpPr>
                      <p:spPr>
                        <a:xfrm>
                          <a:off x="7595998" y="1440000"/>
                          <a:ext cx="0" cy="8640000"/>
                        </a:xfrm>
                        <a:prstGeom prst="line">
                          <a:avLst/>
                        </a:prstGeom>
                        <a:noFill/>
                        <a:ln w="809" cap="flat" cmpd="sng" algn="ctr">
                          <a:solidFill>
                            <a:srgbClr val="A51739"/>
                          </a:solidFill>
                          <a:prstDash val="solid"/>
                          <a:miter lim="800000"/>
                        </a:ln>
                        <a:effectLst/>
                      </p:spPr>
                    </p:cxnSp>
                    <p:cxnSp>
                      <p:nvCxnSpPr>
                        <p:cNvPr id="2408" name="Straight Connector 2407"/>
                        <p:cNvCxnSpPr/>
                        <p:nvPr/>
                      </p:nvCxnSpPr>
                      <p:spPr>
                        <a:xfrm>
                          <a:off x="9887998" y="1440000"/>
                          <a:ext cx="0" cy="8640000"/>
                        </a:xfrm>
                        <a:prstGeom prst="line">
                          <a:avLst/>
                        </a:prstGeom>
                        <a:noFill/>
                        <a:ln w="809" cap="flat" cmpd="sng" algn="ctr">
                          <a:solidFill>
                            <a:srgbClr val="A51739"/>
                          </a:solidFill>
                          <a:prstDash val="solid"/>
                          <a:miter lim="800000"/>
                        </a:ln>
                        <a:effectLst/>
                      </p:spPr>
                    </p:cxnSp>
                    <p:cxnSp>
                      <p:nvCxnSpPr>
                        <p:cNvPr id="2409" name="Straight Connector 2408"/>
                        <p:cNvCxnSpPr/>
                        <p:nvPr/>
                      </p:nvCxnSpPr>
                      <p:spPr>
                        <a:xfrm>
                          <a:off x="12179998" y="1440000"/>
                          <a:ext cx="0" cy="8640000"/>
                        </a:xfrm>
                        <a:prstGeom prst="line">
                          <a:avLst/>
                        </a:prstGeom>
                        <a:noFill/>
                        <a:ln w="809" cap="flat" cmpd="sng" algn="ctr">
                          <a:solidFill>
                            <a:srgbClr val="A51739"/>
                          </a:solidFill>
                          <a:prstDash val="solid"/>
                          <a:miter lim="800000"/>
                        </a:ln>
                        <a:effectLst/>
                      </p:spPr>
                    </p:cxnSp>
                  </p:grpSp>
                </p:grpSp>
                <p:sp>
                  <p:nvSpPr>
                    <p:cNvPr id="2388" name="TextBox 2387"/>
                    <p:cNvSpPr txBox="1">
                      <a:spLocks/>
                    </p:cNvSpPr>
                    <p:nvPr/>
                  </p:nvSpPr>
                  <p:spPr>
                    <a:xfrm>
                      <a:off x="9145612" y="11341899"/>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Failure Analysis</a:t>
                      </a:r>
                    </a:p>
                  </p:txBody>
                </p:sp>
              </p:grpSp>
              <p:sp>
                <p:nvSpPr>
                  <p:cNvPr id="2386" name="Rectangle 2385"/>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4" name="Group 2273"/>
                <p:cNvGrpSpPr/>
                <p:nvPr/>
              </p:nvGrpSpPr>
              <p:grpSpPr>
                <a:xfrm>
                  <a:off x="9225000" y="9503627"/>
                  <a:ext cx="2664000" cy="2124000"/>
                  <a:chOff x="9225000" y="9503627"/>
                  <a:chExt cx="2664000" cy="2124000"/>
                </a:xfrm>
              </p:grpSpPr>
              <p:grpSp>
                <p:nvGrpSpPr>
                  <p:cNvPr id="2369" name="Group 2368"/>
                  <p:cNvGrpSpPr/>
                  <p:nvPr/>
                </p:nvGrpSpPr>
                <p:grpSpPr>
                  <a:xfrm>
                    <a:off x="9369000" y="9503627"/>
                    <a:ext cx="2376000" cy="2124000"/>
                    <a:chOff x="6378898" y="1152000"/>
                    <a:chExt cx="2376000" cy="2124000"/>
                  </a:xfrm>
                </p:grpSpPr>
                <p:grpSp>
                  <p:nvGrpSpPr>
                    <p:cNvPr id="2371" name="Group 2370"/>
                    <p:cNvGrpSpPr>
                      <a:grpSpLocks noChangeAspect="1"/>
                    </p:cNvGrpSpPr>
                    <p:nvPr/>
                  </p:nvGrpSpPr>
                  <p:grpSpPr>
                    <a:xfrm>
                      <a:off x="6378898" y="1152000"/>
                      <a:ext cx="2376000" cy="1656000"/>
                      <a:chOff x="9251762" y="3672000"/>
                      <a:chExt cx="3096000" cy="2160000"/>
                    </a:xfrm>
                  </p:grpSpPr>
                  <p:sp>
                    <p:nvSpPr>
                      <p:cNvPr id="2373" name="Rectangle 2372"/>
                      <p:cNvSpPr/>
                      <p:nvPr/>
                    </p:nvSpPr>
                    <p:spPr>
                      <a:xfrm>
                        <a:off x="9251762" y="3672000"/>
                        <a:ext cx="3096000" cy="2160000"/>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374" name="Group 2373"/>
                      <p:cNvGrpSpPr/>
                      <p:nvPr/>
                    </p:nvGrpSpPr>
                    <p:grpSpPr>
                      <a:xfrm>
                        <a:off x="9251762" y="3672000"/>
                        <a:ext cx="3096000" cy="2160000"/>
                        <a:chOff x="9251762" y="3672000"/>
                        <a:chExt cx="3096000" cy="2160000"/>
                      </a:xfrm>
                    </p:grpSpPr>
                    <p:grpSp>
                      <p:nvGrpSpPr>
                        <p:cNvPr id="2375" name="Group 2374"/>
                        <p:cNvGrpSpPr/>
                        <p:nvPr/>
                      </p:nvGrpSpPr>
                      <p:grpSpPr>
                        <a:xfrm>
                          <a:off x="9251762" y="3672000"/>
                          <a:ext cx="3096000" cy="2160000"/>
                          <a:chOff x="24565689" y="18483251"/>
                          <a:chExt cx="3096000" cy="2160000"/>
                        </a:xfrm>
                      </p:grpSpPr>
                      <p:sp>
                        <p:nvSpPr>
                          <p:cNvPr id="2383" name="Rectangle 2382"/>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84" name="Rectangle 2383"/>
                          <p:cNvSpPr/>
                          <p:nvPr/>
                        </p:nvSpPr>
                        <p:spPr bwMode="auto">
                          <a:xfrm>
                            <a:off x="24584238" y="18483251"/>
                            <a:ext cx="307745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376" name="Group 2375"/>
                        <p:cNvGrpSpPr/>
                        <p:nvPr/>
                      </p:nvGrpSpPr>
                      <p:grpSpPr>
                        <a:xfrm>
                          <a:off x="9251762" y="3672000"/>
                          <a:ext cx="3096000" cy="2160000"/>
                          <a:chOff x="0" y="0"/>
                          <a:chExt cx="15119350" cy="10691813"/>
                        </a:xfrm>
                      </p:grpSpPr>
                      <p:sp>
                        <p:nvSpPr>
                          <p:cNvPr id="2377" name="Rectangle 237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378" name="Group 2377"/>
                          <p:cNvGrpSpPr/>
                          <p:nvPr/>
                        </p:nvGrpSpPr>
                        <p:grpSpPr>
                          <a:xfrm>
                            <a:off x="719999" y="1440000"/>
                            <a:ext cx="13752001" cy="8640000"/>
                            <a:chOff x="719999" y="1440000"/>
                            <a:chExt cx="13752001" cy="8640000"/>
                          </a:xfrm>
                        </p:grpSpPr>
                        <p:sp>
                          <p:nvSpPr>
                            <p:cNvPr id="2379" name="Rounded Rectangle 2378">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0" name="Rounded Rectangle 2379">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1" name="Rounded Rectangle 2380">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2" name="Rounded Rectangle 2381">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grpSp>
                <p:sp>
                  <p:nvSpPr>
                    <p:cNvPr id="2372" name="TextBox 2371"/>
                    <p:cNvSpPr txBox="1">
                      <a:spLocks/>
                    </p:cNvSpPr>
                    <p:nvPr/>
                  </p:nvSpPr>
                  <p:spPr>
                    <a:xfrm>
                      <a:off x="6378898"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Operation</a:t>
                      </a:r>
                    </a:p>
                  </p:txBody>
                </p:sp>
              </p:grpSp>
              <p:sp>
                <p:nvSpPr>
                  <p:cNvPr id="2370" name="Rectangle 2369"/>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5" name="Group 2274"/>
                <p:cNvGrpSpPr/>
                <p:nvPr/>
              </p:nvGrpSpPr>
              <p:grpSpPr>
                <a:xfrm>
                  <a:off x="3555000" y="3849698"/>
                  <a:ext cx="2664000" cy="2124000"/>
                  <a:chOff x="3555000" y="3849698"/>
                  <a:chExt cx="2664000" cy="2124000"/>
                </a:xfrm>
              </p:grpSpPr>
              <p:grpSp>
                <p:nvGrpSpPr>
                  <p:cNvPr id="2358" name="Group 2357"/>
                  <p:cNvGrpSpPr/>
                  <p:nvPr/>
                </p:nvGrpSpPr>
                <p:grpSpPr>
                  <a:xfrm>
                    <a:off x="3601065" y="3849698"/>
                    <a:ext cx="2571870" cy="2124000"/>
                    <a:chOff x="3525326" y="3934587"/>
                    <a:chExt cx="2571870" cy="2124000"/>
                  </a:xfrm>
                </p:grpSpPr>
                <p:sp>
                  <p:nvSpPr>
                    <p:cNvPr id="2360" name="TextBox 2359"/>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2361" name="Group 2360"/>
                    <p:cNvGrpSpPr>
                      <a:grpSpLocks noChangeAspect="1"/>
                    </p:cNvGrpSpPr>
                    <p:nvPr/>
                  </p:nvGrpSpPr>
                  <p:grpSpPr>
                    <a:xfrm>
                      <a:off x="3623615" y="3934587"/>
                      <a:ext cx="2375292" cy="1656000"/>
                      <a:chOff x="3201117" y="3666939"/>
                      <a:chExt cx="3184908" cy="2221876"/>
                    </a:xfrm>
                  </p:grpSpPr>
                  <p:sp>
                    <p:nvSpPr>
                      <p:cNvPr id="2362" name="Rectangle 2361"/>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63" name="Rectangle 2362"/>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64" name="Group 2363"/>
                      <p:cNvGrpSpPr/>
                      <p:nvPr/>
                    </p:nvGrpSpPr>
                    <p:grpSpPr>
                      <a:xfrm>
                        <a:off x="3352989" y="3966187"/>
                        <a:ext cx="2896681" cy="1795486"/>
                        <a:chOff x="719999" y="1728000"/>
                        <a:chExt cx="13752001" cy="8532000"/>
                      </a:xfrm>
                    </p:grpSpPr>
                    <p:sp>
                      <p:nvSpPr>
                        <p:cNvPr id="2365" name="Rounded Rectangle 2364">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6" name="Rounded Rectangle 2365">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7" name="Rounded Rectangle 2366">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8" name="Rounded Rectangle 2367">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359" name="Rectangle 2358"/>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6" name="Group 2275"/>
                <p:cNvGrpSpPr/>
                <p:nvPr/>
              </p:nvGrpSpPr>
              <p:grpSpPr>
                <a:xfrm>
                  <a:off x="6390000" y="12329253"/>
                  <a:ext cx="2664000" cy="2124000"/>
                  <a:chOff x="6390000" y="12329253"/>
                  <a:chExt cx="2664000" cy="2124000"/>
                </a:xfrm>
              </p:grpSpPr>
              <p:grpSp>
                <p:nvGrpSpPr>
                  <p:cNvPr id="2314" name="Group 2313"/>
                  <p:cNvGrpSpPr/>
                  <p:nvPr/>
                </p:nvGrpSpPr>
                <p:grpSpPr>
                  <a:xfrm>
                    <a:off x="6534000" y="12329253"/>
                    <a:ext cx="2376000" cy="2122807"/>
                    <a:chOff x="11922875" y="6717171"/>
                    <a:chExt cx="2376000" cy="2122807"/>
                  </a:xfrm>
                </p:grpSpPr>
                <p:sp>
                  <p:nvSpPr>
                    <p:cNvPr id="2316" name="TextBox 2315"/>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317" name="Group 2316"/>
                    <p:cNvGrpSpPr>
                      <a:grpSpLocks noChangeAspect="1"/>
                    </p:cNvGrpSpPr>
                    <p:nvPr/>
                  </p:nvGrpSpPr>
                  <p:grpSpPr>
                    <a:xfrm>
                      <a:off x="11923229" y="6717171"/>
                      <a:ext cx="2375292" cy="1656000"/>
                      <a:chOff x="11500731" y="6449523"/>
                      <a:chExt cx="3184908" cy="2221875"/>
                    </a:xfrm>
                  </p:grpSpPr>
                  <p:sp>
                    <p:nvSpPr>
                      <p:cNvPr id="2318" name="Rectangle 2317"/>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19" name="Rectangle 2318"/>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20" name="Group 2319"/>
                      <p:cNvGrpSpPr/>
                      <p:nvPr/>
                    </p:nvGrpSpPr>
                    <p:grpSpPr>
                      <a:xfrm>
                        <a:off x="11500944" y="6449523"/>
                        <a:ext cx="3184695" cy="2221875"/>
                        <a:chOff x="0" y="0"/>
                        <a:chExt cx="15119350" cy="10691813"/>
                      </a:xfrm>
                    </p:grpSpPr>
                    <p:sp>
                      <p:nvSpPr>
                        <p:cNvPr id="2321" name="Rectangle 232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22" name="Rounded Rectangle 2321">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3" name="Rounded Rectangle 2322">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324" name="Rounded Rectangle 2323">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5" name="Rounded Rectangle 2324">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6" name="Rounded Rectangle 2325">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7" name="Rounded Rectangle 2326">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8" name="Rounded Rectangle 2327">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329" name="Rounded Rectangle 2328">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330" name="Rounded Rectangle 2329">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331" name="Rounded Rectangle 2330">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332" name="Rounded Rectangle 2331">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333" name="Group 2332"/>
                        <p:cNvGrpSpPr/>
                        <p:nvPr/>
                      </p:nvGrpSpPr>
                      <p:grpSpPr>
                        <a:xfrm>
                          <a:off x="2607963" y="1440000"/>
                          <a:ext cx="11145004" cy="620779"/>
                          <a:chOff x="5216002" y="3065785"/>
                          <a:chExt cx="22290008" cy="1241558"/>
                        </a:xfrm>
                      </p:grpSpPr>
                      <p:sp>
                        <p:nvSpPr>
                          <p:cNvPr id="2355" name="Rounded Rectangle 2354">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356" name="Rounded Rectangle 2355">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357" name="Rounded Rectangle 2356">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334" name="Rounded Rectangle 2333">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335"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36" name="Rounded Rectangle 2335">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37"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338" name="Rounded Rectangle 2337">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39"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0" name="Rounded Rectangle 2339">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1"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2" name="Rounded Rectangle 2341">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3" name="Rounded Rectangle 2342">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4"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5"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6" name="Rounded Rectangle 2345">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7"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8"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9"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0"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1" name="Rounded Rectangle 2350">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52"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3"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4" name="Rounded Rectangle 2353">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315" name="Rectangle 2314"/>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7" name="Group 2276"/>
                <p:cNvGrpSpPr/>
                <p:nvPr/>
              </p:nvGrpSpPr>
              <p:grpSpPr>
                <a:xfrm>
                  <a:off x="6390000" y="1017587"/>
                  <a:ext cx="2664000" cy="2132368"/>
                  <a:chOff x="6390000" y="1017587"/>
                  <a:chExt cx="2664000" cy="2132368"/>
                </a:xfrm>
              </p:grpSpPr>
              <p:grpSp>
                <p:nvGrpSpPr>
                  <p:cNvPr id="2297" name="Group 2296"/>
                  <p:cNvGrpSpPr/>
                  <p:nvPr/>
                </p:nvGrpSpPr>
                <p:grpSpPr>
                  <a:xfrm>
                    <a:off x="6442638" y="1017587"/>
                    <a:ext cx="2554154" cy="2122807"/>
                    <a:chOff x="757231" y="6717171"/>
                    <a:chExt cx="2554154" cy="2122807"/>
                  </a:xfrm>
                </p:grpSpPr>
                <p:sp>
                  <p:nvSpPr>
                    <p:cNvPr id="2299" name="TextBox 2298"/>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2300" name="Group 2299"/>
                    <p:cNvGrpSpPr>
                      <a:grpSpLocks noChangeAspect="1"/>
                    </p:cNvGrpSpPr>
                    <p:nvPr/>
                  </p:nvGrpSpPr>
                  <p:grpSpPr>
                    <a:xfrm>
                      <a:off x="846662" y="6717171"/>
                      <a:ext cx="2391803" cy="1656000"/>
                      <a:chOff x="413606" y="6449523"/>
                      <a:chExt cx="3228312" cy="2221875"/>
                    </a:xfrm>
                  </p:grpSpPr>
                  <p:sp>
                    <p:nvSpPr>
                      <p:cNvPr id="2301" name="Rectangle 2300"/>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02" name="Rectangle 2301"/>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03" name="Group 2302"/>
                      <p:cNvGrpSpPr/>
                      <p:nvPr/>
                    </p:nvGrpSpPr>
                    <p:grpSpPr>
                      <a:xfrm>
                        <a:off x="434936" y="6449523"/>
                        <a:ext cx="3184695" cy="2221875"/>
                        <a:chOff x="0" y="0"/>
                        <a:chExt cx="15119350" cy="10691813"/>
                      </a:xfrm>
                    </p:grpSpPr>
                    <p:sp>
                      <p:nvSpPr>
                        <p:cNvPr id="2304" name="Rectangle 230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05" name="Rounded Rectangle 2304">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6" name="Rounded Rectangle 2305">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7" name="Rounded Rectangle 2306">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8" name="Rounded Rectangle 2307">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9" name="Rounded Rectangle 2308">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0" name="Rounded Rectangle 2309">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1" name="Rounded Rectangle 2310">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2" name="Rounded Rectangle 2311">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3" name="Rounded Rectangle 2312">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2298" name="Rectangle 2297"/>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8" name="Group 2277"/>
                <p:cNvGrpSpPr/>
                <p:nvPr/>
              </p:nvGrpSpPr>
              <p:grpSpPr>
                <a:xfrm>
                  <a:off x="12060000" y="6678000"/>
                  <a:ext cx="2664000" cy="2124445"/>
                  <a:chOff x="12060000" y="6678000"/>
                  <a:chExt cx="2664000" cy="2124445"/>
                </a:xfrm>
              </p:grpSpPr>
              <p:grpSp>
                <p:nvGrpSpPr>
                  <p:cNvPr id="2279" name="Group 2278"/>
                  <p:cNvGrpSpPr/>
                  <p:nvPr/>
                </p:nvGrpSpPr>
                <p:grpSpPr>
                  <a:xfrm>
                    <a:off x="12201950" y="6678000"/>
                    <a:ext cx="2378050" cy="2124445"/>
                    <a:chOff x="12201950" y="6678000"/>
                    <a:chExt cx="2378050" cy="2124445"/>
                  </a:xfrm>
                </p:grpSpPr>
                <p:sp>
                  <p:nvSpPr>
                    <p:cNvPr id="2281" name="TextBox 2280"/>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2282" name="Group 2281"/>
                    <p:cNvGrpSpPr>
                      <a:grpSpLocks noChangeAspect="1"/>
                    </p:cNvGrpSpPr>
                    <p:nvPr/>
                  </p:nvGrpSpPr>
                  <p:grpSpPr>
                    <a:xfrm>
                      <a:off x="12204000" y="6678000"/>
                      <a:ext cx="2376000" cy="1656000"/>
                      <a:chOff x="8731403" y="3665896"/>
                      <a:chExt cx="3183789" cy="2221246"/>
                    </a:xfrm>
                  </p:grpSpPr>
                  <p:sp>
                    <p:nvSpPr>
                      <p:cNvPr id="2283" name="Rectangle 2282"/>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84" name="Rectangle 2283"/>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285" name="Group 2284"/>
                      <p:cNvGrpSpPr>
                        <a:grpSpLocks noChangeAspect="1"/>
                      </p:cNvGrpSpPr>
                      <p:nvPr/>
                    </p:nvGrpSpPr>
                    <p:grpSpPr>
                      <a:xfrm>
                        <a:off x="9272619" y="3965765"/>
                        <a:ext cx="2101357" cy="1795506"/>
                        <a:chOff x="9744926" y="3956413"/>
                        <a:chExt cx="2051849" cy="1778269"/>
                      </a:xfrm>
                    </p:grpSpPr>
                    <p:sp>
                      <p:nvSpPr>
                        <p:cNvPr id="2286" name="Freeform 2285"/>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7" name="Freeform 2286"/>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8" name="Freeform 2287"/>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9" name="Freeform 2288"/>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0" name="Down Arrow 2289"/>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1" name="Down Arrow 2290"/>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2" name="Down Arrow 2291"/>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3" name="Freeform 2292"/>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4" name="Freeform 2293"/>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5" name="Freeform 2294"/>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6" name="Freeform 2295"/>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2280" name="Rectangle 2279"/>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28" name="Group 1527"/>
            <p:cNvGrpSpPr/>
            <p:nvPr/>
          </p:nvGrpSpPr>
          <p:grpSpPr>
            <a:xfrm>
              <a:off x="10260001" y="9558627"/>
              <a:ext cx="2707689" cy="2707802"/>
              <a:chOff x="2087529" y="1800000"/>
              <a:chExt cx="3384611" cy="3384753"/>
            </a:xfrm>
          </p:grpSpPr>
          <p:sp>
            <p:nvSpPr>
              <p:cNvPr id="2073" name="Freeform 2072"/>
              <p:cNvSpPr>
                <a:spLocks noChangeAspect="1"/>
              </p:cNvSpPr>
              <p:nvPr/>
            </p:nvSpPr>
            <p:spPr>
              <a:xfrm rot="18900000">
                <a:off x="2087577" y="1800189"/>
                <a:ext cx="3384563"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2074" name="Group 2073"/>
              <p:cNvGrpSpPr>
                <a:grpSpLocks noChangeAspect="1"/>
              </p:cNvGrpSpPr>
              <p:nvPr/>
            </p:nvGrpSpPr>
            <p:grpSpPr>
              <a:xfrm rot="18900000">
                <a:off x="2087529" y="1800000"/>
                <a:ext cx="3384564" cy="3384564"/>
                <a:chOff x="-3078324" y="-3177277"/>
                <a:chExt cx="17280005" cy="17280002"/>
              </a:xfrm>
            </p:grpSpPr>
            <p:sp>
              <p:nvSpPr>
                <p:cNvPr id="2261" name="TextBox 2260"/>
                <p:cNvSpPr txBox="1"/>
                <p:nvPr/>
              </p:nvSpPr>
              <p:spPr>
                <a:xfrm>
                  <a:off x="-3078322" y="-3177268"/>
                  <a:ext cx="17280003"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2" name="TextBox 2261"/>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3" name="TextBox 2262"/>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4" name="TextBox 2263"/>
                <p:cNvSpPr txBox="1"/>
                <p:nvPr/>
              </p:nvSpPr>
              <p:spPr>
                <a:xfrm rot="5400000">
                  <a:off x="4697675" y="4598725"/>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grpSp>
          <p:sp>
            <p:nvSpPr>
              <p:cNvPr id="2075" name="Freeform 2074"/>
              <p:cNvSpPr>
                <a:spLocks noChangeAspect="1"/>
              </p:cNvSpPr>
              <p:nvPr/>
            </p:nvSpPr>
            <p:spPr>
              <a:xfrm rot="18900000">
                <a:off x="2449011" y="2161606"/>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sp>
            <p:nvSpPr>
              <p:cNvPr id="2076" name="Rectangle 2075"/>
              <p:cNvSpPr/>
              <p:nvPr/>
            </p:nvSpPr>
            <p:spPr>
              <a:xfrm>
                <a:off x="2195538" y="1908151"/>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nvGrpSpPr>
              <p:cNvPr id="2077" name="Group 2076"/>
              <p:cNvGrpSpPr/>
              <p:nvPr/>
            </p:nvGrpSpPr>
            <p:grpSpPr>
              <a:xfrm>
                <a:off x="3106484" y="2819122"/>
                <a:ext cx="1346672" cy="1346672"/>
                <a:chOff x="4499825" y="4499941"/>
                <a:chExt cx="6120000" cy="6120000"/>
              </a:xfrm>
            </p:grpSpPr>
            <p:grpSp>
              <p:nvGrpSpPr>
                <p:cNvPr id="2252" name="Group 2251"/>
                <p:cNvGrpSpPr/>
                <p:nvPr/>
              </p:nvGrpSpPr>
              <p:grpSpPr>
                <a:xfrm>
                  <a:off x="5523630" y="5853688"/>
                  <a:ext cx="4072391" cy="3412507"/>
                  <a:chOff x="5370725" y="6036704"/>
                  <a:chExt cx="4072391" cy="3412507"/>
                </a:xfrm>
              </p:grpSpPr>
              <p:sp>
                <p:nvSpPr>
                  <p:cNvPr id="2254" name="Freeform 2253"/>
                  <p:cNvSpPr>
                    <a:spLocks noChangeAspect="1"/>
                  </p:cNvSpPr>
                  <p:nvPr/>
                </p:nvSpPr>
                <p:spPr>
                  <a:xfrm rot="1800000">
                    <a:off x="7016143" y="7684853"/>
                    <a:ext cx="1286854" cy="1474403"/>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5" name="Freeform 2254"/>
                  <p:cNvSpPr/>
                  <p:nvPr/>
                </p:nvSpPr>
                <p:spPr>
                  <a:xfrm rot="9009209">
                    <a:off x="5762641" y="8376709"/>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6" name="Freeform 2255"/>
                  <p:cNvSpPr/>
                  <p:nvPr/>
                </p:nvSpPr>
                <p:spPr>
                  <a:xfrm rot="19800000" flipH="1" flipV="1">
                    <a:off x="5370725" y="7667452"/>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7" name="Freeform 2256"/>
                  <p:cNvSpPr/>
                  <p:nvPr/>
                </p:nvSpPr>
                <p:spPr>
                  <a:xfrm rot="19800000" flipH="1">
                    <a:off x="7985574" y="8053629"/>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8" name="Freeform 2257"/>
                  <p:cNvSpPr/>
                  <p:nvPr/>
                </p:nvSpPr>
                <p:spPr>
                  <a:xfrm rot="12600000">
                    <a:off x="5994285" y="6988835"/>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9" name="Freeform 2258"/>
                  <p:cNvSpPr/>
                  <p:nvPr/>
                </p:nvSpPr>
                <p:spPr>
                  <a:xfrm rot="16190791" flipH="1">
                    <a:off x="7791931" y="6917490"/>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60" name="Freeform 2259"/>
                  <p:cNvSpPr/>
                  <p:nvPr/>
                </p:nvSpPr>
                <p:spPr>
                  <a:xfrm rot="1785300" flipV="1">
                    <a:off x="8199831" y="6036704"/>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253" name="Rectangle 2252"/>
                <p:cNvSpPr>
                  <a:spLocks noChangeAspect="1"/>
                </p:cNvSpPr>
                <p:nvPr/>
              </p:nvSpPr>
              <p:spPr>
                <a:xfrm>
                  <a:off x="4499825" y="4499941"/>
                  <a:ext cx="6120000" cy="6120000"/>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2078" name="Group 2077"/>
              <p:cNvGrpSpPr/>
              <p:nvPr/>
            </p:nvGrpSpPr>
            <p:grpSpPr>
              <a:xfrm>
                <a:off x="2270194" y="2044057"/>
                <a:ext cx="3019292" cy="2896757"/>
                <a:chOff x="720000" y="1017587"/>
                <a:chExt cx="14004000" cy="13435666"/>
              </a:xfrm>
            </p:grpSpPr>
            <p:grpSp>
              <p:nvGrpSpPr>
                <p:cNvPr id="2079" name="Group 2078"/>
                <p:cNvGrpSpPr/>
                <p:nvPr/>
              </p:nvGrpSpPr>
              <p:grpSpPr>
                <a:xfrm>
                  <a:off x="720000" y="6678000"/>
                  <a:ext cx="2664000" cy="2130156"/>
                  <a:chOff x="720000" y="6678000"/>
                  <a:chExt cx="2664000" cy="2130156"/>
                </a:xfrm>
              </p:grpSpPr>
              <p:grpSp>
                <p:nvGrpSpPr>
                  <p:cNvPr id="2233" name="Group 2232"/>
                  <p:cNvGrpSpPr/>
                  <p:nvPr/>
                </p:nvGrpSpPr>
                <p:grpSpPr>
                  <a:xfrm>
                    <a:off x="808693" y="6678000"/>
                    <a:ext cx="2486614" cy="2130156"/>
                    <a:chOff x="3557247" y="9499744"/>
                    <a:chExt cx="2486614" cy="2130156"/>
                  </a:xfrm>
                </p:grpSpPr>
                <p:grpSp>
                  <p:nvGrpSpPr>
                    <p:cNvPr id="2235" name="Group 2234"/>
                    <p:cNvGrpSpPr>
                      <a:grpSpLocks noChangeAspect="1"/>
                    </p:cNvGrpSpPr>
                    <p:nvPr/>
                  </p:nvGrpSpPr>
                  <p:grpSpPr>
                    <a:xfrm>
                      <a:off x="3612554" y="9499744"/>
                      <a:ext cx="2376000" cy="1656000"/>
                      <a:chOff x="-503" y="-6"/>
                      <a:chExt cx="15119853" cy="10691819"/>
                    </a:xfrm>
                  </p:grpSpPr>
                  <p:sp>
                    <p:nvSpPr>
                      <p:cNvPr id="2237" name="Rectangle 2236"/>
                      <p:cNvSpPr/>
                      <p:nvPr/>
                    </p:nvSpPr>
                    <p:spPr>
                      <a:xfrm>
                        <a:off x="0" y="0"/>
                        <a:ext cx="15119350" cy="10691813"/>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38" name="Rectangle 2237"/>
                      <p:cNvSpPr/>
                      <p:nvPr/>
                    </p:nvSpPr>
                    <p:spPr bwMode="auto">
                      <a:xfrm>
                        <a:off x="-503" y="-6"/>
                        <a:ext cx="15119853" cy="1105720"/>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2239" name="Straight Connector 2238"/>
                      <p:cNvCxnSpPr/>
                      <p:nvPr/>
                    </p:nvCxnSpPr>
                    <p:spPr>
                      <a:xfrm flipV="1">
                        <a:off x="719998" y="2045776"/>
                        <a:ext cx="13752000" cy="0"/>
                      </a:xfrm>
                      <a:prstGeom prst="line">
                        <a:avLst/>
                      </a:prstGeom>
                      <a:noFill/>
                      <a:ln w="809" cap="flat" cmpd="sng" algn="ctr">
                        <a:solidFill>
                          <a:srgbClr val="612D70"/>
                        </a:solidFill>
                        <a:prstDash val="solid"/>
                        <a:miter lim="800000"/>
                      </a:ln>
                      <a:effectLst/>
                    </p:spPr>
                  </p:cxnSp>
                  <p:cxnSp>
                    <p:nvCxnSpPr>
                      <p:cNvPr id="2240" name="Straight Connector 2239"/>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241" name="Straight Connector 2240"/>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242" name="Straight Connector 2241"/>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243" name="Straight Connector 2242"/>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244" name="Straight Connector 2243"/>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245" name="Straight Connector 2244"/>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246" name="Straight Connector 2245"/>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247" name="Straight Connector 2246"/>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248" name="Straight Connector 2247"/>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249" name="Straight Connector 2248"/>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250" name="Straight Connector 2249"/>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sp>
                    <p:nvSpPr>
                      <p:cNvPr id="2251" name="Rounded Rectangle 2250">
                        <a:extLst>
                          <a:ext uri="{FF2B5EF4-FFF2-40B4-BE49-F238E27FC236}">
                            <a16:creationId xmlns:a16="http://schemas.microsoft.com/office/drawing/2014/main" id="{52F74A05-C249-8C4F-A7EC-3501ED98CBAD}"/>
                          </a:ext>
                        </a:extLst>
                      </p:cNvPr>
                      <p:cNvSpPr>
                        <a:spLocks/>
                      </p:cNvSpPr>
                      <p:nvPr/>
                    </p:nvSpPr>
                    <p:spPr bwMode="auto">
                      <a:xfrm>
                        <a:off x="719997" y="1433476"/>
                        <a:ext cx="13752003" cy="8640000"/>
                      </a:xfrm>
                      <a:prstGeom prst="roundRect">
                        <a:avLst>
                          <a:gd name="adj" fmla="val 2003"/>
                        </a:avLst>
                      </a:prstGeom>
                      <a:no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sp>
                  <p:nvSpPr>
                    <p:cNvPr id="2236" name="TextBox 2235"/>
                    <p:cNvSpPr txBox="1">
                      <a:spLocks/>
                    </p:cNvSpPr>
                    <p:nvPr/>
                  </p:nvSpPr>
                  <p:spPr>
                    <a:xfrm>
                      <a:off x="3557247" y="11341900"/>
                      <a:ext cx="248661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Measurement</a:t>
                      </a:r>
                    </a:p>
                  </p:txBody>
                </p:sp>
              </p:grpSp>
              <p:sp>
                <p:nvSpPr>
                  <p:cNvPr id="2234" name="Rectangle 2233"/>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0" name="Group 2079"/>
                <p:cNvGrpSpPr/>
                <p:nvPr/>
              </p:nvGrpSpPr>
              <p:grpSpPr>
                <a:xfrm>
                  <a:off x="9225000" y="3851977"/>
                  <a:ext cx="2664000" cy="2130140"/>
                  <a:chOff x="9225000" y="3851977"/>
                  <a:chExt cx="2664000" cy="2130140"/>
                </a:xfrm>
              </p:grpSpPr>
              <p:grpSp>
                <p:nvGrpSpPr>
                  <p:cNvPr id="2206" name="Group 2205"/>
                  <p:cNvGrpSpPr/>
                  <p:nvPr/>
                </p:nvGrpSpPr>
                <p:grpSpPr>
                  <a:xfrm>
                    <a:off x="9369000" y="3851977"/>
                    <a:ext cx="2376000" cy="2130140"/>
                    <a:chOff x="9145612" y="9499759"/>
                    <a:chExt cx="2376000" cy="2130140"/>
                  </a:xfrm>
                </p:grpSpPr>
                <p:grpSp>
                  <p:nvGrpSpPr>
                    <p:cNvPr id="2208" name="Group 2207"/>
                    <p:cNvGrpSpPr>
                      <a:grpSpLocks noChangeAspect="1"/>
                    </p:cNvGrpSpPr>
                    <p:nvPr/>
                  </p:nvGrpSpPr>
                  <p:grpSpPr>
                    <a:xfrm>
                      <a:off x="9145612" y="9499759"/>
                      <a:ext cx="2376000" cy="1656000"/>
                      <a:chOff x="12258000" y="12744000"/>
                      <a:chExt cx="3096001" cy="2160000"/>
                    </a:xfrm>
                  </p:grpSpPr>
                  <p:grpSp>
                    <p:nvGrpSpPr>
                      <p:cNvPr id="2210" name="Group 2209"/>
                      <p:cNvGrpSpPr/>
                      <p:nvPr/>
                    </p:nvGrpSpPr>
                    <p:grpSpPr>
                      <a:xfrm>
                        <a:off x="12258000" y="12744000"/>
                        <a:ext cx="3096001" cy="2160000"/>
                        <a:chOff x="24565689" y="18483251"/>
                        <a:chExt cx="3096001" cy="2160000"/>
                      </a:xfrm>
                    </p:grpSpPr>
                    <p:sp>
                      <p:nvSpPr>
                        <p:cNvPr id="2231" name="Rectangle 2230"/>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32" name="Rectangle 2231"/>
                        <p:cNvSpPr/>
                        <p:nvPr/>
                      </p:nvSpPr>
                      <p:spPr bwMode="auto">
                        <a:xfrm>
                          <a:off x="24588609" y="18483251"/>
                          <a:ext cx="307308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211" name="Group 2210"/>
                      <p:cNvGrpSpPr/>
                      <p:nvPr/>
                    </p:nvGrpSpPr>
                    <p:grpSpPr>
                      <a:xfrm>
                        <a:off x="12258000" y="12744000"/>
                        <a:ext cx="3096000" cy="2160000"/>
                        <a:chOff x="0" y="0"/>
                        <a:chExt cx="15119350" cy="10691813"/>
                      </a:xfrm>
                    </p:grpSpPr>
                    <p:sp>
                      <p:nvSpPr>
                        <p:cNvPr id="2212" name="Rectangle 221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2213" name="Straight Connector 2212"/>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214" name="Straight Connector 2213"/>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215" name="Straight Connector 2214"/>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216" name="Straight Connector 2215"/>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217" name="Straight Connector 2216"/>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218" name="Straight Connector 2217"/>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219" name="Straight Connector 2218"/>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220" name="Straight Connector 2219"/>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221" name="Straight Connector 2220"/>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222" name="Straight Connector 2221"/>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223" name="Straight Connector 2222"/>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cxnSp>
                      <p:nvCxnSpPr>
                        <p:cNvPr id="2224" name="Straight Connector 2223"/>
                        <p:cNvCxnSpPr/>
                        <p:nvPr/>
                      </p:nvCxnSpPr>
                      <p:spPr>
                        <a:xfrm flipV="1">
                          <a:off x="719998" y="2045776"/>
                          <a:ext cx="13752000" cy="0"/>
                        </a:xfrm>
                        <a:prstGeom prst="line">
                          <a:avLst/>
                        </a:prstGeom>
                        <a:noFill/>
                        <a:ln w="809" cap="flat" cmpd="sng" algn="ctr">
                          <a:solidFill>
                            <a:srgbClr val="A51739"/>
                          </a:solidFill>
                          <a:prstDash val="solid"/>
                          <a:miter lim="800000"/>
                        </a:ln>
                        <a:effectLst/>
                      </p:spPr>
                    </p:cxnSp>
                    <p:sp>
                      <p:nvSpPr>
                        <p:cNvPr id="2225" name="Rounded Rectangle 2224">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226" name="Straight Connector 2225"/>
                        <p:cNvCxnSpPr/>
                        <p:nvPr/>
                      </p:nvCxnSpPr>
                      <p:spPr>
                        <a:xfrm>
                          <a:off x="3011998" y="1440000"/>
                          <a:ext cx="0" cy="8640000"/>
                        </a:xfrm>
                        <a:prstGeom prst="line">
                          <a:avLst/>
                        </a:prstGeom>
                        <a:noFill/>
                        <a:ln w="809" cap="flat" cmpd="sng" algn="ctr">
                          <a:solidFill>
                            <a:srgbClr val="A51739"/>
                          </a:solidFill>
                          <a:prstDash val="solid"/>
                          <a:miter lim="800000"/>
                        </a:ln>
                        <a:effectLst/>
                      </p:spPr>
                    </p:cxnSp>
                    <p:cxnSp>
                      <p:nvCxnSpPr>
                        <p:cNvPr id="2227" name="Straight Connector 2226"/>
                        <p:cNvCxnSpPr/>
                        <p:nvPr/>
                      </p:nvCxnSpPr>
                      <p:spPr>
                        <a:xfrm>
                          <a:off x="5303998" y="1440000"/>
                          <a:ext cx="0" cy="8640000"/>
                        </a:xfrm>
                        <a:prstGeom prst="line">
                          <a:avLst/>
                        </a:prstGeom>
                        <a:noFill/>
                        <a:ln w="809" cap="flat" cmpd="sng" algn="ctr">
                          <a:solidFill>
                            <a:srgbClr val="A51739"/>
                          </a:solidFill>
                          <a:prstDash val="solid"/>
                          <a:miter lim="800000"/>
                        </a:ln>
                        <a:effectLst/>
                      </p:spPr>
                    </p:cxnSp>
                    <p:cxnSp>
                      <p:nvCxnSpPr>
                        <p:cNvPr id="2228" name="Straight Connector 2227"/>
                        <p:cNvCxnSpPr/>
                        <p:nvPr/>
                      </p:nvCxnSpPr>
                      <p:spPr>
                        <a:xfrm>
                          <a:off x="7595998" y="1440000"/>
                          <a:ext cx="0" cy="8640000"/>
                        </a:xfrm>
                        <a:prstGeom prst="line">
                          <a:avLst/>
                        </a:prstGeom>
                        <a:noFill/>
                        <a:ln w="809" cap="flat" cmpd="sng" algn="ctr">
                          <a:solidFill>
                            <a:srgbClr val="A51739"/>
                          </a:solidFill>
                          <a:prstDash val="solid"/>
                          <a:miter lim="800000"/>
                        </a:ln>
                        <a:effectLst/>
                      </p:spPr>
                    </p:cxnSp>
                    <p:cxnSp>
                      <p:nvCxnSpPr>
                        <p:cNvPr id="2229" name="Straight Connector 2228"/>
                        <p:cNvCxnSpPr/>
                        <p:nvPr/>
                      </p:nvCxnSpPr>
                      <p:spPr>
                        <a:xfrm>
                          <a:off x="9887998" y="1440000"/>
                          <a:ext cx="0" cy="8640000"/>
                        </a:xfrm>
                        <a:prstGeom prst="line">
                          <a:avLst/>
                        </a:prstGeom>
                        <a:noFill/>
                        <a:ln w="809" cap="flat" cmpd="sng" algn="ctr">
                          <a:solidFill>
                            <a:srgbClr val="A51739"/>
                          </a:solidFill>
                          <a:prstDash val="solid"/>
                          <a:miter lim="800000"/>
                        </a:ln>
                        <a:effectLst/>
                      </p:spPr>
                    </p:cxnSp>
                    <p:cxnSp>
                      <p:nvCxnSpPr>
                        <p:cNvPr id="2230" name="Straight Connector 2229"/>
                        <p:cNvCxnSpPr/>
                        <p:nvPr/>
                      </p:nvCxnSpPr>
                      <p:spPr>
                        <a:xfrm>
                          <a:off x="12179998" y="1440000"/>
                          <a:ext cx="0" cy="8640000"/>
                        </a:xfrm>
                        <a:prstGeom prst="line">
                          <a:avLst/>
                        </a:prstGeom>
                        <a:noFill/>
                        <a:ln w="809" cap="flat" cmpd="sng" algn="ctr">
                          <a:solidFill>
                            <a:srgbClr val="A51739"/>
                          </a:solidFill>
                          <a:prstDash val="solid"/>
                          <a:miter lim="800000"/>
                        </a:ln>
                        <a:effectLst/>
                      </p:spPr>
                    </p:cxnSp>
                  </p:grpSp>
                </p:grpSp>
                <p:sp>
                  <p:nvSpPr>
                    <p:cNvPr id="2209" name="TextBox 2208"/>
                    <p:cNvSpPr txBox="1">
                      <a:spLocks/>
                    </p:cNvSpPr>
                    <p:nvPr/>
                  </p:nvSpPr>
                  <p:spPr>
                    <a:xfrm>
                      <a:off x="9145612" y="11341899"/>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Failure Analysis</a:t>
                      </a:r>
                    </a:p>
                  </p:txBody>
                </p:sp>
              </p:grpSp>
              <p:sp>
                <p:nvSpPr>
                  <p:cNvPr id="2207" name="Rectangle 2206"/>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1" name="Group 2080"/>
                <p:cNvGrpSpPr/>
                <p:nvPr/>
              </p:nvGrpSpPr>
              <p:grpSpPr>
                <a:xfrm>
                  <a:off x="9225000" y="9503627"/>
                  <a:ext cx="2664000" cy="2124000"/>
                  <a:chOff x="9225000" y="9503627"/>
                  <a:chExt cx="2664000" cy="2124000"/>
                </a:xfrm>
              </p:grpSpPr>
              <p:grpSp>
                <p:nvGrpSpPr>
                  <p:cNvPr id="2190" name="Group 2189"/>
                  <p:cNvGrpSpPr/>
                  <p:nvPr/>
                </p:nvGrpSpPr>
                <p:grpSpPr>
                  <a:xfrm>
                    <a:off x="9369000" y="9503627"/>
                    <a:ext cx="2376000" cy="2124000"/>
                    <a:chOff x="6378898" y="1152000"/>
                    <a:chExt cx="2376000" cy="2124000"/>
                  </a:xfrm>
                </p:grpSpPr>
                <p:grpSp>
                  <p:nvGrpSpPr>
                    <p:cNvPr id="2192" name="Group 2191"/>
                    <p:cNvGrpSpPr>
                      <a:grpSpLocks noChangeAspect="1"/>
                    </p:cNvGrpSpPr>
                    <p:nvPr/>
                  </p:nvGrpSpPr>
                  <p:grpSpPr>
                    <a:xfrm>
                      <a:off x="6378898" y="1152000"/>
                      <a:ext cx="2376000" cy="1656000"/>
                      <a:chOff x="9251762" y="3672000"/>
                      <a:chExt cx="3096000" cy="2160000"/>
                    </a:xfrm>
                  </p:grpSpPr>
                  <p:sp>
                    <p:nvSpPr>
                      <p:cNvPr id="2194" name="Rectangle 2193"/>
                      <p:cNvSpPr/>
                      <p:nvPr/>
                    </p:nvSpPr>
                    <p:spPr>
                      <a:xfrm>
                        <a:off x="9251762" y="3672000"/>
                        <a:ext cx="3096000" cy="2160000"/>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95" name="Group 2194"/>
                      <p:cNvGrpSpPr/>
                      <p:nvPr/>
                    </p:nvGrpSpPr>
                    <p:grpSpPr>
                      <a:xfrm>
                        <a:off x="9251762" y="3672000"/>
                        <a:ext cx="3096000" cy="2160000"/>
                        <a:chOff x="9251762" y="3672000"/>
                        <a:chExt cx="3096000" cy="2160000"/>
                      </a:xfrm>
                    </p:grpSpPr>
                    <p:grpSp>
                      <p:nvGrpSpPr>
                        <p:cNvPr id="2196" name="Group 2195"/>
                        <p:cNvGrpSpPr/>
                        <p:nvPr/>
                      </p:nvGrpSpPr>
                      <p:grpSpPr>
                        <a:xfrm>
                          <a:off x="9251762" y="3672000"/>
                          <a:ext cx="3096000" cy="2160000"/>
                          <a:chOff x="24565689" y="18483251"/>
                          <a:chExt cx="3096000" cy="2160000"/>
                        </a:xfrm>
                      </p:grpSpPr>
                      <p:sp>
                        <p:nvSpPr>
                          <p:cNvPr id="2204" name="Rectangle 2203"/>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05" name="Rectangle 2204"/>
                          <p:cNvSpPr/>
                          <p:nvPr/>
                        </p:nvSpPr>
                        <p:spPr bwMode="auto">
                          <a:xfrm>
                            <a:off x="24584238" y="18483251"/>
                            <a:ext cx="307745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197" name="Group 2196"/>
                        <p:cNvGrpSpPr/>
                        <p:nvPr/>
                      </p:nvGrpSpPr>
                      <p:grpSpPr>
                        <a:xfrm>
                          <a:off x="9251762" y="3672000"/>
                          <a:ext cx="3096000" cy="2160000"/>
                          <a:chOff x="0" y="0"/>
                          <a:chExt cx="15119350" cy="10691813"/>
                        </a:xfrm>
                      </p:grpSpPr>
                      <p:sp>
                        <p:nvSpPr>
                          <p:cNvPr id="2198" name="Rectangle 2197"/>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99" name="Group 2198"/>
                          <p:cNvGrpSpPr/>
                          <p:nvPr/>
                        </p:nvGrpSpPr>
                        <p:grpSpPr>
                          <a:xfrm>
                            <a:off x="719999" y="1440000"/>
                            <a:ext cx="13752001" cy="8640000"/>
                            <a:chOff x="719999" y="1440000"/>
                            <a:chExt cx="13752001" cy="8640000"/>
                          </a:xfrm>
                        </p:grpSpPr>
                        <p:sp>
                          <p:nvSpPr>
                            <p:cNvPr id="2200" name="Rounded Rectangle 2199">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1" name="Rounded Rectangle 2200">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2" name="Rounded Rectangle 2201">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3" name="Rounded Rectangle 2202">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grpSp>
                <p:sp>
                  <p:nvSpPr>
                    <p:cNvPr id="2193" name="TextBox 2192"/>
                    <p:cNvSpPr txBox="1">
                      <a:spLocks/>
                    </p:cNvSpPr>
                    <p:nvPr/>
                  </p:nvSpPr>
                  <p:spPr>
                    <a:xfrm>
                      <a:off x="6378898"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Operation</a:t>
                      </a:r>
                    </a:p>
                  </p:txBody>
                </p:sp>
              </p:grpSp>
              <p:sp>
                <p:nvSpPr>
                  <p:cNvPr id="2191" name="Rectangle 2190"/>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2" name="Group 2081"/>
                <p:cNvGrpSpPr/>
                <p:nvPr/>
              </p:nvGrpSpPr>
              <p:grpSpPr>
                <a:xfrm>
                  <a:off x="3555000" y="3849698"/>
                  <a:ext cx="2664000" cy="2124000"/>
                  <a:chOff x="3555000" y="3849698"/>
                  <a:chExt cx="2664000" cy="2124000"/>
                </a:xfrm>
              </p:grpSpPr>
              <p:grpSp>
                <p:nvGrpSpPr>
                  <p:cNvPr id="2179" name="Group 2178"/>
                  <p:cNvGrpSpPr/>
                  <p:nvPr/>
                </p:nvGrpSpPr>
                <p:grpSpPr>
                  <a:xfrm>
                    <a:off x="3601065" y="3849698"/>
                    <a:ext cx="2571870" cy="2124000"/>
                    <a:chOff x="3525326" y="3934587"/>
                    <a:chExt cx="2571870" cy="2124000"/>
                  </a:xfrm>
                </p:grpSpPr>
                <p:sp>
                  <p:nvSpPr>
                    <p:cNvPr id="2181" name="TextBox 2180"/>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2182" name="Group 2181"/>
                    <p:cNvGrpSpPr>
                      <a:grpSpLocks noChangeAspect="1"/>
                    </p:cNvGrpSpPr>
                    <p:nvPr/>
                  </p:nvGrpSpPr>
                  <p:grpSpPr>
                    <a:xfrm>
                      <a:off x="3623615" y="3934587"/>
                      <a:ext cx="2375292" cy="1656000"/>
                      <a:chOff x="3201117" y="3666939"/>
                      <a:chExt cx="3184908" cy="2221876"/>
                    </a:xfrm>
                  </p:grpSpPr>
                  <p:sp>
                    <p:nvSpPr>
                      <p:cNvPr id="2183" name="Rectangle 2182"/>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84" name="Rectangle 2183"/>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85" name="Group 2184"/>
                      <p:cNvGrpSpPr/>
                      <p:nvPr/>
                    </p:nvGrpSpPr>
                    <p:grpSpPr>
                      <a:xfrm>
                        <a:off x="3352989" y="3966187"/>
                        <a:ext cx="2896681" cy="1795486"/>
                        <a:chOff x="719999" y="1728000"/>
                        <a:chExt cx="13752001" cy="8532000"/>
                      </a:xfrm>
                    </p:grpSpPr>
                    <p:sp>
                      <p:nvSpPr>
                        <p:cNvPr id="2186" name="Rounded Rectangle 2185">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7" name="Rounded Rectangle 2186">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8" name="Rounded Rectangle 2187">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9" name="Rounded Rectangle 2188">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180" name="Rectangle 2179"/>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3" name="Group 2082"/>
                <p:cNvGrpSpPr/>
                <p:nvPr/>
              </p:nvGrpSpPr>
              <p:grpSpPr>
                <a:xfrm>
                  <a:off x="6390000" y="12329253"/>
                  <a:ext cx="2664000" cy="2124000"/>
                  <a:chOff x="6390000" y="12329253"/>
                  <a:chExt cx="2664000" cy="2124000"/>
                </a:xfrm>
              </p:grpSpPr>
              <p:grpSp>
                <p:nvGrpSpPr>
                  <p:cNvPr id="2135" name="Group 2134"/>
                  <p:cNvGrpSpPr/>
                  <p:nvPr/>
                </p:nvGrpSpPr>
                <p:grpSpPr>
                  <a:xfrm>
                    <a:off x="6534000" y="12329253"/>
                    <a:ext cx="2376000" cy="2122807"/>
                    <a:chOff x="11922875" y="6717171"/>
                    <a:chExt cx="2376000" cy="2122807"/>
                  </a:xfrm>
                </p:grpSpPr>
                <p:sp>
                  <p:nvSpPr>
                    <p:cNvPr id="2137" name="TextBox 2136"/>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138" name="Group 2137"/>
                    <p:cNvGrpSpPr>
                      <a:grpSpLocks noChangeAspect="1"/>
                    </p:cNvGrpSpPr>
                    <p:nvPr/>
                  </p:nvGrpSpPr>
                  <p:grpSpPr>
                    <a:xfrm>
                      <a:off x="11923229" y="6717171"/>
                      <a:ext cx="2375292" cy="1656000"/>
                      <a:chOff x="11500731" y="6449523"/>
                      <a:chExt cx="3184908" cy="2221875"/>
                    </a:xfrm>
                  </p:grpSpPr>
                  <p:sp>
                    <p:nvSpPr>
                      <p:cNvPr id="2139" name="Rectangle 2138"/>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40" name="Rectangle 2139"/>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41" name="Group 2140"/>
                      <p:cNvGrpSpPr/>
                      <p:nvPr/>
                    </p:nvGrpSpPr>
                    <p:grpSpPr>
                      <a:xfrm>
                        <a:off x="11500944" y="6449523"/>
                        <a:ext cx="3184695" cy="2221875"/>
                        <a:chOff x="0" y="0"/>
                        <a:chExt cx="15119350" cy="10691813"/>
                      </a:xfrm>
                    </p:grpSpPr>
                    <p:sp>
                      <p:nvSpPr>
                        <p:cNvPr id="2142" name="Rectangle 214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43" name="Rounded Rectangle 2142">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4" name="Rounded Rectangle 2143">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145" name="Rounded Rectangle 2144">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6" name="Rounded Rectangle 2145">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7" name="Rounded Rectangle 2146">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8" name="Rounded Rectangle 2147">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9" name="Rounded Rectangle 2148">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150" name="Rounded Rectangle 2149">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151" name="Rounded Rectangle 2150">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152" name="Rounded Rectangle 2151">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153" name="Rounded Rectangle 2152">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154" name="Group 2153"/>
                        <p:cNvGrpSpPr/>
                        <p:nvPr/>
                      </p:nvGrpSpPr>
                      <p:grpSpPr>
                        <a:xfrm>
                          <a:off x="2607963" y="1440000"/>
                          <a:ext cx="11145004" cy="620779"/>
                          <a:chOff x="5216002" y="3065785"/>
                          <a:chExt cx="22290008" cy="1241558"/>
                        </a:xfrm>
                      </p:grpSpPr>
                      <p:sp>
                        <p:nvSpPr>
                          <p:cNvPr id="2176" name="Rounded Rectangle 2175">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177" name="Rounded Rectangle 2176">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178" name="Rounded Rectangle 2177">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155" name="Rounded Rectangle 2154">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156"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57" name="Rounded Rectangle 2156">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58"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159" name="Rounded Rectangle 2158">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0"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1" name="Rounded Rectangle 2160">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2"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3" name="Rounded Rectangle 2162">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4" name="Rounded Rectangle 2163">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5"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6"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7" name="Rounded Rectangle 2166">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8"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9"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0"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1"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2" name="Rounded Rectangle 2171">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73"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4"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5" name="Rounded Rectangle 2174">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136" name="Rectangle 2135"/>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4" name="Group 2083"/>
                <p:cNvGrpSpPr/>
                <p:nvPr/>
              </p:nvGrpSpPr>
              <p:grpSpPr>
                <a:xfrm>
                  <a:off x="3555000" y="9503627"/>
                  <a:ext cx="2664000" cy="2124000"/>
                  <a:chOff x="3555000" y="9503627"/>
                  <a:chExt cx="2664000" cy="2124000"/>
                </a:xfrm>
              </p:grpSpPr>
              <p:grpSp>
                <p:nvGrpSpPr>
                  <p:cNvPr id="2122" name="Group 2121"/>
                  <p:cNvGrpSpPr/>
                  <p:nvPr/>
                </p:nvGrpSpPr>
                <p:grpSpPr>
                  <a:xfrm>
                    <a:off x="3699000" y="9503627"/>
                    <a:ext cx="2378757" cy="2099079"/>
                    <a:chOff x="3699000" y="9503627"/>
                    <a:chExt cx="2378757" cy="2099079"/>
                  </a:xfrm>
                </p:grpSpPr>
                <p:grpSp>
                  <p:nvGrpSpPr>
                    <p:cNvPr id="2124" name="Group 2123"/>
                    <p:cNvGrpSpPr/>
                    <p:nvPr/>
                  </p:nvGrpSpPr>
                  <p:grpSpPr>
                    <a:xfrm>
                      <a:off x="3699000" y="9503627"/>
                      <a:ext cx="2378757" cy="1656000"/>
                      <a:chOff x="3699000" y="9503627"/>
                      <a:chExt cx="2378757" cy="1656000"/>
                    </a:xfrm>
                  </p:grpSpPr>
                  <p:sp>
                    <p:nvSpPr>
                      <p:cNvPr id="2126" name="Rectangle 2125"/>
                      <p:cNvSpPr/>
                      <p:nvPr/>
                    </p:nvSpPr>
                    <p:spPr>
                      <a:xfrm>
                        <a:off x="3701757" y="9503627"/>
                        <a:ext cx="2376000" cy="1656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27" name="Rectangle 2126"/>
                      <p:cNvSpPr/>
                      <p:nvPr/>
                    </p:nvSpPr>
                    <p:spPr bwMode="auto">
                      <a:xfrm>
                        <a:off x="3699000" y="9503627"/>
                        <a:ext cx="2376000" cy="171184"/>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28" name="Group 2127"/>
                      <p:cNvGrpSpPr/>
                      <p:nvPr/>
                    </p:nvGrpSpPr>
                    <p:grpSpPr>
                      <a:xfrm>
                        <a:off x="3729456" y="9503627"/>
                        <a:ext cx="2315088" cy="1639290"/>
                        <a:chOff x="0" y="0"/>
                        <a:chExt cx="15119350" cy="10691813"/>
                      </a:xfrm>
                    </p:grpSpPr>
                    <p:sp>
                      <p:nvSpPr>
                        <p:cNvPr id="2129" name="Rectangle 212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30" name="Group 2129"/>
                        <p:cNvGrpSpPr/>
                        <p:nvPr/>
                      </p:nvGrpSpPr>
                      <p:grpSpPr>
                        <a:xfrm>
                          <a:off x="722195" y="1447652"/>
                          <a:ext cx="13762703" cy="8640000"/>
                          <a:chOff x="722195" y="1447652"/>
                          <a:chExt cx="13762703" cy="8640000"/>
                        </a:xfrm>
                      </p:grpSpPr>
                      <p:grpSp>
                        <p:nvGrpSpPr>
                          <p:cNvPr id="2131" name="Group 2130"/>
                          <p:cNvGrpSpPr/>
                          <p:nvPr userDrawn="1"/>
                        </p:nvGrpSpPr>
                        <p:grpSpPr>
                          <a:xfrm>
                            <a:off x="722195" y="1447652"/>
                            <a:ext cx="13762703" cy="8640000"/>
                            <a:chOff x="722195" y="1447652"/>
                            <a:chExt cx="13762703" cy="8640000"/>
                          </a:xfrm>
                        </p:grpSpPr>
                        <p:sp>
                          <p:nvSpPr>
                            <p:cNvPr id="2133" name="Freeform 2132"/>
                            <p:cNvSpPr>
                              <a:spLocks noChangeAspect="1"/>
                            </p:cNvSpPr>
                            <p:nvPr userDrawn="1"/>
                          </p:nvSpPr>
                          <p:spPr>
                            <a:xfrm>
                              <a:off x="722195"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34" name="Freeform 2133"/>
                            <p:cNvSpPr>
                              <a:spLocks noChangeAspect="1"/>
                            </p:cNvSpPr>
                            <p:nvPr userDrawn="1"/>
                          </p:nvSpPr>
                          <p:spPr>
                            <a:xfrm flipH="1">
                              <a:off x="7538863"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sp>
                        <p:nvSpPr>
                          <p:cNvPr id="2132" name="Oval 2131"/>
                          <p:cNvSpPr>
                            <a:spLocks noChangeAspect="1"/>
                          </p:cNvSpPr>
                          <p:nvPr userDrawn="1"/>
                        </p:nvSpPr>
                        <p:spPr>
                          <a:xfrm>
                            <a:off x="5803546" y="3967652"/>
                            <a:ext cx="3600000" cy="3600000"/>
                          </a:xfrm>
                          <a:prstGeom prst="ellipse">
                            <a:avLst/>
                          </a:prstGeom>
                          <a:solidFill>
                            <a:sysClr val="window" lastClr="FFFFFF"/>
                          </a:solid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2125" name="TextBox 2124"/>
                    <p:cNvSpPr txBox="1"/>
                    <p:nvPr/>
                  </p:nvSpPr>
                  <p:spPr>
                    <a:xfrm>
                      <a:off x="3699000" y="11314706"/>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Bowtie Method</a:t>
                      </a:r>
                    </a:p>
                  </p:txBody>
                </p:sp>
              </p:grpSp>
              <p:sp>
                <p:nvSpPr>
                  <p:cNvPr id="2123" name="Rectangle 2122"/>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5" name="Group 2084"/>
                <p:cNvGrpSpPr/>
                <p:nvPr/>
              </p:nvGrpSpPr>
              <p:grpSpPr>
                <a:xfrm>
                  <a:off x="6390000" y="1017587"/>
                  <a:ext cx="2664000" cy="2132368"/>
                  <a:chOff x="6390000" y="1017587"/>
                  <a:chExt cx="2664000" cy="2132368"/>
                </a:xfrm>
              </p:grpSpPr>
              <p:grpSp>
                <p:nvGrpSpPr>
                  <p:cNvPr id="2105" name="Group 2104"/>
                  <p:cNvGrpSpPr/>
                  <p:nvPr/>
                </p:nvGrpSpPr>
                <p:grpSpPr>
                  <a:xfrm>
                    <a:off x="6442638" y="1017587"/>
                    <a:ext cx="2554154" cy="2122807"/>
                    <a:chOff x="757231" y="6717171"/>
                    <a:chExt cx="2554154" cy="2122807"/>
                  </a:xfrm>
                </p:grpSpPr>
                <p:sp>
                  <p:nvSpPr>
                    <p:cNvPr id="2107" name="TextBox 2106"/>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2108" name="Group 2107"/>
                    <p:cNvGrpSpPr>
                      <a:grpSpLocks noChangeAspect="1"/>
                    </p:cNvGrpSpPr>
                    <p:nvPr/>
                  </p:nvGrpSpPr>
                  <p:grpSpPr>
                    <a:xfrm>
                      <a:off x="846662" y="6717171"/>
                      <a:ext cx="2391803" cy="1656000"/>
                      <a:chOff x="413606" y="6449523"/>
                      <a:chExt cx="3228312" cy="2221875"/>
                    </a:xfrm>
                  </p:grpSpPr>
                  <p:sp>
                    <p:nvSpPr>
                      <p:cNvPr id="2109" name="Rectangle 2108"/>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10" name="Rectangle 2109"/>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11" name="Group 2110"/>
                      <p:cNvGrpSpPr/>
                      <p:nvPr/>
                    </p:nvGrpSpPr>
                    <p:grpSpPr>
                      <a:xfrm>
                        <a:off x="434936" y="6449523"/>
                        <a:ext cx="3184695" cy="2221875"/>
                        <a:chOff x="0" y="0"/>
                        <a:chExt cx="15119350" cy="10691813"/>
                      </a:xfrm>
                    </p:grpSpPr>
                    <p:sp>
                      <p:nvSpPr>
                        <p:cNvPr id="2112" name="Rectangle 211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13" name="Rounded Rectangle 2112">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4" name="Rounded Rectangle 2113">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5" name="Rounded Rectangle 2114">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6" name="Rounded Rectangle 2115">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7" name="Rounded Rectangle 2116">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8" name="Rounded Rectangle 2117">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9" name="Rounded Rectangle 2118">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20" name="Rounded Rectangle 2119">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21" name="Rounded Rectangle 2120">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2106" name="Rectangle 2105"/>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6" name="Group 2085"/>
                <p:cNvGrpSpPr/>
                <p:nvPr/>
              </p:nvGrpSpPr>
              <p:grpSpPr>
                <a:xfrm>
                  <a:off x="12060000" y="6678000"/>
                  <a:ext cx="2664000" cy="2124445"/>
                  <a:chOff x="12060000" y="6678000"/>
                  <a:chExt cx="2664000" cy="2124445"/>
                </a:xfrm>
              </p:grpSpPr>
              <p:grpSp>
                <p:nvGrpSpPr>
                  <p:cNvPr id="2087" name="Group 2086"/>
                  <p:cNvGrpSpPr/>
                  <p:nvPr/>
                </p:nvGrpSpPr>
                <p:grpSpPr>
                  <a:xfrm>
                    <a:off x="12201950" y="6678000"/>
                    <a:ext cx="2378050" cy="2124445"/>
                    <a:chOff x="12201950" y="6678000"/>
                    <a:chExt cx="2378050" cy="2124445"/>
                  </a:xfrm>
                </p:grpSpPr>
                <p:sp>
                  <p:nvSpPr>
                    <p:cNvPr id="2089" name="TextBox 2088"/>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2090" name="Group 2089"/>
                    <p:cNvGrpSpPr>
                      <a:grpSpLocks noChangeAspect="1"/>
                    </p:cNvGrpSpPr>
                    <p:nvPr/>
                  </p:nvGrpSpPr>
                  <p:grpSpPr>
                    <a:xfrm>
                      <a:off x="12204000" y="6678000"/>
                      <a:ext cx="2376000" cy="1656000"/>
                      <a:chOff x="8731403" y="3665896"/>
                      <a:chExt cx="3183789" cy="2221246"/>
                    </a:xfrm>
                  </p:grpSpPr>
                  <p:sp>
                    <p:nvSpPr>
                      <p:cNvPr id="2091" name="Rectangle 2090"/>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92" name="Rectangle 2091"/>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093" name="Group 2092"/>
                      <p:cNvGrpSpPr>
                        <a:grpSpLocks noChangeAspect="1"/>
                      </p:cNvGrpSpPr>
                      <p:nvPr/>
                    </p:nvGrpSpPr>
                    <p:grpSpPr>
                      <a:xfrm>
                        <a:off x="9272619" y="3965765"/>
                        <a:ext cx="2101357" cy="1795506"/>
                        <a:chOff x="9744926" y="3956413"/>
                        <a:chExt cx="2051849" cy="1778269"/>
                      </a:xfrm>
                    </p:grpSpPr>
                    <p:sp>
                      <p:nvSpPr>
                        <p:cNvPr id="2094" name="Freeform 2093"/>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5" name="Freeform 2094"/>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6" name="Freeform 2095"/>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7" name="Freeform 2096"/>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8" name="Down Arrow 2097"/>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099" name="Down Arrow 2098"/>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100" name="Down Arrow 2099"/>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101" name="Freeform 2100"/>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2" name="Freeform 2101"/>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3" name="Freeform 2102"/>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4" name="Freeform 2103"/>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2088" name="Rectangle 2087"/>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29" name="Group 1528"/>
            <p:cNvGrpSpPr/>
            <p:nvPr/>
          </p:nvGrpSpPr>
          <p:grpSpPr>
            <a:xfrm>
              <a:off x="6838712" y="9558729"/>
              <a:ext cx="2708979" cy="2707700"/>
              <a:chOff x="2087530" y="1800000"/>
              <a:chExt cx="3386224" cy="3384625"/>
            </a:xfrm>
          </p:grpSpPr>
          <p:sp>
            <p:nvSpPr>
              <p:cNvPr id="1871" name="Freeform 1870"/>
              <p:cNvSpPr>
                <a:spLocks noChangeAspect="1"/>
              </p:cNvSpPr>
              <p:nvPr/>
            </p:nvSpPr>
            <p:spPr>
              <a:xfrm rot="18900000">
                <a:off x="2089189" y="1800000"/>
                <a:ext cx="3384565"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1872" name="Freeform 1871"/>
              <p:cNvSpPr>
                <a:spLocks noChangeAspect="1"/>
              </p:cNvSpPr>
              <p:nvPr/>
            </p:nvSpPr>
            <p:spPr>
              <a:xfrm rot="18900000">
                <a:off x="2450733" y="2161544"/>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BDCF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1873" name="Rectangle 1872"/>
              <p:cNvSpPr/>
              <p:nvPr/>
            </p:nvSpPr>
            <p:spPr>
              <a:xfrm>
                <a:off x="2197151" y="190796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874" name="Group 1873"/>
              <p:cNvGrpSpPr/>
              <p:nvPr/>
            </p:nvGrpSpPr>
            <p:grpSpPr>
              <a:xfrm>
                <a:off x="3108097" y="2818933"/>
                <a:ext cx="1346672" cy="1346672"/>
                <a:chOff x="4499824" y="4499940"/>
                <a:chExt cx="6120000" cy="6119999"/>
              </a:xfrm>
            </p:grpSpPr>
            <p:grpSp>
              <p:nvGrpSpPr>
                <p:cNvPr id="2064" name="Group 2063"/>
                <p:cNvGrpSpPr/>
                <p:nvPr/>
              </p:nvGrpSpPr>
              <p:grpSpPr>
                <a:xfrm>
                  <a:off x="5683548" y="5642154"/>
                  <a:ext cx="3769780" cy="3835572"/>
                  <a:chOff x="5875293" y="5391621"/>
                  <a:chExt cx="3769780" cy="3835572"/>
                </a:xfrm>
              </p:grpSpPr>
              <p:sp>
                <p:nvSpPr>
                  <p:cNvPr id="2066" name="Freeform 2065"/>
                  <p:cNvSpPr>
                    <a:spLocks noChangeAspect="1"/>
                  </p:cNvSpPr>
                  <p:nvPr/>
                </p:nvSpPr>
                <p:spPr>
                  <a:xfrm rot="3600000">
                    <a:off x="7010664" y="6794863"/>
                    <a:ext cx="1286854"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7" name="Freeform 2066"/>
                  <p:cNvSpPr/>
                  <p:nvPr/>
                </p:nvSpPr>
                <p:spPr>
                  <a:xfrm rot="18009209">
                    <a:off x="5789899" y="5477015"/>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8" name="Freeform 2067"/>
                  <p:cNvSpPr/>
                  <p:nvPr/>
                </p:nvSpPr>
                <p:spPr>
                  <a:xfrm rot="3600000" flipH="1" flipV="1">
                    <a:off x="6552262" y="569976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9" name="Freeform 2068"/>
                  <p:cNvSpPr/>
                  <p:nvPr/>
                </p:nvSpPr>
                <p:spPr>
                  <a:xfrm rot="14400000" flipH="1">
                    <a:off x="7899467" y="8069297"/>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0" name="Freeform 2069"/>
                  <p:cNvSpPr/>
                  <p:nvPr/>
                </p:nvSpPr>
                <p:spPr>
                  <a:xfrm rot="7200000">
                    <a:off x="6170857" y="806734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1" name="Freeform 2070"/>
                  <p:cNvSpPr/>
                  <p:nvPr/>
                </p:nvSpPr>
                <p:spPr>
                  <a:xfrm rot="10790791" flipH="1">
                    <a:off x="8401783" y="6757661"/>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2" name="Freeform 2071"/>
                  <p:cNvSpPr/>
                  <p:nvPr/>
                </p:nvSpPr>
                <p:spPr>
                  <a:xfrm rot="18000000" flipV="1">
                    <a:off x="6108629" y="6497040"/>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065" name="Rectangle 2064"/>
                <p:cNvSpPr>
                  <a:spLocks noChangeAspect="1"/>
                </p:cNvSpPr>
                <p:nvPr/>
              </p:nvSpPr>
              <p:spPr>
                <a:xfrm>
                  <a:off x="4499824" y="4499940"/>
                  <a:ext cx="6120000" cy="6119999"/>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1875" name="Group 1874"/>
              <p:cNvGrpSpPr>
                <a:grpSpLocks noChangeAspect="1"/>
              </p:cNvGrpSpPr>
              <p:nvPr/>
            </p:nvGrpSpPr>
            <p:grpSpPr>
              <a:xfrm rot="18900000">
                <a:off x="2087530" y="1800060"/>
                <a:ext cx="3384566" cy="3384565"/>
                <a:chOff x="-3078324" y="-3177276"/>
                <a:chExt cx="17280003" cy="17280006"/>
              </a:xfrm>
            </p:grpSpPr>
            <p:sp>
              <p:nvSpPr>
                <p:cNvPr id="2060" name="TextBox 2059"/>
                <p:cNvSpPr txBox="1"/>
                <p:nvPr/>
              </p:nvSpPr>
              <p:spPr>
                <a:xfrm>
                  <a:off x="-3078318" y="-3177269"/>
                  <a:ext cx="17279997" cy="1727999"/>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1" name="TextBox 2060"/>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2" name="TextBox 2061"/>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3" name="TextBox 2062"/>
                <p:cNvSpPr txBox="1"/>
                <p:nvPr/>
              </p:nvSpPr>
              <p:spPr>
                <a:xfrm rot="5400000">
                  <a:off x="4697671" y="4598729"/>
                  <a:ext cx="17280001" cy="1728002"/>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grpSp>
          <p:grpSp>
            <p:nvGrpSpPr>
              <p:cNvPr id="1876" name="Group 1875"/>
              <p:cNvGrpSpPr/>
              <p:nvPr/>
            </p:nvGrpSpPr>
            <p:grpSpPr>
              <a:xfrm>
                <a:off x="2271916" y="2043995"/>
                <a:ext cx="3019292" cy="2896757"/>
                <a:chOff x="720000" y="1017587"/>
                <a:chExt cx="14004000" cy="13435666"/>
              </a:xfrm>
            </p:grpSpPr>
            <p:grpSp>
              <p:nvGrpSpPr>
                <p:cNvPr id="1877" name="Group 1876"/>
                <p:cNvGrpSpPr/>
                <p:nvPr/>
              </p:nvGrpSpPr>
              <p:grpSpPr>
                <a:xfrm>
                  <a:off x="6390000" y="12329253"/>
                  <a:ext cx="2664000" cy="2124000"/>
                  <a:chOff x="6390000" y="12329253"/>
                  <a:chExt cx="2664000" cy="2124000"/>
                </a:xfrm>
              </p:grpSpPr>
              <p:grpSp>
                <p:nvGrpSpPr>
                  <p:cNvPr id="2016" name="Group 2015"/>
                  <p:cNvGrpSpPr/>
                  <p:nvPr/>
                </p:nvGrpSpPr>
                <p:grpSpPr>
                  <a:xfrm>
                    <a:off x="6534000" y="12329253"/>
                    <a:ext cx="2376000" cy="2122807"/>
                    <a:chOff x="11922875" y="6717171"/>
                    <a:chExt cx="2376000" cy="2122807"/>
                  </a:xfrm>
                </p:grpSpPr>
                <p:sp>
                  <p:nvSpPr>
                    <p:cNvPr id="2018" name="TextBox 2017"/>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019" name="Group 2018"/>
                    <p:cNvGrpSpPr>
                      <a:grpSpLocks noChangeAspect="1"/>
                    </p:cNvGrpSpPr>
                    <p:nvPr/>
                  </p:nvGrpSpPr>
                  <p:grpSpPr>
                    <a:xfrm>
                      <a:off x="11923229" y="6717171"/>
                      <a:ext cx="2375292" cy="1656000"/>
                      <a:chOff x="11500731" y="6449523"/>
                      <a:chExt cx="3184908" cy="2221875"/>
                    </a:xfrm>
                  </p:grpSpPr>
                  <p:sp>
                    <p:nvSpPr>
                      <p:cNvPr id="2020" name="Rectangle 2019"/>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21" name="Rectangle 2020"/>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022" name="Group 2021"/>
                      <p:cNvGrpSpPr/>
                      <p:nvPr/>
                    </p:nvGrpSpPr>
                    <p:grpSpPr>
                      <a:xfrm>
                        <a:off x="11500944" y="6449523"/>
                        <a:ext cx="3184695" cy="2221875"/>
                        <a:chOff x="0" y="0"/>
                        <a:chExt cx="15119350" cy="10691813"/>
                      </a:xfrm>
                    </p:grpSpPr>
                    <p:sp>
                      <p:nvSpPr>
                        <p:cNvPr id="2023" name="Rectangle 2022"/>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24" name="Rounded Rectangle 2023">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5" name="Rounded Rectangle 2024">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026" name="Rounded Rectangle 2025">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7" name="Rounded Rectangle 2026">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8" name="Rounded Rectangle 2027">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9" name="Rounded Rectangle 2028">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30" name="Rounded Rectangle 2029">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031" name="Rounded Rectangle 2030">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032" name="Rounded Rectangle 2031">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033" name="Rounded Rectangle 2032">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034" name="Rounded Rectangle 2033">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035" name="Group 2034"/>
                        <p:cNvGrpSpPr/>
                        <p:nvPr/>
                      </p:nvGrpSpPr>
                      <p:grpSpPr>
                        <a:xfrm>
                          <a:off x="2607963" y="1440000"/>
                          <a:ext cx="11145004" cy="620779"/>
                          <a:chOff x="5216002" y="3065785"/>
                          <a:chExt cx="22290008" cy="1241558"/>
                        </a:xfrm>
                      </p:grpSpPr>
                      <p:sp>
                        <p:nvSpPr>
                          <p:cNvPr id="2057" name="Rounded Rectangle 2056">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058" name="Rounded Rectangle 2057">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059" name="Rounded Rectangle 2058">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036" name="Rounded Rectangle 2035">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037"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38" name="Rounded Rectangle 2037">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39"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040" name="Rounded Rectangle 2039">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1"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2" name="Rounded Rectangle 2041">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3"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4" name="Rounded Rectangle 2043">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5" name="Rounded Rectangle 2044">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6"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7"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8" name="Rounded Rectangle 2047">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9"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0"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1"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2"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3" name="Rounded Rectangle 2052">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54"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5"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6" name="Rounded Rectangle 2055">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017" name="Rectangle 2016"/>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78" name="Group 1877"/>
                <p:cNvGrpSpPr/>
                <p:nvPr/>
              </p:nvGrpSpPr>
              <p:grpSpPr>
                <a:xfrm>
                  <a:off x="9225000" y="3851977"/>
                  <a:ext cx="2664000" cy="2124000"/>
                  <a:chOff x="9225000" y="3851977"/>
                  <a:chExt cx="2664000" cy="2124000"/>
                </a:xfrm>
              </p:grpSpPr>
              <p:grpSp>
                <p:nvGrpSpPr>
                  <p:cNvPr id="1991" name="Group 1990"/>
                  <p:cNvGrpSpPr/>
                  <p:nvPr/>
                </p:nvGrpSpPr>
                <p:grpSpPr>
                  <a:xfrm>
                    <a:off x="9369000" y="3851977"/>
                    <a:ext cx="2376000" cy="2123640"/>
                    <a:chOff x="20988895" y="3575160"/>
                    <a:chExt cx="2376000" cy="2123640"/>
                  </a:xfrm>
                </p:grpSpPr>
                <p:grpSp>
                  <p:nvGrpSpPr>
                    <p:cNvPr id="1993" name="Group 1992"/>
                    <p:cNvGrpSpPr>
                      <a:grpSpLocks noChangeAspect="1"/>
                    </p:cNvGrpSpPr>
                    <p:nvPr/>
                  </p:nvGrpSpPr>
                  <p:grpSpPr>
                    <a:xfrm>
                      <a:off x="20988895" y="3575160"/>
                      <a:ext cx="2376000" cy="1656000"/>
                      <a:chOff x="5965583" y="882991"/>
                      <a:chExt cx="3183789" cy="2222219"/>
                    </a:xfrm>
                  </p:grpSpPr>
                  <p:sp>
                    <p:nvSpPr>
                      <p:cNvPr id="1995" name="Rectangle 1994"/>
                      <p:cNvSpPr/>
                      <p:nvPr/>
                    </p:nvSpPr>
                    <p:spPr>
                      <a:xfrm>
                        <a:off x="5965583" y="882992"/>
                        <a:ext cx="3183789" cy="2222218"/>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96" name="Rectangle 1995"/>
                      <p:cNvSpPr/>
                      <p:nvPr/>
                    </p:nvSpPr>
                    <p:spPr>
                      <a:xfrm>
                        <a:off x="5965583" y="882992"/>
                        <a:ext cx="3183789" cy="2222218"/>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97" name="Rectangle 1996"/>
                      <p:cNvSpPr/>
                      <p:nvPr/>
                    </p:nvSpPr>
                    <p:spPr bwMode="auto">
                      <a:xfrm>
                        <a:off x="5984658" y="882992"/>
                        <a:ext cx="3164714"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98" name="Group 1997"/>
                      <p:cNvGrpSpPr/>
                      <p:nvPr/>
                    </p:nvGrpSpPr>
                    <p:grpSpPr>
                      <a:xfrm>
                        <a:off x="5965583" y="882991"/>
                        <a:ext cx="3183789" cy="2222218"/>
                        <a:chOff x="0" y="0"/>
                        <a:chExt cx="15119350" cy="10691813"/>
                      </a:xfrm>
                    </p:grpSpPr>
                    <p:sp>
                      <p:nvSpPr>
                        <p:cNvPr id="1999" name="Rectangle 199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00" name="Rounded Rectangle 1999">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001" name="Straight Connector 2000"/>
                        <p:cNvCxnSpPr/>
                        <p:nvPr/>
                      </p:nvCxnSpPr>
                      <p:spPr>
                        <a:xfrm>
                          <a:off x="3470398" y="1440000"/>
                          <a:ext cx="0" cy="8640000"/>
                        </a:xfrm>
                        <a:prstGeom prst="line">
                          <a:avLst/>
                        </a:prstGeom>
                        <a:noFill/>
                        <a:ln w="809" cap="flat" cmpd="sng" algn="ctr">
                          <a:solidFill>
                            <a:srgbClr val="A51739"/>
                          </a:solidFill>
                          <a:prstDash val="solid"/>
                          <a:miter lim="800000"/>
                        </a:ln>
                        <a:effectLst/>
                      </p:spPr>
                    </p:cxnSp>
                    <p:cxnSp>
                      <p:nvCxnSpPr>
                        <p:cNvPr id="2002" name="Straight Connector 2001"/>
                        <p:cNvCxnSpPr/>
                        <p:nvPr/>
                      </p:nvCxnSpPr>
                      <p:spPr>
                        <a:xfrm>
                          <a:off x="6220798" y="1440000"/>
                          <a:ext cx="0" cy="8640000"/>
                        </a:xfrm>
                        <a:prstGeom prst="line">
                          <a:avLst/>
                        </a:prstGeom>
                        <a:noFill/>
                        <a:ln w="809" cap="flat" cmpd="sng" algn="ctr">
                          <a:solidFill>
                            <a:srgbClr val="A51739"/>
                          </a:solidFill>
                          <a:prstDash val="solid"/>
                          <a:miter lim="800000"/>
                        </a:ln>
                        <a:effectLst/>
                      </p:spPr>
                    </p:cxnSp>
                    <p:cxnSp>
                      <p:nvCxnSpPr>
                        <p:cNvPr id="2003" name="Straight Connector 2002"/>
                        <p:cNvCxnSpPr/>
                        <p:nvPr/>
                      </p:nvCxnSpPr>
                      <p:spPr>
                        <a:xfrm>
                          <a:off x="8971198" y="1440000"/>
                          <a:ext cx="0" cy="8640000"/>
                        </a:xfrm>
                        <a:prstGeom prst="line">
                          <a:avLst/>
                        </a:prstGeom>
                        <a:noFill/>
                        <a:ln w="809" cap="flat" cmpd="sng" algn="ctr">
                          <a:solidFill>
                            <a:srgbClr val="A51739"/>
                          </a:solidFill>
                          <a:prstDash val="solid"/>
                          <a:miter lim="800000"/>
                        </a:ln>
                        <a:effectLst/>
                      </p:spPr>
                    </p:cxnSp>
                    <p:cxnSp>
                      <p:nvCxnSpPr>
                        <p:cNvPr id="2004" name="Straight Connector 2003"/>
                        <p:cNvCxnSpPr/>
                        <p:nvPr/>
                      </p:nvCxnSpPr>
                      <p:spPr>
                        <a:xfrm>
                          <a:off x="11721598" y="1440000"/>
                          <a:ext cx="0" cy="8640000"/>
                        </a:xfrm>
                        <a:prstGeom prst="line">
                          <a:avLst/>
                        </a:prstGeom>
                        <a:noFill/>
                        <a:ln w="809" cap="flat" cmpd="sng" algn="ctr">
                          <a:solidFill>
                            <a:srgbClr val="A51739"/>
                          </a:solidFill>
                          <a:prstDash val="solid"/>
                          <a:miter lim="800000"/>
                        </a:ln>
                        <a:effectLst/>
                      </p:spPr>
                    </p:cxnSp>
                    <p:cxnSp>
                      <p:nvCxnSpPr>
                        <p:cNvPr id="2005" name="Straight Connector 2004"/>
                        <p:cNvCxnSpPr/>
                        <p:nvPr/>
                      </p:nvCxnSpPr>
                      <p:spPr>
                        <a:xfrm>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006" name="Straight Connector 2005"/>
                        <p:cNvCxnSpPr/>
                        <p:nvPr/>
                      </p:nvCxnSpPr>
                      <p:spPr>
                        <a:xfrm>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007" name="Straight Connector 2006"/>
                        <p:cNvCxnSpPr/>
                        <p:nvPr/>
                      </p:nvCxnSpPr>
                      <p:spPr>
                        <a:xfrm>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008" name="Straight Connector 2007"/>
                        <p:cNvCxnSpPr/>
                        <p:nvPr/>
                      </p:nvCxnSpPr>
                      <p:spPr>
                        <a:xfrm>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009" name="Straight Connector 2008"/>
                        <p:cNvCxnSpPr/>
                        <p:nvPr/>
                      </p:nvCxnSpPr>
                      <p:spPr>
                        <a:xfrm>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010" name="Straight Connector 2009"/>
                        <p:cNvCxnSpPr/>
                        <p:nvPr/>
                      </p:nvCxnSpPr>
                      <p:spPr>
                        <a:xfrm>
                          <a:off x="719998" y="2045776"/>
                          <a:ext cx="13752000" cy="0"/>
                        </a:xfrm>
                        <a:prstGeom prst="line">
                          <a:avLst/>
                        </a:prstGeom>
                        <a:noFill/>
                        <a:ln w="809" cap="flat" cmpd="sng" algn="ctr">
                          <a:solidFill>
                            <a:srgbClr val="A51739"/>
                          </a:solidFill>
                          <a:prstDash val="solid"/>
                          <a:miter lim="800000"/>
                        </a:ln>
                        <a:effectLst/>
                      </p:spPr>
                    </p:cxnSp>
                    <p:cxnSp>
                      <p:nvCxnSpPr>
                        <p:cNvPr id="2011" name="Straight Connector 2010"/>
                        <p:cNvCxnSpPr/>
                        <p:nvPr/>
                      </p:nvCxnSpPr>
                      <p:spPr>
                        <a:xfrm>
                          <a:off x="719998" y="3384813"/>
                          <a:ext cx="13752000" cy="0"/>
                        </a:xfrm>
                        <a:prstGeom prst="line">
                          <a:avLst/>
                        </a:prstGeom>
                        <a:noFill/>
                        <a:ln w="809" cap="flat" cmpd="sng" algn="ctr">
                          <a:solidFill>
                            <a:srgbClr val="A51739"/>
                          </a:solidFill>
                          <a:prstDash val="solid"/>
                          <a:miter lim="800000"/>
                        </a:ln>
                        <a:effectLst/>
                      </p:spPr>
                    </p:cxnSp>
                    <p:cxnSp>
                      <p:nvCxnSpPr>
                        <p:cNvPr id="2012" name="Straight Connector 2011"/>
                        <p:cNvCxnSpPr/>
                        <p:nvPr/>
                      </p:nvCxnSpPr>
                      <p:spPr>
                        <a:xfrm>
                          <a:off x="719998" y="4723850"/>
                          <a:ext cx="13752000" cy="0"/>
                        </a:xfrm>
                        <a:prstGeom prst="line">
                          <a:avLst/>
                        </a:prstGeom>
                        <a:noFill/>
                        <a:ln w="809" cap="flat" cmpd="sng" algn="ctr">
                          <a:solidFill>
                            <a:srgbClr val="A51739"/>
                          </a:solidFill>
                          <a:prstDash val="solid"/>
                          <a:miter lim="800000"/>
                        </a:ln>
                        <a:effectLst/>
                      </p:spPr>
                    </p:cxnSp>
                    <p:cxnSp>
                      <p:nvCxnSpPr>
                        <p:cNvPr id="2013" name="Straight Connector 2012"/>
                        <p:cNvCxnSpPr/>
                        <p:nvPr/>
                      </p:nvCxnSpPr>
                      <p:spPr>
                        <a:xfrm>
                          <a:off x="719998" y="6062887"/>
                          <a:ext cx="13752000" cy="0"/>
                        </a:xfrm>
                        <a:prstGeom prst="line">
                          <a:avLst/>
                        </a:prstGeom>
                        <a:noFill/>
                        <a:ln w="809" cap="flat" cmpd="sng" algn="ctr">
                          <a:solidFill>
                            <a:srgbClr val="A51739"/>
                          </a:solidFill>
                          <a:prstDash val="solid"/>
                          <a:miter lim="800000"/>
                        </a:ln>
                        <a:effectLst/>
                      </p:spPr>
                    </p:cxnSp>
                    <p:cxnSp>
                      <p:nvCxnSpPr>
                        <p:cNvPr id="2014" name="Straight Connector 2013"/>
                        <p:cNvCxnSpPr/>
                        <p:nvPr/>
                      </p:nvCxnSpPr>
                      <p:spPr>
                        <a:xfrm>
                          <a:off x="719998" y="7401924"/>
                          <a:ext cx="13752000" cy="0"/>
                        </a:xfrm>
                        <a:prstGeom prst="line">
                          <a:avLst/>
                        </a:prstGeom>
                        <a:noFill/>
                        <a:ln w="809" cap="flat" cmpd="sng" algn="ctr">
                          <a:solidFill>
                            <a:srgbClr val="A51739"/>
                          </a:solidFill>
                          <a:prstDash val="solid"/>
                          <a:miter lim="800000"/>
                        </a:ln>
                        <a:effectLst/>
                      </p:spPr>
                    </p:cxnSp>
                    <p:cxnSp>
                      <p:nvCxnSpPr>
                        <p:cNvPr id="2015" name="Straight Connector 2014"/>
                        <p:cNvCxnSpPr/>
                        <p:nvPr/>
                      </p:nvCxnSpPr>
                      <p:spPr>
                        <a:xfrm>
                          <a:off x="719998" y="8740961"/>
                          <a:ext cx="13752000" cy="0"/>
                        </a:xfrm>
                        <a:prstGeom prst="line">
                          <a:avLst/>
                        </a:prstGeom>
                        <a:noFill/>
                        <a:ln w="809" cap="flat" cmpd="sng" algn="ctr">
                          <a:solidFill>
                            <a:srgbClr val="A51739"/>
                          </a:solidFill>
                          <a:prstDash val="solid"/>
                          <a:miter lim="800000"/>
                        </a:ln>
                        <a:effectLst/>
                      </p:spPr>
                    </p:cxnSp>
                  </p:grpSp>
                </p:grpSp>
                <p:sp>
                  <p:nvSpPr>
                    <p:cNvPr id="1994" name="TextBox 1993"/>
                    <p:cNvSpPr txBox="1"/>
                    <p:nvPr/>
                  </p:nvSpPr>
                  <p:spPr>
                    <a:xfrm>
                      <a:off x="20988895" y="54108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Morphological Chart</a:t>
                      </a:r>
                    </a:p>
                  </p:txBody>
                </p:sp>
              </p:grpSp>
              <p:sp>
                <p:nvSpPr>
                  <p:cNvPr id="1992" name="Rectangle 1991"/>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79" name="Group 1878"/>
                <p:cNvGrpSpPr/>
                <p:nvPr/>
              </p:nvGrpSpPr>
              <p:grpSpPr>
                <a:xfrm>
                  <a:off x="9225000" y="9503627"/>
                  <a:ext cx="2664000" cy="2124000"/>
                  <a:chOff x="9225000" y="9503627"/>
                  <a:chExt cx="2664000" cy="2124000"/>
                </a:xfrm>
              </p:grpSpPr>
              <p:grpSp>
                <p:nvGrpSpPr>
                  <p:cNvPr id="1963" name="Group 1962"/>
                  <p:cNvGrpSpPr/>
                  <p:nvPr/>
                </p:nvGrpSpPr>
                <p:grpSpPr>
                  <a:xfrm>
                    <a:off x="9369000" y="9503627"/>
                    <a:ext cx="2376000" cy="2114435"/>
                    <a:chOff x="23754343" y="11920545"/>
                    <a:chExt cx="2376000" cy="2114435"/>
                  </a:xfrm>
                </p:grpSpPr>
                <p:grpSp>
                  <p:nvGrpSpPr>
                    <p:cNvPr id="1965" name="Group 1964"/>
                    <p:cNvGrpSpPr>
                      <a:grpSpLocks noChangeAspect="1"/>
                    </p:cNvGrpSpPr>
                    <p:nvPr/>
                  </p:nvGrpSpPr>
                  <p:grpSpPr>
                    <a:xfrm>
                      <a:off x="23754343" y="11920545"/>
                      <a:ext cx="2376000" cy="1656000"/>
                      <a:chOff x="8730553" y="9228376"/>
                      <a:chExt cx="3184746" cy="2222219"/>
                    </a:xfrm>
                  </p:grpSpPr>
                  <p:sp>
                    <p:nvSpPr>
                      <p:cNvPr id="1967" name="Rectangle 1966"/>
                      <p:cNvSpPr/>
                      <p:nvPr/>
                    </p:nvSpPr>
                    <p:spPr>
                      <a:xfrm>
                        <a:off x="8731509" y="9228376"/>
                        <a:ext cx="3183789" cy="2222219"/>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68" name="Rectangle 1967"/>
                      <p:cNvSpPr/>
                      <p:nvPr/>
                    </p:nvSpPr>
                    <p:spPr bwMode="auto">
                      <a:xfrm>
                        <a:off x="8730553" y="9228376"/>
                        <a:ext cx="3184746" cy="229716"/>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69" name="Group 1968"/>
                      <p:cNvGrpSpPr/>
                      <p:nvPr/>
                    </p:nvGrpSpPr>
                    <p:grpSpPr>
                      <a:xfrm>
                        <a:off x="8731509" y="9228376"/>
                        <a:ext cx="3183789" cy="2222219"/>
                        <a:chOff x="0" y="0"/>
                        <a:chExt cx="15119350" cy="10691813"/>
                      </a:xfrm>
                    </p:grpSpPr>
                    <p:sp>
                      <p:nvSpPr>
                        <p:cNvPr id="1970" name="Rounded Rectangle 1969">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1" name="Rounded Rectangle 1970">
                          <a:extLst>
                            <a:ext uri="{FF2B5EF4-FFF2-40B4-BE49-F238E27FC236}">
                              <a16:creationId xmlns:a16="http://schemas.microsoft.com/office/drawing/2014/main" id="{52F74A05-C249-8C4F-A7EC-3501ED98CBAD}"/>
                            </a:ext>
                          </a:extLst>
                        </p:cNvPr>
                        <p:cNvSpPr>
                          <a:spLocks noChangeAspect="1"/>
                        </p:cNvSpPr>
                        <p:nvPr/>
                      </p:nvSpPr>
                      <p:spPr bwMode="auto">
                        <a:xfrm>
                          <a:off x="7711419" y="1440000"/>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2" name="Rounded Rectangle 1971">
                          <a:extLst>
                            <a:ext uri="{FF2B5EF4-FFF2-40B4-BE49-F238E27FC236}">
                              <a16:creationId xmlns:a16="http://schemas.microsoft.com/office/drawing/2014/main" id="{52F74A05-C249-8C4F-A7EC-3501ED98CBAD}"/>
                            </a:ext>
                          </a:extLst>
                        </p:cNvPr>
                        <p:cNvSpPr>
                          <a:spLocks noChangeAspect="1"/>
                        </p:cNvSpPr>
                        <p:nvPr/>
                      </p:nvSpPr>
                      <p:spPr bwMode="auto">
                        <a:xfrm>
                          <a:off x="719999" y="5876881"/>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3" name="Rounded Rectangle 1972">
                          <a:extLst>
                            <a:ext uri="{FF2B5EF4-FFF2-40B4-BE49-F238E27FC236}">
                              <a16:creationId xmlns:a16="http://schemas.microsoft.com/office/drawing/2014/main" id="{52F74A05-C249-8C4F-A7EC-3501ED98CBAD}"/>
                            </a:ext>
                          </a:extLst>
                        </p:cNvPr>
                        <p:cNvSpPr>
                          <a:spLocks noChangeAspect="1"/>
                        </p:cNvSpPr>
                        <p:nvPr/>
                      </p:nvSpPr>
                      <p:spPr bwMode="auto">
                        <a:xfrm>
                          <a:off x="7711419" y="5876881"/>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4" name="Rectangle 197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975" name="Group 1974"/>
                        <p:cNvGrpSpPr>
                          <a:grpSpLocks/>
                        </p:cNvGrpSpPr>
                        <p:nvPr/>
                      </p:nvGrpSpPr>
                      <p:grpSpPr>
                        <a:xfrm>
                          <a:off x="7884000" y="2052000"/>
                          <a:ext cx="2160000" cy="2880000"/>
                          <a:chOff x="11321717" y="2225842"/>
                          <a:chExt cx="2880000" cy="3600000"/>
                        </a:xfrm>
                      </p:grpSpPr>
                      <p:sp>
                        <p:nvSpPr>
                          <p:cNvPr id="1988" name="Rounded Rectangle 1987"/>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9" name="Straight Connector 1988"/>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90" name="Straight Connector 1989"/>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6" name="Group 1975"/>
                        <p:cNvGrpSpPr>
                          <a:grpSpLocks/>
                        </p:cNvGrpSpPr>
                        <p:nvPr/>
                      </p:nvGrpSpPr>
                      <p:grpSpPr>
                        <a:xfrm>
                          <a:off x="900000" y="2052000"/>
                          <a:ext cx="2160000" cy="2880000"/>
                          <a:chOff x="11321717" y="2225842"/>
                          <a:chExt cx="2880000" cy="3600000"/>
                        </a:xfrm>
                      </p:grpSpPr>
                      <p:sp>
                        <p:nvSpPr>
                          <p:cNvPr id="1985" name="Rounded Rectangle 1984"/>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6" name="Straight Connector 1985"/>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7" name="Straight Connector 1986"/>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7" name="Group 1976"/>
                        <p:cNvGrpSpPr>
                          <a:grpSpLocks/>
                        </p:cNvGrpSpPr>
                        <p:nvPr/>
                      </p:nvGrpSpPr>
                      <p:grpSpPr>
                        <a:xfrm>
                          <a:off x="900000" y="6480000"/>
                          <a:ext cx="2160000" cy="2880000"/>
                          <a:chOff x="11321717" y="2225842"/>
                          <a:chExt cx="2880000" cy="3600000"/>
                        </a:xfrm>
                      </p:grpSpPr>
                      <p:sp>
                        <p:nvSpPr>
                          <p:cNvPr id="1982" name="Rounded Rectangle 1981"/>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3" name="Straight Connector 1982"/>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4" name="Straight Connector 1983"/>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8" name="Group 1977"/>
                        <p:cNvGrpSpPr>
                          <a:grpSpLocks/>
                        </p:cNvGrpSpPr>
                        <p:nvPr/>
                      </p:nvGrpSpPr>
                      <p:grpSpPr>
                        <a:xfrm>
                          <a:off x="7884000" y="6480000"/>
                          <a:ext cx="2160000" cy="2880000"/>
                          <a:chOff x="11321717" y="2225842"/>
                          <a:chExt cx="2880000" cy="3600000"/>
                        </a:xfrm>
                      </p:grpSpPr>
                      <p:sp>
                        <p:nvSpPr>
                          <p:cNvPr id="1979" name="Rounded Rectangle 1978"/>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0" name="Straight Connector 1979"/>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1" name="Straight Connector 1980"/>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grpSp>
                <p:sp>
                  <p:nvSpPr>
                    <p:cNvPr id="1966" name="TextBox 1965"/>
                    <p:cNvSpPr txBox="1"/>
                    <p:nvPr/>
                  </p:nvSpPr>
                  <p:spPr>
                    <a:xfrm>
                      <a:off x="23754343" y="1374698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Persona Responses</a:t>
                      </a:r>
                    </a:p>
                  </p:txBody>
                </p:sp>
              </p:grpSp>
              <p:sp>
                <p:nvSpPr>
                  <p:cNvPr id="1964" name="Rectangle 1963"/>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0" name="Group 1879"/>
                <p:cNvGrpSpPr/>
                <p:nvPr/>
              </p:nvGrpSpPr>
              <p:grpSpPr>
                <a:xfrm>
                  <a:off x="3555000" y="9503627"/>
                  <a:ext cx="2664000" cy="2124000"/>
                  <a:chOff x="3555000" y="9503627"/>
                  <a:chExt cx="2664000" cy="2124000"/>
                </a:xfrm>
              </p:grpSpPr>
              <p:grpSp>
                <p:nvGrpSpPr>
                  <p:cNvPr id="1950" name="Group 1949"/>
                  <p:cNvGrpSpPr/>
                  <p:nvPr/>
                </p:nvGrpSpPr>
                <p:grpSpPr>
                  <a:xfrm>
                    <a:off x="3699000" y="9503627"/>
                    <a:ext cx="2378757" cy="2099079"/>
                    <a:chOff x="3699000" y="9503627"/>
                    <a:chExt cx="2378757" cy="2099079"/>
                  </a:xfrm>
                </p:grpSpPr>
                <p:grpSp>
                  <p:nvGrpSpPr>
                    <p:cNvPr id="1952" name="Group 1951"/>
                    <p:cNvGrpSpPr/>
                    <p:nvPr/>
                  </p:nvGrpSpPr>
                  <p:grpSpPr>
                    <a:xfrm>
                      <a:off x="3699000" y="9503627"/>
                      <a:ext cx="2378757" cy="1656000"/>
                      <a:chOff x="3699000" y="9503627"/>
                      <a:chExt cx="2378757" cy="1656000"/>
                    </a:xfrm>
                  </p:grpSpPr>
                  <p:sp>
                    <p:nvSpPr>
                      <p:cNvPr id="1954" name="Rectangle 1953"/>
                      <p:cNvSpPr/>
                      <p:nvPr/>
                    </p:nvSpPr>
                    <p:spPr>
                      <a:xfrm>
                        <a:off x="3701757" y="9503627"/>
                        <a:ext cx="2376000" cy="1656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55" name="Rectangle 1954"/>
                      <p:cNvSpPr/>
                      <p:nvPr/>
                    </p:nvSpPr>
                    <p:spPr bwMode="auto">
                      <a:xfrm>
                        <a:off x="3699000" y="9503627"/>
                        <a:ext cx="2376000" cy="171184"/>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56" name="Group 1955"/>
                      <p:cNvGrpSpPr/>
                      <p:nvPr/>
                    </p:nvGrpSpPr>
                    <p:grpSpPr>
                      <a:xfrm>
                        <a:off x="3729456" y="9503627"/>
                        <a:ext cx="2315088" cy="1639290"/>
                        <a:chOff x="0" y="0"/>
                        <a:chExt cx="15119350" cy="10691813"/>
                      </a:xfrm>
                    </p:grpSpPr>
                    <p:sp>
                      <p:nvSpPr>
                        <p:cNvPr id="1957" name="Rectangle 195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958" name="Group 1957"/>
                        <p:cNvGrpSpPr/>
                        <p:nvPr/>
                      </p:nvGrpSpPr>
                      <p:grpSpPr>
                        <a:xfrm>
                          <a:off x="722195" y="1447652"/>
                          <a:ext cx="13762703" cy="8640000"/>
                          <a:chOff x="722195" y="1447652"/>
                          <a:chExt cx="13762703" cy="8640000"/>
                        </a:xfrm>
                      </p:grpSpPr>
                      <p:grpSp>
                        <p:nvGrpSpPr>
                          <p:cNvPr id="1959" name="Group 1958"/>
                          <p:cNvGrpSpPr/>
                          <p:nvPr userDrawn="1"/>
                        </p:nvGrpSpPr>
                        <p:grpSpPr>
                          <a:xfrm>
                            <a:off x="722195" y="1447652"/>
                            <a:ext cx="13762703" cy="8640000"/>
                            <a:chOff x="722195" y="1447652"/>
                            <a:chExt cx="13762703" cy="8640000"/>
                          </a:xfrm>
                        </p:grpSpPr>
                        <p:sp>
                          <p:nvSpPr>
                            <p:cNvPr id="1961" name="Freeform 1960"/>
                            <p:cNvSpPr>
                              <a:spLocks noChangeAspect="1"/>
                            </p:cNvSpPr>
                            <p:nvPr userDrawn="1"/>
                          </p:nvSpPr>
                          <p:spPr>
                            <a:xfrm>
                              <a:off x="722195"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62" name="Freeform 1961"/>
                            <p:cNvSpPr>
                              <a:spLocks noChangeAspect="1"/>
                            </p:cNvSpPr>
                            <p:nvPr userDrawn="1"/>
                          </p:nvSpPr>
                          <p:spPr>
                            <a:xfrm flipH="1">
                              <a:off x="7538863"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sp>
                        <p:nvSpPr>
                          <p:cNvPr id="1960" name="Oval 1959"/>
                          <p:cNvSpPr>
                            <a:spLocks noChangeAspect="1"/>
                          </p:cNvSpPr>
                          <p:nvPr userDrawn="1"/>
                        </p:nvSpPr>
                        <p:spPr>
                          <a:xfrm>
                            <a:off x="5803546" y="3967652"/>
                            <a:ext cx="3600000" cy="3600000"/>
                          </a:xfrm>
                          <a:prstGeom prst="ellipse">
                            <a:avLst/>
                          </a:prstGeom>
                          <a:solidFill>
                            <a:sysClr val="window" lastClr="FFFFFF"/>
                          </a:solid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1953" name="TextBox 1952"/>
                    <p:cNvSpPr txBox="1"/>
                    <p:nvPr/>
                  </p:nvSpPr>
                  <p:spPr>
                    <a:xfrm>
                      <a:off x="3699000" y="11314706"/>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Bowtie Method</a:t>
                      </a:r>
                    </a:p>
                  </p:txBody>
                </p:sp>
              </p:grpSp>
              <p:sp>
                <p:nvSpPr>
                  <p:cNvPr id="1951" name="Rectangle 1950"/>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1" name="Group 1880"/>
                <p:cNvGrpSpPr/>
                <p:nvPr/>
              </p:nvGrpSpPr>
              <p:grpSpPr>
                <a:xfrm>
                  <a:off x="3555000" y="3849698"/>
                  <a:ext cx="2664000" cy="2124000"/>
                  <a:chOff x="3555000" y="3849698"/>
                  <a:chExt cx="2664000" cy="2124000"/>
                </a:xfrm>
              </p:grpSpPr>
              <p:grpSp>
                <p:nvGrpSpPr>
                  <p:cNvPr id="1939" name="Group 1938"/>
                  <p:cNvGrpSpPr/>
                  <p:nvPr/>
                </p:nvGrpSpPr>
                <p:grpSpPr>
                  <a:xfrm>
                    <a:off x="3601065" y="3849698"/>
                    <a:ext cx="2571870" cy="2124000"/>
                    <a:chOff x="3525326" y="3934587"/>
                    <a:chExt cx="2571870" cy="2124000"/>
                  </a:xfrm>
                </p:grpSpPr>
                <p:sp>
                  <p:nvSpPr>
                    <p:cNvPr id="1941" name="TextBox 1940"/>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1942" name="Group 1941"/>
                    <p:cNvGrpSpPr>
                      <a:grpSpLocks noChangeAspect="1"/>
                    </p:cNvGrpSpPr>
                    <p:nvPr/>
                  </p:nvGrpSpPr>
                  <p:grpSpPr>
                    <a:xfrm>
                      <a:off x="3623615" y="3934587"/>
                      <a:ext cx="2375292" cy="1656000"/>
                      <a:chOff x="3201117" y="3666939"/>
                      <a:chExt cx="3184908" cy="2221876"/>
                    </a:xfrm>
                  </p:grpSpPr>
                  <p:sp>
                    <p:nvSpPr>
                      <p:cNvPr id="1943" name="Rectangle 1942"/>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44" name="Rectangle 1943"/>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45" name="Group 1944"/>
                      <p:cNvGrpSpPr/>
                      <p:nvPr/>
                    </p:nvGrpSpPr>
                    <p:grpSpPr>
                      <a:xfrm>
                        <a:off x="3352989" y="3966187"/>
                        <a:ext cx="2896681" cy="1795486"/>
                        <a:chOff x="719999" y="1728000"/>
                        <a:chExt cx="13752001" cy="8532000"/>
                      </a:xfrm>
                    </p:grpSpPr>
                    <p:sp>
                      <p:nvSpPr>
                        <p:cNvPr id="1946" name="Rounded Rectangle 1945">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7" name="Rounded Rectangle 1946">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8" name="Rounded Rectangle 1947">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9" name="Rounded Rectangle 1948">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1940" name="Rectangle 1939"/>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2" name="Group 1881"/>
                <p:cNvGrpSpPr/>
                <p:nvPr/>
              </p:nvGrpSpPr>
              <p:grpSpPr>
                <a:xfrm>
                  <a:off x="720000" y="6678000"/>
                  <a:ext cx="2664000" cy="2124445"/>
                  <a:chOff x="720000" y="6678000"/>
                  <a:chExt cx="2664000" cy="2124445"/>
                </a:xfrm>
              </p:grpSpPr>
              <p:grpSp>
                <p:nvGrpSpPr>
                  <p:cNvPr id="1920" name="Group 1919"/>
                  <p:cNvGrpSpPr/>
                  <p:nvPr/>
                </p:nvGrpSpPr>
                <p:grpSpPr>
                  <a:xfrm>
                    <a:off x="862305" y="6678445"/>
                    <a:ext cx="2377695" cy="2124000"/>
                    <a:chOff x="3623668" y="9499761"/>
                    <a:chExt cx="2377695" cy="2124000"/>
                  </a:xfrm>
                </p:grpSpPr>
                <p:sp>
                  <p:nvSpPr>
                    <p:cNvPr id="1922" name="TextBox 1921"/>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923" name="Group 1922"/>
                    <p:cNvGrpSpPr>
                      <a:grpSpLocks noChangeAspect="1"/>
                    </p:cNvGrpSpPr>
                    <p:nvPr/>
                  </p:nvGrpSpPr>
                  <p:grpSpPr>
                    <a:xfrm>
                      <a:off x="3623668" y="9499761"/>
                      <a:ext cx="2375292" cy="1656000"/>
                      <a:chOff x="3201117" y="9232113"/>
                      <a:chExt cx="3185015" cy="2221878"/>
                    </a:xfrm>
                  </p:grpSpPr>
                  <p:sp>
                    <p:nvSpPr>
                      <p:cNvPr id="1924" name="Rectangle 1923"/>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25" name="Rectangle 1924"/>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926" name="Straight Connector 1925"/>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927" name="Straight Connector 1926"/>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928" name="Straight Connector 1927"/>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929" name="Straight Connector 1928"/>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930" name="Straight Connector 1929"/>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931" name="Straight Connector 1930"/>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932" name="Straight Connector 1931"/>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933" name="Straight Connector 1932"/>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934" name="Straight Connector 1933"/>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935" name="Straight Connector 1934"/>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936" name="Straight Connector 1935"/>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937" name="Straight Connector 1936"/>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938" name="Rounded Rectangle 1937">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921" name="Rectangle 1920"/>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3" name="Group 1882"/>
                <p:cNvGrpSpPr/>
                <p:nvPr/>
              </p:nvGrpSpPr>
              <p:grpSpPr>
                <a:xfrm>
                  <a:off x="6390000" y="1017587"/>
                  <a:ext cx="2664000" cy="2132368"/>
                  <a:chOff x="6390000" y="1017587"/>
                  <a:chExt cx="2664000" cy="2132368"/>
                </a:xfrm>
              </p:grpSpPr>
              <p:grpSp>
                <p:nvGrpSpPr>
                  <p:cNvPr id="1903" name="Group 1902"/>
                  <p:cNvGrpSpPr/>
                  <p:nvPr/>
                </p:nvGrpSpPr>
                <p:grpSpPr>
                  <a:xfrm>
                    <a:off x="6442638" y="1017587"/>
                    <a:ext cx="2554154" cy="2122807"/>
                    <a:chOff x="757231" y="6717171"/>
                    <a:chExt cx="2554154" cy="2122807"/>
                  </a:xfrm>
                </p:grpSpPr>
                <p:sp>
                  <p:nvSpPr>
                    <p:cNvPr id="1905" name="TextBox 1904"/>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906" name="Group 1905"/>
                    <p:cNvGrpSpPr>
                      <a:grpSpLocks noChangeAspect="1"/>
                    </p:cNvGrpSpPr>
                    <p:nvPr/>
                  </p:nvGrpSpPr>
                  <p:grpSpPr>
                    <a:xfrm>
                      <a:off x="846662" y="6717171"/>
                      <a:ext cx="2391803" cy="1656000"/>
                      <a:chOff x="413606" y="6449523"/>
                      <a:chExt cx="3228312" cy="2221875"/>
                    </a:xfrm>
                  </p:grpSpPr>
                  <p:sp>
                    <p:nvSpPr>
                      <p:cNvPr id="1907" name="Rectangle 1906"/>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08" name="Rectangle 1907"/>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09" name="Group 1908"/>
                      <p:cNvGrpSpPr/>
                      <p:nvPr/>
                    </p:nvGrpSpPr>
                    <p:grpSpPr>
                      <a:xfrm>
                        <a:off x="434936" y="6449523"/>
                        <a:ext cx="3184695" cy="2221875"/>
                        <a:chOff x="0" y="0"/>
                        <a:chExt cx="15119350" cy="10691813"/>
                      </a:xfrm>
                    </p:grpSpPr>
                    <p:sp>
                      <p:nvSpPr>
                        <p:cNvPr id="1910" name="Rectangle 1909"/>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11" name="Rounded Rectangle 1910">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2" name="Rounded Rectangle 1911">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3" name="Rounded Rectangle 1912">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4" name="Rounded Rectangle 1913">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5" name="Rounded Rectangle 1914">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6" name="Rounded Rectangle 1915">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7" name="Rounded Rectangle 1916">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8" name="Rounded Rectangle 1917">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9" name="Rounded Rectangle 1918">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904" name="Rectangle 1903"/>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4" name="Group 1883"/>
                <p:cNvGrpSpPr/>
                <p:nvPr/>
              </p:nvGrpSpPr>
              <p:grpSpPr>
                <a:xfrm>
                  <a:off x="12060000" y="6678000"/>
                  <a:ext cx="2664000" cy="2124445"/>
                  <a:chOff x="12060000" y="6678000"/>
                  <a:chExt cx="2664000" cy="2124445"/>
                </a:xfrm>
              </p:grpSpPr>
              <p:grpSp>
                <p:nvGrpSpPr>
                  <p:cNvPr id="1885" name="Group 1884"/>
                  <p:cNvGrpSpPr/>
                  <p:nvPr/>
                </p:nvGrpSpPr>
                <p:grpSpPr>
                  <a:xfrm>
                    <a:off x="12201950" y="6678000"/>
                    <a:ext cx="2378050" cy="2124445"/>
                    <a:chOff x="12201950" y="6678000"/>
                    <a:chExt cx="2378050" cy="2124445"/>
                  </a:xfrm>
                </p:grpSpPr>
                <p:sp>
                  <p:nvSpPr>
                    <p:cNvPr id="1887" name="TextBox 1886"/>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1888" name="Group 1887"/>
                    <p:cNvGrpSpPr>
                      <a:grpSpLocks noChangeAspect="1"/>
                    </p:cNvGrpSpPr>
                    <p:nvPr/>
                  </p:nvGrpSpPr>
                  <p:grpSpPr>
                    <a:xfrm>
                      <a:off x="12204000" y="6678000"/>
                      <a:ext cx="2376000" cy="1656000"/>
                      <a:chOff x="8731403" y="3665896"/>
                      <a:chExt cx="3183789" cy="2221246"/>
                    </a:xfrm>
                  </p:grpSpPr>
                  <p:sp>
                    <p:nvSpPr>
                      <p:cNvPr id="1889" name="Rectangle 1888"/>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90" name="Rectangle 1889"/>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891" name="Group 1890"/>
                      <p:cNvGrpSpPr>
                        <a:grpSpLocks noChangeAspect="1"/>
                      </p:cNvGrpSpPr>
                      <p:nvPr/>
                    </p:nvGrpSpPr>
                    <p:grpSpPr>
                      <a:xfrm>
                        <a:off x="9272619" y="3965765"/>
                        <a:ext cx="2101357" cy="1795506"/>
                        <a:chOff x="9744926" y="3956413"/>
                        <a:chExt cx="2051849" cy="1778269"/>
                      </a:xfrm>
                    </p:grpSpPr>
                    <p:sp>
                      <p:nvSpPr>
                        <p:cNvPr id="1892" name="Freeform 1891"/>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3" name="Freeform 1892"/>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4" name="Freeform 1893"/>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5" name="Freeform 1894"/>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6" name="Down Arrow 1895"/>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7" name="Down Arrow 1896"/>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8" name="Down Arrow 1897"/>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9" name="Freeform 1898"/>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0" name="Freeform 1899"/>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1" name="Freeform 1900"/>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2" name="Freeform 1901"/>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1886" name="Rectangle 1885"/>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30" name="Group 1529"/>
            <p:cNvGrpSpPr/>
            <p:nvPr/>
          </p:nvGrpSpPr>
          <p:grpSpPr>
            <a:xfrm>
              <a:off x="3420000" y="9558627"/>
              <a:ext cx="2707690" cy="2707802"/>
              <a:chOff x="2087531" y="1800001"/>
              <a:chExt cx="3384612" cy="3384753"/>
            </a:xfrm>
          </p:grpSpPr>
          <p:sp>
            <p:nvSpPr>
              <p:cNvPr id="1673" name="Freeform 1672"/>
              <p:cNvSpPr>
                <a:spLocks noChangeAspect="1"/>
              </p:cNvSpPr>
              <p:nvPr/>
            </p:nvSpPr>
            <p:spPr>
              <a:xfrm rot="18900000">
                <a:off x="2087579" y="1800190"/>
                <a:ext cx="3384564"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1674" name="Freeform 1673"/>
              <p:cNvSpPr>
                <a:spLocks noChangeAspect="1"/>
              </p:cNvSpPr>
              <p:nvPr/>
            </p:nvSpPr>
            <p:spPr>
              <a:xfrm rot="18900000">
                <a:off x="2449014" y="2161607"/>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1675" name="Rectangle 1674"/>
              <p:cNvSpPr/>
              <p:nvPr/>
            </p:nvSpPr>
            <p:spPr>
              <a:xfrm>
                <a:off x="2195541" y="190815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676" name="Group 1675"/>
              <p:cNvGrpSpPr/>
              <p:nvPr/>
            </p:nvGrpSpPr>
            <p:grpSpPr>
              <a:xfrm>
                <a:off x="3106487" y="2819124"/>
                <a:ext cx="1346672" cy="1346672"/>
                <a:chOff x="4499825" y="4499943"/>
                <a:chExt cx="6120000" cy="6119998"/>
              </a:xfrm>
            </p:grpSpPr>
            <p:grpSp>
              <p:nvGrpSpPr>
                <p:cNvPr id="1858" name="Group 1857"/>
                <p:cNvGrpSpPr/>
                <p:nvPr/>
              </p:nvGrpSpPr>
              <p:grpSpPr>
                <a:xfrm>
                  <a:off x="5459952" y="6148619"/>
                  <a:ext cx="4199747" cy="2822647"/>
                  <a:chOff x="5273109" y="6514940"/>
                  <a:chExt cx="4199747" cy="2822647"/>
                </a:xfrm>
              </p:grpSpPr>
              <p:grpSp>
                <p:nvGrpSpPr>
                  <p:cNvPr id="1860" name="Group 1859"/>
                  <p:cNvGrpSpPr/>
                  <p:nvPr/>
                </p:nvGrpSpPr>
                <p:grpSpPr>
                  <a:xfrm>
                    <a:off x="5273109" y="6514940"/>
                    <a:ext cx="3932012" cy="2822647"/>
                    <a:chOff x="16744468" y="4725604"/>
                    <a:chExt cx="3932012" cy="2822647"/>
                  </a:xfrm>
                </p:grpSpPr>
                <p:sp>
                  <p:nvSpPr>
                    <p:cNvPr id="1864" name="Freeform 1863"/>
                    <p:cNvSpPr>
                      <a:spLocks noChangeAspect="1"/>
                    </p:cNvSpPr>
                    <p:nvPr/>
                  </p:nvSpPr>
                  <p:spPr>
                    <a:xfrm rot="1800000">
                      <a:off x="19389626" y="5386929"/>
                      <a:ext cx="1286854"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5" name="Freeform 1864"/>
                    <p:cNvSpPr/>
                    <p:nvPr/>
                  </p:nvSpPr>
                  <p:spPr>
                    <a:xfrm rot="19809209">
                      <a:off x="17885593" y="5797014"/>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6" name="Freeform 1865"/>
                    <p:cNvSpPr/>
                    <p:nvPr/>
                  </p:nvSpPr>
                  <p:spPr>
                    <a:xfrm rot="1800000" flipH="1" flipV="1">
                      <a:off x="18350253" y="4725604"/>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7" name="Freeform 1866"/>
                    <p:cNvSpPr/>
                    <p:nvPr/>
                  </p:nvSpPr>
                  <p:spPr>
                    <a:xfrm rot="5400000" flipH="1">
                      <a:off x="17973616" y="4918687"/>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8" name="Freeform 1867"/>
                    <p:cNvSpPr/>
                    <p:nvPr/>
                  </p:nvSpPr>
                  <p:spPr>
                    <a:xfrm rot="16200000">
                      <a:off x="18435646" y="6314009"/>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9" name="Freeform 1868"/>
                    <p:cNvSpPr/>
                    <p:nvPr/>
                  </p:nvSpPr>
                  <p:spPr>
                    <a:xfrm rot="12590791" flipH="1">
                      <a:off x="17072734" y="5377631"/>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70" name="Freeform 1869"/>
                    <p:cNvSpPr/>
                    <p:nvPr/>
                  </p:nvSpPr>
                  <p:spPr>
                    <a:xfrm rot="9000000" flipV="1">
                      <a:off x="16744468" y="6475745"/>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grpSp>
                <p:nvGrpSpPr>
                  <p:cNvPr id="1861" name="Group 1860"/>
                  <p:cNvGrpSpPr/>
                  <p:nvPr/>
                </p:nvGrpSpPr>
                <p:grpSpPr>
                  <a:xfrm>
                    <a:off x="9155855" y="6762891"/>
                    <a:ext cx="317001" cy="664449"/>
                    <a:chOff x="9155855" y="6762891"/>
                    <a:chExt cx="317001" cy="664449"/>
                  </a:xfrm>
                </p:grpSpPr>
                <p:sp>
                  <p:nvSpPr>
                    <p:cNvPr id="1862" name="Oval 1861"/>
                    <p:cNvSpPr/>
                    <p:nvPr/>
                  </p:nvSpPr>
                  <p:spPr>
                    <a:xfrm flipH="1">
                      <a:off x="9155855" y="6762891"/>
                      <a:ext cx="222798" cy="222798"/>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sp>
                  <p:nvSpPr>
                    <p:cNvPr id="1863" name="Oval 1862"/>
                    <p:cNvSpPr>
                      <a:spLocks noChangeAspect="1"/>
                    </p:cNvSpPr>
                    <p:nvPr/>
                  </p:nvSpPr>
                  <p:spPr>
                    <a:xfrm flipH="1">
                      <a:off x="9324340" y="7278825"/>
                      <a:ext cx="148516" cy="148515"/>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sp>
              <p:nvSpPr>
                <p:cNvPr id="1859" name="Rectangle 1858"/>
                <p:cNvSpPr>
                  <a:spLocks noChangeAspect="1"/>
                </p:cNvSpPr>
                <p:nvPr/>
              </p:nvSpPr>
              <p:spPr>
                <a:xfrm>
                  <a:off x="4499825" y="4499943"/>
                  <a:ext cx="6120000" cy="6119998"/>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1677" name="Group 1676"/>
              <p:cNvGrpSpPr>
                <a:grpSpLocks noChangeAspect="1"/>
              </p:cNvGrpSpPr>
              <p:nvPr/>
            </p:nvGrpSpPr>
            <p:grpSpPr>
              <a:xfrm rot="18900000">
                <a:off x="2087531" y="1800001"/>
                <a:ext cx="3384565" cy="3384565"/>
                <a:chOff x="-3078325" y="-3177276"/>
                <a:chExt cx="17280005" cy="17280003"/>
              </a:xfrm>
            </p:grpSpPr>
            <p:sp>
              <p:nvSpPr>
                <p:cNvPr id="1854" name="TextBox 1853"/>
                <p:cNvSpPr txBox="1"/>
                <p:nvPr/>
              </p:nvSpPr>
              <p:spPr>
                <a:xfrm>
                  <a:off x="-3078325" y="-3177275"/>
                  <a:ext cx="17279999"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5" name="TextBox 1854"/>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6" name="TextBox 1855"/>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7" name="TextBox 1856"/>
                <p:cNvSpPr txBox="1"/>
                <p:nvPr/>
              </p:nvSpPr>
              <p:spPr>
                <a:xfrm rot="5400000">
                  <a:off x="4697681" y="4598729"/>
                  <a:ext cx="17279999"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grpSp>
          <p:grpSp>
            <p:nvGrpSpPr>
              <p:cNvPr id="1678" name="Group 1677"/>
              <p:cNvGrpSpPr/>
              <p:nvPr/>
            </p:nvGrpSpPr>
            <p:grpSpPr>
              <a:xfrm>
                <a:off x="2270197" y="2044058"/>
                <a:ext cx="3019292" cy="2896757"/>
                <a:chOff x="720000" y="1017587"/>
                <a:chExt cx="14004000" cy="13435666"/>
              </a:xfrm>
            </p:grpSpPr>
            <p:grpSp>
              <p:nvGrpSpPr>
                <p:cNvPr id="1679" name="Group 1678"/>
                <p:cNvGrpSpPr/>
                <p:nvPr/>
              </p:nvGrpSpPr>
              <p:grpSpPr>
                <a:xfrm>
                  <a:off x="720000" y="6678000"/>
                  <a:ext cx="2664000" cy="2124445"/>
                  <a:chOff x="720000" y="6678000"/>
                  <a:chExt cx="2664000" cy="2124445"/>
                </a:xfrm>
              </p:grpSpPr>
              <p:grpSp>
                <p:nvGrpSpPr>
                  <p:cNvPr id="1835" name="Group 1834"/>
                  <p:cNvGrpSpPr/>
                  <p:nvPr/>
                </p:nvGrpSpPr>
                <p:grpSpPr>
                  <a:xfrm>
                    <a:off x="862305" y="6678445"/>
                    <a:ext cx="2377695" cy="2124000"/>
                    <a:chOff x="3623668" y="9499761"/>
                    <a:chExt cx="2377695" cy="2124000"/>
                  </a:xfrm>
                </p:grpSpPr>
                <p:sp>
                  <p:nvSpPr>
                    <p:cNvPr id="1837" name="TextBox 1836"/>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838" name="Group 1837"/>
                    <p:cNvGrpSpPr>
                      <a:grpSpLocks noChangeAspect="1"/>
                    </p:cNvGrpSpPr>
                    <p:nvPr/>
                  </p:nvGrpSpPr>
                  <p:grpSpPr>
                    <a:xfrm>
                      <a:off x="3623668" y="9499761"/>
                      <a:ext cx="2375292" cy="1656000"/>
                      <a:chOff x="3201117" y="9232113"/>
                      <a:chExt cx="3185015" cy="2221878"/>
                    </a:xfrm>
                  </p:grpSpPr>
                  <p:sp>
                    <p:nvSpPr>
                      <p:cNvPr id="1839" name="Rectangle 1838"/>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40" name="Rectangle 1839"/>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841" name="Straight Connector 1840"/>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842" name="Straight Connector 1841"/>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843" name="Straight Connector 1842"/>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844" name="Straight Connector 1843"/>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845" name="Straight Connector 1844"/>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846" name="Straight Connector 1845"/>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847" name="Straight Connector 1846"/>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848" name="Straight Connector 1847"/>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849" name="Straight Connector 1848"/>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850" name="Straight Connector 1849"/>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851" name="Straight Connector 1850"/>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852" name="Straight Connector 1851"/>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853" name="Rounded Rectangle 1852">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836" name="Rectangle 1835"/>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0" name="Group 1679"/>
                <p:cNvGrpSpPr/>
                <p:nvPr/>
              </p:nvGrpSpPr>
              <p:grpSpPr>
                <a:xfrm>
                  <a:off x="12060000" y="6678000"/>
                  <a:ext cx="2664000" cy="2124445"/>
                  <a:chOff x="12060000" y="6678000"/>
                  <a:chExt cx="2664000" cy="2124445"/>
                </a:xfrm>
              </p:grpSpPr>
              <p:grpSp>
                <p:nvGrpSpPr>
                  <p:cNvPr id="1804" name="Group 1803"/>
                  <p:cNvGrpSpPr/>
                  <p:nvPr/>
                </p:nvGrpSpPr>
                <p:grpSpPr>
                  <a:xfrm>
                    <a:off x="12201950" y="6678445"/>
                    <a:ext cx="2376000" cy="2124000"/>
                    <a:chOff x="9156371" y="3934590"/>
                    <a:chExt cx="2376000" cy="2124000"/>
                  </a:xfrm>
                </p:grpSpPr>
                <p:sp>
                  <p:nvSpPr>
                    <p:cNvPr id="1806" name="TextBox 1805"/>
                    <p:cNvSpPr txBox="1"/>
                    <p:nvPr/>
                  </p:nvSpPr>
                  <p:spPr>
                    <a:xfrm>
                      <a:off x="9156371" y="577059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Themes</a:t>
                      </a:r>
                    </a:p>
                  </p:txBody>
                </p:sp>
                <p:grpSp>
                  <p:nvGrpSpPr>
                    <p:cNvPr id="1807" name="Group 1806"/>
                    <p:cNvGrpSpPr>
                      <a:grpSpLocks noChangeAspect="1"/>
                    </p:cNvGrpSpPr>
                    <p:nvPr/>
                  </p:nvGrpSpPr>
                  <p:grpSpPr>
                    <a:xfrm>
                      <a:off x="9156725" y="3934590"/>
                      <a:ext cx="2375292" cy="1656000"/>
                      <a:chOff x="8734332" y="3666942"/>
                      <a:chExt cx="3184696" cy="2221878"/>
                    </a:xfrm>
                  </p:grpSpPr>
                  <p:grpSp>
                    <p:nvGrpSpPr>
                      <p:cNvPr id="1808" name="Group 1807"/>
                      <p:cNvGrpSpPr/>
                      <p:nvPr/>
                    </p:nvGrpSpPr>
                    <p:grpSpPr>
                      <a:xfrm>
                        <a:off x="8734333" y="3666942"/>
                        <a:ext cx="3184695" cy="2221877"/>
                        <a:chOff x="22660657" y="12103599"/>
                        <a:chExt cx="3096000" cy="2160000"/>
                      </a:xfrm>
                    </p:grpSpPr>
                    <p:grpSp>
                      <p:nvGrpSpPr>
                        <p:cNvPr id="1819" name="Group 1818"/>
                        <p:cNvGrpSpPr/>
                        <p:nvPr/>
                      </p:nvGrpSpPr>
                      <p:grpSpPr>
                        <a:xfrm>
                          <a:off x="22660657" y="12103599"/>
                          <a:ext cx="3096000" cy="2160000"/>
                          <a:chOff x="24565689" y="18483251"/>
                          <a:chExt cx="3096000" cy="2160000"/>
                        </a:xfrm>
                      </p:grpSpPr>
                      <p:sp>
                        <p:nvSpPr>
                          <p:cNvPr id="1832" name="Rectangle 1831"/>
                          <p:cNvSpPr/>
                          <p:nvPr/>
                        </p:nvSpPr>
                        <p:spPr>
                          <a:xfrm>
                            <a:off x="24565689" y="18483251"/>
                            <a:ext cx="3096000" cy="2160000"/>
                          </a:xfrm>
                          <a:prstGeom prst="rect">
                            <a:avLst/>
                          </a:prstGeom>
                          <a:solidFill>
                            <a:sysClr val="window" lastClr="FFFFFF"/>
                          </a:solidFill>
                          <a:ln w="2245"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33" name="TextBox 1832"/>
                          <p:cNvSpPr txBox="1"/>
                          <p:nvPr/>
                        </p:nvSpPr>
                        <p:spPr>
                          <a:xfrm>
                            <a:off x="24713124" y="18581435"/>
                            <a:ext cx="1253197" cy="7491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003B71"/>
                                </a:solidFill>
                                <a:effectLst/>
                                <a:uLnTx/>
                                <a:uFillTx/>
                                <a:ea typeface="Verdana" panose="020B0604030504040204" pitchFamily="34" charset="0"/>
                              </a:rPr>
                              <a:t>Improvement Canvas</a:t>
                            </a:r>
                          </a:p>
                        </p:txBody>
                      </p:sp>
                      <p:sp>
                        <p:nvSpPr>
                          <p:cNvPr id="1834" name="Rectangle 1833"/>
                          <p:cNvSpPr/>
                          <p:nvPr/>
                        </p:nvSpPr>
                        <p:spPr bwMode="auto">
                          <a:xfrm>
                            <a:off x="27580600" y="18483251"/>
                            <a:ext cx="81089" cy="235494"/>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1820" name="Group 1819"/>
                        <p:cNvGrpSpPr/>
                        <p:nvPr/>
                      </p:nvGrpSpPr>
                      <p:grpSpPr>
                        <a:xfrm>
                          <a:off x="22660657" y="12103599"/>
                          <a:ext cx="3096000" cy="2160000"/>
                          <a:chOff x="0" y="0"/>
                          <a:chExt cx="15119350" cy="10691813"/>
                        </a:xfrm>
                      </p:grpSpPr>
                      <p:sp>
                        <p:nvSpPr>
                          <p:cNvPr id="1821" name="Rectangle 182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22" name="Rounded Rectangle 1821">
                            <a:extLst>
                              <a:ext uri="{FF2B5EF4-FFF2-40B4-BE49-F238E27FC236}">
                                <a16:creationId xmlns:a16="http://schemas.microsoft.com/office/drawing/2014/main" id="{52F74A05-C249-8C4F-A7EC-3501ED98CBAD}"/>
                              </a:ext>
                            </a:extLst>
                          </p:cNvPr>
                          <p:cNvSpPr>
                            <a:spLocks noChangeAspect="1"/>
                          </p:cNvSpPr>
                          <p:nvPr/>
                        </p:nvSpPr>
                        <p:spPr bwMode="auto">
                          <a:xfrm>
                            <a:off x="4175998" y="1440000"/>
                            <a:ext cx="5040000" cy="3240000"/>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3" name="Rounded Rectangle 1822">
                            <a:extLst>
                              <a:ext uri="{FF2B5EF4-FFF2-40B4-BE49-F238E27FC236}">
                                <a16:creationId xmlns:a16="http://schemas.microsoft.com/office/drawing/2014/main" id="{52F74A05-C249-8C4F-A7EC-3501ED98CBAD}"/>
                              </a:ext>
                            </a:extLst>
                          </p:cNvPr>
                          <p:cNvSpPr>
                            <a:spLocks noChangeAspect="1"/>
                          </p:cNvSpPr>
                          <p:nvPr/>
                        </p:nvSpPr>
                        <p:spPr bwMode="auto">
                          <a:xfrm>
                            <a:off x="9432000" y="1440000"/>
                            <a:ext cx="5040000" cy="3240000"/>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4" name="Rounded Rectangle 1823">
                            <a:extLst>
                              <a:ext uri="{FF2B5EF4-FFF2-40B4-BE49-F238E27FC236}">
                                <a16:creationId xmlns:a16="http://schemas.microsoft.com/office/drawing/2014/main" id="{52F74A05-C249-8C4F-A7EC-3501ED98CBAD}"/>
                              </a:ext>
                            </a:extLst>
                          </p:cNvPr>
                          <p:cNvSpPr>
                            <a:spLocks noChangeAspect="1"/>
                          </p:cNvSpPr>
                          <p:nvPr/>
                        </p:nvSpPr>
                        <p:spPr bwMode="auto">
                          <a:xfrm>
                            <a:off x="4176000" y="4896001"/>
                            <a:ext cx="5040000"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5" name="Rounded Rectangle 1824">
                            <a:extLst>
                              <a:ext uri="{FF2B5EF4-FFF2-40B4-BE49-F238E27FC236}">
                                <a16:creationId xmlns:a16="http://schemas.microsoft.com/office/drawing/2014/main" id="{52F74A05-C249-8C4F-A7EC-3501ED98CBAD}"/>
                              </a:ext>
                            </a:extLst>
                          </p:cNvPr>
                          <p:cNvSpPr>
                            <a:spLocks noChangeAspect="1"/>
                          </p:cNvSpPr>
                          <p:nvPr/>
                        </p:nvSpPr>
                        <p:spPr bwMode="auto">
                          <a:xfrm>
                            <a:off x="9432000" y="4896000"/>
                            <a:ext cx="5040000" cy="3240000"/>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6" name="Rounded Rectangle 1825">
                            <a:extLst>
                              <a:ext uri="{FF2B5EF4-FFF2-40B4-BE49-F238E27FC236}">
                                <a16:creationId xmlns:a16="http://schemas.microsoft.com/office/drawing/2014/main" id="{52F74A05-C249-8C4F-A7EC-3501ED98CBAD}"/>
                              </a:ext>
                            </a:extLst>
                          </p:cNvPr>
                          <p:cNvSpPr>
                            <a:spLocks/>
                          </p:cNvSpPr>
                          <p:nvPr/>
                        </p:nvSpPr>
                        <p:spPr bwMode="auto">
                          <a:xfrm>
                            <a:off x="9432000" y="8352000"/>
                            <a:ext cx="50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7" name="Rounded Rectangle 1826">
                            <a:extLst>
                              <a:ext uri="{FF2B5EF4-FFF2-40B4-BE49-F238E27FC236}">
                                <a16:creationId xmlns:a16="http://schemas.microsoft.com/office/drawing/2014/main" id="{52F74A05-C249-8C4F-A7EC-3501ED98CBAD}"/>
                              </a:ext>
                            </a:extLst>
                          </p:cNvPr>
                          <p:cNvSpPr>
                            <a:spLocks/>
                          </p:cNvSpPr>
                          <p:nvPr/>
                        </p:nvSpPr>
                        <p:spPr bwMode="auto">
                          <a:xfrm>
                            <a:off x="4176000" y="8352002"/>
                            <a:ext cx="5039998" cy="1727998"/>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8" name="TextBox 1827"/>
                          <p:cNvSpPr txBox="1">
                            <a:spLocks/>
                          </p:cNvSpPr>
                          <p:nvPr/>
                        </p:nvSpPr>
                        <p:spPr>
                          <a:xfrm>
                            <a:off x="4176001" y="8352000"/>
                            <a:ext cx="5039999" cy="441191"/>
                          </a:xfrm>
                          <a:prstGeom prst="rect">
                            <a:avLst/>
                          </a:prstGeom>
                          <a:noFill/>
                        </p:spPr>
                        <p:txBody>
                          <a:bodyPr wrap="none" lIns="253" tIns="40" rIns="80" bIns="0" rtlCol="0" anchor="ctr" anchorCtr="0">
                            <a:noAutofit/>
                          </a:bodyPr>
                          <a:lstStyle/>
                          <a:p>
                            <a:pPr marL="0" marR="0" lvl="0" indent="0" defTabSz="24531" eaLnBrk="1" fontAlgn="auto" latinLnBrk="0" hangingPunct="1">
                              <a:lnSpc>
                                <a:spcPct val="100000"/>
                              </a:lnSpc>
                              <a:spcBef>
                                <a:spcPts val="0"/>
                              </a:spcBef>
                              <a:spcAft>
                                <a:spcPts val="0"/>
                              </a:spcAft>
                              <a:buClrTx/>
                              <a:buSzTx/>
                              <a:buFontTx/>
                              <a:buNone/>
                              <a:tabLst/>
                              <a:defRPr/>
                            </a:pPr>
                            <a:r>
                              <a:rPr kumimoji="0" lang="en-GB" sz="254" b="0" i="0" u="none" strike="noStrike" kern="0" cap="none" spc="0" normalizeH="0" baseline="0" noProof="0" dirty="0">
                                <a:ln>
                                  <a:noFill/>
                                </a:ln>
                                <a:solidFill>
                                  <a:srgbClr val="005DAB"/>
                                </a:solidFill>
                                <a:effectLst/>
                                <a:uLnTx/>
                                <a:uFillTx/>
                                <a:ea typeface="Verdana" panose="020B0604030504040204" pitchFamily="34" charset="0"/>
                              </a:rPr>
                              <a:t>Make the Case</a:t>
                            </a:r>
                          </a:p>
                        </p:txBody>
                      </p:sp>
                      <p:sp>
                        <p:nvSpPr>
                          <p:cNvPr id="1829" name="Rounded Rectangle 1828">
                            <a:extLst>
                              <a:ext uri="{FF2B5EF4-FFF2-40B4-BE49-F238E27FC236}">
                                <a16:creationId xmlns:a16="http://schemas.microsoft.com/office/drawing/2014/main" id="{52F74A05-C249-8C4F-A7EC-3501ED98CBAD}"/>
                              </a:ext>
                            </a:extLst>
                          </p:cNvPr>
                          <p:cNvSpPr>
                            <a:spLocks/>
                          </p:cNvSpPr>
                          <p:nvPr/>
                        </p:nvSpPr>
                        <p:spPr bwMode="auto">
                          <a:xfrm>
                            <a:off x="720000" y="8351998"/>
                            <a:ext cx="32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30" name="Rounded Rectangle 1829">
                            <a:extLst>
                              <a:ext uri="{FF2B5EF4-FFF2-40B4-BE49-F238E27FC236}">
                                <a16:creationId xmlns:a16="http://schemas.microsoft.com/office/drawing/2014/main" id="{52F74A05-C249-8C4F-A7EC-3501ED98CBAD}"/>
                              </a:ext>
                            </a:extLst>
                          </p:cNvPr>
                          <p:cNvSpPr>
                            <a:spLocks/>
                          </p:cNvSpPr>
                          <p:nvPr/>
                        </p:nvSpPr>
                        <p:spPr bwMode="auto">
                          <a:xfrm>
                            <a:off x="720000" y="1440000"/>
                            <a:ext cx="3240000" cy="3240000"/>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31" name="Rounded Rectangle 1830">
                            <a:extLst>
                              <a:ext uri="{FF2B5EF4-FFF2-40B4-BE49-F238E27FC236}">
                                <a16:creationId xmlns:a16="http://schemas.microsoft.com/office/drawing/2014/main" id="{52F74A05-C249-8C4F-A7EC-3501ED98CBAD}"/>
                              </a:ext>
                            </a:extLst>
                          </p:cNvPr>
                          <p:cNvSpPr>
                            <a:spLocks/>
                          </p:cNvSpPr>
                          <p:nvPr/>
                        </p:nvSpPr>
                        <p:spPr bwMode="auto">
                          <a:xfrm>
                            <a:off x="720000" y="4896000"/>
                            <a:ext cx="3240000" cy="3240000"/>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sp>
                    <p:nvSpPr>
                      <p:cNvPr id="1809" name="Rectangle 1808"/>
                      <p:cNvSpPr/>
                      <p:nvPr/>
                    </p:nvSpPr>
                    <p:spPr>
                      <a:xfrm>
                        <a:off x="8734332" y="3666943"/>
                        <a:ext cx="3184695" cy="2221877"/>
                      </a:xfrm>
                      <a:prstGeom prst="rect">
                        <a:avLst/>
                      </a:prstGeom>
                      <a:solidFill>
                        <a:sysClr val="window" lastClr="FFFFFF"/>
                      </a:solidFill>
                      <a:ln w="6286" cap="flat" cmpd="sng" algn="ctr">
                        <a:solidFill>
                          <a:srgbClr val="09662F"/>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10" name="Rectangle 1809"/>
                      <p:cNvSpPr/>
                      <p:nvPr/>
                    </p:nvSpPr>
                    <p:spPr bwMode="auto">
                      <a:xfrm>
                        <a:off x="8742806" y="3666942"/>
                        <a:ext cx="3176221" cy="229781"/>
                      </a:xfrm>
                      <a:prstGeom prst="rect">
                        <a:avLst/>
                      </a:prstGeom>
                      <a:solidFill>
                        <a:srgbClr val="09662F"/>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811" name="Group 1810"/>
                      <p:cNvGrpSpPr>
                        <a:grpSpLocks noChangeAspect="1"/>
                      </p:cNvGrpSpPr>
                      <p:nvPr/>
                    </p:nvGrpSpPr>
                    <p:grpSpPr>
                      <a:xfrm>
                        <a:off x="9276428" y="3966897"/>
                        <a:ext cx="2100507" cy="1796017"/>
                        <a:chOff x="12762845" y="6935942"/>
                        <a:chExt cx="2100947" cy="1796395"/>
                      </a:xfrm>
                    </p:grpSpPr>
                    <p:sp>
                      <p:nvSpPr>
                        <p:cNvPr id="1812" name="Freeform 1811"/>
                        <p:cNvSpPr>
                          <a:spLocks noChangeAspect="1"/>
                        </p:cNvSpPr>
                        <p:nvPr/>
                      </p:nvSpPr>
                      <p:spPr>
                        <a:xfrm>
                          <a:off x="13300297" y="7395485"/>
                          <a:ext cx="1026044" cy="417766"/>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3" name="Freeform 1812"/>
                        <p:cNvSpPr>
                          <a:spLocks noChangeAspect="1"/>
                        </p:cNvSpPr>
                        <p:nvPr/>
                      </p:nvSpPr>
                      <p:spPr>
                        <a:xfrm>
                          <a:off x="13031571" y="7855028"/>
                          <a:ext cx="1563496" cy="417766"/>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4" name="Freeform 1813"/>
                        <p:cNvSpPr>
                          <a:spLocks noChangeAspect="1"/>
                        </p:cNvSpPr>
                        <p:nvPr/>
                      </p:nvSpPr>
                      <p:spPr>
                        <a:xfrm>
                          <a:off x="13569023" y="6935942"/>
                          <a:ext cx="488592" cy="417766"/>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5" name="Freeform 1814"/>
                        <p:cNvSpPr>
                          <a:spLocks noChangeAspect="1"/>
                        </p:cNvSpPr>
                        <p:nvPr/>
                      </p:nvSpPr>
                      <p:spPr>
                        <a:xfrm>
                          <a:off x="12762845" y="8314571"/>
                          <a:ext cx="2100947" cy="417766"/>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6" name="Down Arrow 1815"/>
                        <p:cNvSpPr>
                          <a:spLocks noChangeAspect="1"/>
                        </p:cNvSpPr>
                        <p:nvPr/>
                      </p:nvSpPr>
                      <p:spPr>
                        <a:xfrm>
                          <a:off x="13898277" y="7320711"/>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17" name="Down Arrow 1816"/>
                        <p:cNvSpPr>
                          <a:spLocks noChangeAspect="1"/>
                        </p:cNvSpPr>
                        <p:nvPr/>
                      </p:nvSpPr>
                      <p:spPr>
                        <a:xfrm>
                          <a:off x="14167559" y="7780951"/>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18" name="Down Arrow 1817"/>
                        <p:cNvSpPr>
                          <a:spLocks noChangeAspect="1"/>
                        </p:cNvSpPr>
                        <p:nvPr/>
                      </p:nvSpPr>
                      <p:spPr>
                        <a:xfrm>
                          <a:off x="14436840" y="8241190"/>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grpSp>
                </p:grpSp>
              </p:grpSp>
              <p:sp>
                <p:nvSpPr>
                  <p:cNvPr id="1805" name="Rectangle 1804"/>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1" name="Group 1680"/>
                <p:cNvGrpSpPr/>
                <p:nvPr/>
              </p:nvGrpSpPr>
              <p:grpSpPr>
                <a:xfrm>
                  <a:off x="6390000" y="12329253"/>
                  <a:ext cx="2664000" cy="2124000"/>
                  <a:chOff x="6390000" y="12329253"/>
                  <a:chExt cx="2664000" cy="2124000"/>
                </a:xfrm>
              </p:grpSpPr>
              <p:grpSp>
                <p:nvGrpSpPr>
                  <p:cNvPr id="1760" name="Group 1759"/>
                  <p:cNvGrpSpPr/>
                  <p:nvPr/>
                </p:nvGrpSpPr>
                <p:grpSpPr>
                  <a:xfrm>
                    <a:off x="6534000" y="12330445"/>
                    <a:ext cx="2376000" cy="2122807"/>
                    <a:chOff x="11922875" y="6717171"/>
                    <a:chExt cx="2376000" cy="2122807"/>
                  </a:xfrm>
                </p:grpSpPr>
                <p:sp>
                  <p:nvSpPr>
                    <p:cNvPr id="1762" name="TextBox 1761"/>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1763" name="Group 1762"/>
                    <p:cNvGrpSpPr>
                      <a:grpSpLocks noChangeAspect="1"/>
                    </p:cNvGrpSpPr>
                    <p:nvPr/>
                  </p:nvGrpSpPr>
                  <p:grpSpPr>
                    <a:xfrm>
                      <a:off x="11923229" y="6717171"/>
                      <a:ext cx="2375292" cy="1656000"/>
                      <a:chOff x="11500731" y="6449523"/>
                      <a:chExt cx="3184908" cy="2221875"/>
                    </a:xfrm>
                  </p:grpSpPr>
                  <p:sp>
                    <p:nvSpPr>
                      <p:cNvPr id="1764" name="Rectangle 1763"/>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65" name="Rectangle 1764"/>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66" name="Group 1765"/>
                      <p:cNvGrpSpPr/>
                      <p:nvPr/>
                    </p:nvGrpSpPr>
                    <p:grpSpPr>
                      <a:xfrm>
                        <a:off x="11500944" y="6449523"/>
                        <a:ext cx="3184695" cy="2221875"/>
                        <a:chOff x="0" y="0"/>
                        <a:chExt cx="15119350" cy="10691813"/>
                      </a:xfrm>
                    </p:grpSpPr>
                    <p:sp>
                      <p:nvSpPr>
                        <p:cNvPr id="1767" name="Rectangle 176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68" name="Rounded Rectangle 1767">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69" name="Rounded Rectangle 1768">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1770" name="Rounded Rectangle 1769">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1" name="Rounded Rectangle 1770">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2" name="Rounded Rectangle 1771">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3" name="Rounded Rectangle 1772">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4" name="Rounded Rectangle 1773">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1775" name="Rounded Rectangle 1774">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1776" name="Rounded Rectangle 1775">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1777" name="Rounded Rectangle 1776">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1778" name="Rounded Rectangle 1777">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1779" name="Group 1778"/>
                        <p:cNvGrpSpPr/>
                        <p:nvPr/>
                      </p:nvGrpSpPr>
                      <p:grpSpPr>
                        <a:xfrm>
                          <a:off x="2607963" y="1440000"/>
                          <a:ext cx="11145004" cy="620779"/>
                          <a:chOff x="5216002" y="3065785"/>
                          <a:chExt cx="22290008" cy="1241558"/>
                        </a:xfrm>
                      </p:grpSpPr>
                      <p:sp>
                        <p:nvSpPr>
                          <p:cNvPr id="1801" name="Rounded Rectangle 1800">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802" name="Rounded Rectangle 1801">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803" name="Rounded Rectangle 1802">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1780" name="Rounded Rectangle 1779">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1781"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2" name="Rounded Rectangle 1781">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3"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1784" name="Rounded Rectangle 1783">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5"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6" name="Rounded Rectangle 1785">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7"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8" name="Rounded Rectangle 1787">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9" name="Rounded Rectangle 1788">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0"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1"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2" name="Rounded Rectangle 1791">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3"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4"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5"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6"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7" name="Rounded Rectangle 1796">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8"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9"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800" name="Rounded Rectangle 1799">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1761" name="Rectangle 1760"/>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2" name="Group 1681"/>
                <p:cNvGrpSpPr/>
                <p:nvPr/>
              </p:nvGrpSpPr>
              <p:grpSpPr>
                <a:xfrm>
                  <a:off x="6390000" y="1017587"/>
                  <a:ext cx="2664000" cy="2132368"/>
                  <a:chOff x="6390000" y="1017587"/>
                  <a:chExt cx="2664000" cy="2132368"/>
                </a:xfrm>
              </p:grpSpPr>
              <p:grpSp>
                <p:nvGrpSpPr>
                  <p:cNvPr id="1743" name="Group 1742"/>
                  <p:cNvGrpSpPr/>
                  <p:nvPr/>
                </p:nvGrpSpPr>
                <p:grpSpPr>
                  <a:xfrm>
                    <a:off x="6442638" y="1017587"/>
                    <a:ext cx="2554154" cy="2122807"/>
                    <a:chOff x="757231" y="6717171"/>
                    <a:chExt cx="2554154" cy="2122807"/>
                  </a:xfrm>
                </p:grpSpPr>
                <p:sp>
                  <p:nvSpPr>
                    <p:cNvPr id="1745" name="TextBox 1744"/>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746" name="Group 1745"/>
                    <p:cNvGrpSpPr>
                      <a:grpSpLocks noChangeAspect="1"/>
                    </p:cNvGrpSpPr>
                    <p:nvPr/>
                  </p:nvGrpSpPr>
                  <p:grpSpPr>
                    <a:xfrm>
                      <a:off x="846662" y="6717171"/>
                      <a:ext cx="2391803" cy="1656000"/>
                      <a:chOff x="413606" y="6449523"/>
                      <a:chExt cx="3228312" cy="2221875"/>
                    </a:xfrm>
                  </p:grpSpPr>
                  <p:sp>
                    <p:nvSpPr>
                      <p:cNvPr id="1747" name="Rectangle 1746"/>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48" name="Rectangle 1747"/>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49" name="Group 1748"/>
                      <p:cNvGrpSpPr/>
                      <p:nvPr/>
                    </p:nvGrpSpPr>
                    <p:grpSpPr>
                      <a:xfrm>
                        <a:off x="434936" y="6449523"/>
                        <a:ext cx="3184695" cy="2221875"/>
                        <a:chOff x="0" y="0"/>
                        <a:chExt cx="15119350" cy="10691813"/>
                      </a:xfrm>
                    </p:grpSpPr>
                    <p:sp>
                      <p:nvSpPr>
                        <p:cNvPr id="1750" name="Rectangle 1749"/>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51" name="Rounded Rectangle 1750">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2" name="Rounded Rectangle 1751">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3" name="Rounded Rectangle 1752">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4" name="Rounded Rectangle 1753">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5" name="Rounded Rectangle 1754">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6" name="Rounded Rectangle 1755">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7" name="Rounded Rectangle 1756">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8" name="Rounded Rectangle 1757">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9" name="Rounded Rectangle 1758">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744" name="Rectangle 1743"/>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3" name="Group 1682"/>
                <p:cNvGrpSpPr/>
                <p:nvPr/>
              </p:nvGrpSpPr>
              <p:grpSpPr>
                <a:xfrm>
                  <a:off x="9225000" y="3847419"/>
                  <a:ext cx="2664000" cy="2128558"/>
                  <a:chOff x="9225000" y="3847419"/>
                  <a:chExt cx="2664000" cy="2128558"/>
                </a:xfrm>
              </p:grpSpPr>
              <p:grpSp>
                <p:nvGrpSpPr>
                  <p:cNvPr id="1736" name="Group 1735"/>
                  <p:cNvGrpSpPr/>
                  <p:nvPr/>
                </p:nvGrpSpPr>
                <p:grpSpPr>
                  <a:xfrm>
                    <a:off x="9369000" y="3847419"/>
                    <a:ext cx="2376000" cy="2124000"/>
                    <a:chOff x="6389870" y="12282347"/>
                    <a:chExt cx="2376000" cy="2124000"/>
                  </a:xfrm>
                </p:grpSpPr>
                <p:sp>
                  <p:nvSpPr>
                    <p:cNvPr id="1738" name="TextBox 1737"/>
                    <p:cNvSpPr txBox="1"/>
                    <p:nvPr/>
                  </p:nvSpPr>
                  <p:spPr>
                    <a:xfrm>
                      <a:off x="6389870" y="14118347"/>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Rich Picture</a:t>
                      </a:r>
                    </a:p>
                  </p:txBody>
                </p:sp>
                <p:grpSp>
                  <p:nvGrpSpPr>
                    <p:cNvPr id="1739" name="Group 1738"/>
                    <p:cNvGrpSpPr>
                      <a:grpSpLocks noChangeAspect="1"/>
                    </p:cNvGrpSpPr>
                    <p:nvPr/>
                  </p:nvGrpSpPr>
                  <p:grpSpPr>
                    <a:xfrm>
                      <a:off x="6390224" y="12282347"/>
                      <a:ext cx="2375292" cy="1656000"/>
                      <a:chOff x="5967726" y="12014699"/>
                      <a:chExt cx="3184908" cy="2221878"/>
                    </a:xfrm>
                  </p:grpSpPr>
                  <p:sp>
                    <p:nvSpPr>
                      <p:cNvPr id="1740" name="Rectangle 1739"/>
                      <p:cNvSpPr/>
                      <p:nvPr/>
                    </p:nvSpPr>
                    <p:spPr>
                      <a:xfrm>
                        <a:off x="5967939" y="12014700"/>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41" name="Rounded Rectangle 1740">
                        <a:extLst>
                          <a:ext uri="{FF2B5EF4-FFF2-40B4-BE49-F238E27FC236}">
                            <a16:creationId xmlns:a16="http://schemas.microsoft.com/office/drawing/2014/main" id="{52F74A05-C249-8C4F-A7EC-3501ED98CBAD}"/>
                          </a:ext>
                        </a:extLst>
                      </p:cNvPr>
                      <p:cNvSpPr>
                        <a:spLocks/>
                      </p:cNvSpPr>
                      <p:nvPr/>
                    </p:nvSpPr>
                    <p:spPr bwMode="auto">
                      <a:xfrm>
                        <a:off x="6119598" y="12313948"/>
                        <a:ext cx="2896681" cy="1795487"/>
                      </a:xfrm>
                      <a:prstGeom prst="roundRect">
                        <a:avLst>
                          <a:gd name="adj" fmla="val 262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42" name="Rectangle 1741"/>
                      <p:cNvSpPr/>
                      <p:nvPr/>
                    </p:nvSpPr>
                    <p:spPr bwMode="auto">
                      <a:xfrm>
                        <a:off x="5967726" y="1201469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sp>
                <p:nvSpPr>
                  <p:cNvPr id="1737" name="Rectangle 1736"/>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4" name="Group 1683"/>
                <p:cNvGrpSpPr/>
                <p:nvPr/>
              </p:nvGrpSpPr>
              <p:grpSpPr>
                <a:xfrm>
                  <a:off x="9225000" y="9503627"/>
                  <a:ext cx="2664000" cy="2124818"/>
                  <a:chOff x="9225000" y="9503627"/>
                  <a:chExt cx="2664000" cy="2124818"/>
                </a:xfrm>
              </p:grpSpPr>
              <p:grpSp>
                <p:nvGrpSpPr>
                  <p:cNvPr id="1708" name="Group 1707"/>
                  <p:cNvGrpSpPr/>
                  <p:nvPr/>
                </p:nvGrpSpPr>
                <p:grpSpPr>
                  <a:xfrm>
                    <a:off x="9308477" y="9504445"/>
                    <a:ext cx="2497046" cy="2124000"/>
                    <a:chOff x="9095956" y="9499763"/>
                    <a:chExt cx="2497046" cy="2124000"/>
                  </a:xfrm>
                </p:grpSpPr>
                <p:sp>
                  <p:nvSpPr>
                    <p:cNvPr id="1710" name="TextBox 1709"/>
                    <p:cNvSpPr txBox="1"/>
                    <p:nvPr/>
                  </p:nvSpPr>
                  <p:spPr>
                    <a:xfrm>
                      <a:off x="9095956" y="11335763"/>
                      <a:ext cx="2497046"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Persona Descriptions</a:t>
                      </a:r>
                    </a:p>
                  </p:txBody>
                </p:sp>
                <p:grpSp>
                  <p:nvGrpSpPr>
                    <p:cNvPr id="1711" name="Group 1710"/>
                    <p:cNvGrpSpPr>
                      <a:grpSpLocks noChangeAspect="1"/>
                    </p:cNvGrpSpPr>
                    <p:nvPr/>
                  </p:nvGrpSpPr>
                  <p:grpSpPr>
                    <a:xfrm>
                      <a:off x="9156833" y="9499763"/>
                      <a:ext cx="2375292" cy="1656000"/>
                      <a:chOff x="8734442" y="9232115"/>
                      <a:chExt cx="3184695" cy="2221878"/>
                    </a:xfrm>
                  </p:grpSpPr>
                  <p:sp>
                    <p:nvSpPr>
                      <p:cNvPr id="1712" name="Rectangle 1711"/>
                      <p:cNvSpPr/>
                      <p:nvPr/>
                    </p:nvSpPr>
                    <p:spPr>
                      <a:xfrm>
                        <a:off x="8734442" y="9232116"/>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13" name="Rectangle 1712"/>
                      <p:cNvSpPr/>
                      <p:nvPr/>
                    </p:nvSpPr>
                    <p:spPr bwMode="auto">
                      <a:xfrm>
                        <a:off x="8742807" y="9232115"/>
                        <a:ext cx="3176330"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14" name="Group 1713"/>
                      <p:cNvGrpSpPr/>
                      <p:nvPr/>
                    </p:nvGrpSpPr>
                    <p:grpSpPr>
                      <a:xfrm>
                        <a:off x="8734442" y="9232116"/>
                        <a:ext cx="3184695" cy="2221877"/>
                        <a:chOff x="0" y="0"/>
                        <a:chExt cx="15119350" cy="10691813"/>
                      </a:xfrm>
                    </p:grpSpPr>
                    <p:sp>
                      <p:nvSpPr>
                        <p:cNvPr id="1715" name="Rounded Rectangle 1714">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6" name="Rounded Rectangle 1715">
                          <a:extLst>
                            <a:ext uri="{FF2B5EF4-FFF2-40B4-BE49-F238E27FC236}">
                              <a16:creationId xmlns:a16="http://schemas.microsoft.com/office/drawing/2014/main" id="{52F74A05-C249-8C4F-A7EC-3501ED98CBAD}"/>
                            </a:ext>
                          </a:extLst>
                        </p:cNvPr>
                        <p:cNvSpPr>
                          <a:spLocks noChangeAspect="1"/>
                        </p:cNvSpPr>
                        <p:nvPr/>
                      </p:nvSpPr>
                      <p:spPr bwMode="auto">
                        <a:xfrm>
                          <a:off x="7711419" y="1440000"/>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7" name="Rounded Rectangle 1716">
                          <a:extLst>
                            <a:ext uri="{FF2B5EF4-FFF2-40B4-BE49-F238E27FC236}">
                              <a16:creationId xmlns:a16="http://schemas.microsoft.com/office/drawing/2014/main" id="{52F74A05-C249-8C4F-A7EC-3501ED98CBAD}"/>
                            </a:ext>
                          </a:extLst>
                        </p:cNvPr>
                        <p:cNvSpPr>
                          <a:spLocks noChangeAspect="1"/>
                        </p:cNvSpPr>
                        <p:nvPr/>
                      </p:nvSpPr>
                      <p:spPr bwMode="auto">
                        <a:xfrm>
                          <a:off x="719999" y="5876881"/>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8" name="Rounded Rectangle 1717">
                          <a:extLst>
                            <a:ext uri="{FF2B5EF4-FFF2-40B4-BE49-F238E27FC236}">
                              <a16:creationId xmlns:a16="http://schemas.microsoft.com/office/drawing/2014/main" id="{52F74A05-C249-8C4F-A7EC-3501ED98CBAD}"/>
                            </a:ext>
                          </a:extLst>
                        </p:cNvPr>
                        <p:cNvSpPr>
                          <a:spLocks noChangeAspect="1"/>
                        </p:cNvSpPr>
                        <p:nvPr/>
                      </p:nvSpPr>
                      <p:spPr bwMode="auto">
                        <a:xfrm>
                          <a:off x="7711419" y="5876881"/>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9" name="Rectangle 171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720" name="Group 1719"/>
                        <p:cNvGrpSpPr>
                          <a:grpSpLocks/>
                        </p:cNvGrpSpPr>
                        <p:nvPr/>
                      </p:nvGrpSpPr>
                      <p:grpSpPr>
                        <a:xfrm>
                          <a:off x="7884000" y="2052000"/>
                          <a:ext cx="2160000" cy="2880000"/>
                          <a:chOff x="11321717" y="2225842"/>
                          <a:chExt cx="2880000" cy="3600000"/>
                        </a:xfrm>
                      </p:grpSpPr>
                      <p:sp>
                        <p:nvSpPr>
                          <p:cNvPr id="1733" name="Rounded Rectangle 1732"/>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34" name="Straight Connector 1733"/>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35" name="Straight Connector 1734"/>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1" name="Group 1720"/>
                        <p:cNvGrpSpPr>
                          <a:grpSpLocks/>
                        </p:cNvGrpSpPr>
                        <p:nvPr/>
                      </p:nvGrpSpPr>
                      <p:grpSpPr>
                        <a:xfrm>
                          <a:off x="900000" y="2052000"/>
                          <a:ext cx="2160000" cy="2880000"/>
                          <a:chOff x="11321717" y="2225842"/>
                          <a:chExt cx="2880000" cy="3600000"/>
                        </a:xfrm>
                      </p:grpSpPr>
                      <p:sp>
                        <p:nvSpPr>
                          <p:cNvPr id="1730" name="Rounded Rectangle 1729"/>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31" name="Straight Connector 1730"/>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32" name="Straight Connector 1731"/>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2" name="Group 1721"/>
                        <p:cNvGrpSpPr>
                          <a:grpSpLocks/>
                        </p:cNvGrpSpPr>
                        <p:nvPr/>
                      </p:nvGrpSpPr>
                      <p:grpSpPr>
                        <a:xfrm>
                          <a:off x="900000" y="6480000"/>
                          <a:ext cx="2160000" cy="2880000"/>
                          <a:chOff x="11321717" y="2225842"/>
                          <a:chExt cx="2880000" cy="3600000"/>
                        </a:xfrm>
                      </p:grpSpPr>
                      <p:sp>
                        <p:nvSpPr>
                          <p:cNvPr id="1727" name="Rounded Rectangle 1726"/>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28" name="Straight Connector 1727"/>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29" name="Straight Connector 1728"/>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3" name="Group 1722"/>
                        <p:cNvGrpSpPr>
                          <a:grpSpLocks/>
                        </p:cNvGrpSpPr>
                        <p:nvPr/>
                      </p:nvGrpSpPr>
                      <p:grpSpPr>
                        <a:xfrm>
                          <a:off x="7884000" y="6480000"/>
                          <a:ext cx="2160000" cy="2880000"/>
                          <a:chOff x="11321717" y="2225842"/>
                          <a:chExt cx="2880000" cy="3600000"/>
                        </a:xfrm>
                      </p:grpSpPr>
                      <p:sp>
                        <p:nvSpPr>
                          <p:cNvPr id="1724" name="Rounded Rectangle 1723"/>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25" name="Straight Connector 1724"/>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26" name="Straight Connector 1725"/>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grpSp>
              </p:grpSp>
              <p:sp>
                <p:nvSpPr>
                  <p:cNvPr id="1709" name="Rectangle 1708"/>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5" name="Group 1684"/>
                <p:cNvGrpSpPr/>
                <p:nvPr/>
              </p:nvGrpSpPr>
              <p:grpSpPr>
                <a:xfrm>
                  <a:off x="3555000" y="9503627"/>
                  <a:ext cx="2664000" cy="2124818"/>
                  <a:chOff x="3555000" y="9503627"/>
                  <a:chExt cx="2664000" cy="2124818"/>
                </a:xfrm>
              </p:grpSpPr>
              <p:grpSp>
                <p:nvGrpSpPr>
                  <p:cNvPr id="1698" name="Group 1697"/>
                  <p:cNvGrpSpPr/>
                  <p:nvPr/>
                </p:nvGrpSpPr>
                <p:grpSpPr>
                  <a:xfrm>
                    <a:off x="3699000" y="9504445"/>
                    <a:ext cx="2392899" cy="2124000"/>
                    <a:chOff x="6389765" y="1152000"/>
                    <a:chExt cx="2392899" cy="2124000"/>
                  </a:xfrm>
                </p:grpSpPr>
                <p:sp>
                  <p:nvSpPr>
                    <p:cNvPr id="1700" name="TextBox 1699"/>
                    <p:cNvSpPr txBox="1"/>
                    <p:nvPr/>
                  </p:nvSpPr>
                  <p:spPr>
                    <a:xfrm>
                      <a:off x="6389765"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System Boundaries</a:t>
                      </a:r>
                    </a:p>
                  </p:txBody>
                </p:sp>
                <p:grpSp>
                  <p:nvGrpSpPr>
                    <p:cNvPr id="1701" name="Group 1700"/>
                    <p:cNvGrpSpPr>
                      <a:grpSpLocks noChangeAspect="1"/>
                    </p:cNvGrpSpPr>
                    <p:nvPr/>
                  </p:nvGrpSpPr>
                  <p:grpSpPr>
                    <a:xfrm>
                      <a:off x="6390119" y="1152000"/>
                      <a:ext cx="2392545" cy="1656000"/>
                      <a:chOff x="5967728" y="884352"/>
                      <a:chExt cx="3207828" cy="2221877"/>
                    </a:xfrm>
                  </p:grpSpPr>
                  <p:sp>
                    <p:nvSpPr>
                      <p:cNvPr id="1702" name="Rectangle 1701"/>
                      <p:cNvSpPr/>
                      <p:nvPr/>
                    </p:nvSpPr>
                    <p:spPr>
                      <a:xfrm>
                        <a:off x="5990861" y="884353"/>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03" name="Rectangle 1702"/>
                      <p:cNvSpPr/>
                      <p:nvPr/>
                    </p:nvSpPr>
                    <p:spPr bwMode="auto">
                      <a:xfrm>
                        <a:off x="5967729" y="884352"/>
                        <a:ext cx="318469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04" name="Group 1703"/>
                      <p:cNvGrpSpPr/>
                      <p:nvPr/>
                    </p:nvGrpSpPr>
                    <p:grpSpPr>
                      <a:xfrm>
                        <a:off x="5967728" y="884353"/>
                        <a:ext cx="3184695" cy="2221876"/>
                        <a:chOff x="0" y="-1"/>
                        <a:chExt cx="15119350" cy="10691813"/>
                      </a:xfrm>
                    </p:grpSpPr>
                    <p:sp>
                      <p:nvSpPr>
                        <p:cNvPr id="1705" name="Oval 1704"/>
                        <p:cNvSpPr>
                          <a:spLocks noChangeAspect="1"/>
                        </p:cNvSpPr>
                        <p:nvPr/>
                      </p:nvSpPr>
                      <p:spPr>
                        <a:xfrm>
                          <a:off x="3059678" y="1299797"/>
                          <a:ext cx="9000001" cy="9000000"/>
                        </a:xfrm>
                        <a:prstGeom prst="ellipse">
                          <a:avLst/>
                        </a:prstGeom>
                        <a:solidFill>
                          <a:srgbClr val="FFFFFF"/>
                        </a:solidFill>
                        <a:ln w="809" cap="flat" cmpd="sng" algn="ctr">
                          <a:solidFill>
                            <a:srgbClr val="09662F"/>
                          </a:solidFill>
                          <a:prstDash val="solid"/>
                        </a:ln>
                        <a:effectLst/>
                      </p:spPr>
                      <p:txBody>
                        <a:bodyPr lIns="0" tIns="0" rIns="0" bIns="0" rtlCol="0" anchor="t" anchorCtr="0"/>
                        <a:lstStyle/>
                        <a:p>
                          <a:pPr marL="0" marR="0" lvl="0" indent="0" algn="ct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C44101"/>
                            </a:solidFill>
                            <a:effectLst/>
                            <a:uLnTx/>
                            <a:uFillTx/>
                            <a:ea typeface="Verdana" panose="020B0604030504040204" pitchFamily="34" charset="0"/>
                            <a:cs typeface="Calibri" panose="020F0502020204030204" pitchFamily="34" charset="0"/>
                          </a:endParaRPr>
                        </a:p>
                      </p:txBody>
                    </p:sp>
                    <p:sp>
                      <p:nvSpPr>
                        <p:cNvPr id="1706" name="Oval 1705"/>
                        <p:cNvSpPr>
                          <a:spLocks noChangeAspect="1"/>
                        </p:cNvSpPr>
                        <p:nvPr/>
                      </p:nvSpPr>
                      <p:spPr>
                        <a:xfrm>
                          <a:off x="5219672" y="3459796"/>
                          <a:ext cx="4679999" cy="4680002"/>
                        </a:xfrm>
                        <a:prstGeom prst="ellipse">
                          <a:avLst/>
                        </a:prstGeom>
                        <a:solidFill>
                          <a:srgbClr val="FFFFFF"/>
                        </a:solidFill>
                        <a:ln w="809" cap="flat" cmpd="sng" algn="ctr">
                          <a:solidFill>
                            <a:srgbClr val="C80000"/>
                          </a:solidFill>
                          <a:prstDash val="solid"/>
                        </a:ln>
                        <a:effectLst/>
                      </p:spPr>
                      <p:txBody>
                        <a:bodyPr lIns="0" tIns="0" rIns="0" bIns="0" rtlCol="0" anchor="t" anchorCtr="0"/>
                        <a:lstStyle/>
                        <a:p>
                          <a:pPr marL="0" marR="0" lvl="0" indent="0" algn="ct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C80000"/>
                            </a:solidFill>
                            <a:effectLst/>
                            <a:uLnTx/>
                            <a:uFillTx/>
                            <a:ea typeface="Verdana" panose="020B0604030504040204" pitchFamily="34" charset="0"/>
                            <a:cs typeface="Calibri" panose="020F0502020204030204" pitchFamily="34" charset="0"/>
                          </a:endParaRPr>
                        </a:p>
                      </p:txBody>
                    </p:sp>
                    <p:sp>
                      <p:nvSpPr>
                        <p:cNvPr id="1707" name="Rectangle 1706"/>
                        <p:cNvSpPr/>
                        <p:nvPr/>
                      </p:nvSpPr>
                      <p:spPr>
                        <a:xfrm>
                          <a:off x="0" y="-1"/>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1699" name="Rectangle 1698"/>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6" name="Group 1685"/>
                <p:cNvGrpSpPr/>
                <p:nvPr/>
              </p:nvGrpSpPr>
              <p:grpSpPr>
                <a:xfrm>
                  <a:off x="3555000" y="3849698"/>
                  <a:ext cx="2664000" cy="2124000"/>
                  <a:chOff x="3555000" y="3849698"/>
                  <a:chExt cx="2664000" cy="2124000"/>
                </a:xfrm>
              </p:grpSpPr>
              <p:grpSp>
                <p:nvGrpSpPr>
                  <p:cNvPr id="1687" name="Group 1686"/>
                  <p:cNvGrpSpPr/>
                  <p:nvPr/>
                </p:nvGrpSpPr>
                <p:grpSpPr>
                  <a:xfrm>
                    <a:off x="3601065" y="3849698"/>
                    <a:ext cx="2571870" cy="2124000"/>
                    <a:chOff x="3525326" y="3934587"/>
                    <a:chExt cx="2571870" cy="2124000"/>
                  </a:xfrm>
                </p:grpSpPr>
                <p:sp>
                  <p:nvSpPr>
                    <p:cNvPr id="1689" name="TextBox 1688"/>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1690" name="Group 1689"/>
                    <p:cNvGrpSpPr>
                      <a:grpSpLocks noChangeAspect="1"/>
                    </p:cNvGrpSpPr>
                    <p:nvPr/>
                  </p:nvGrpSpPr>
                  <p:grpSpPr>
                    <a:xfrm>
                      <a:off x="3623615" y="3934587"/>
                      <a:ext cx="2375292" cy="1656000"/>
                      <a:chOff x="3201117" y="3666939"/>
                      <a:chExt cx="3184908" cy="2221876"/>
                    </a:xfrm>
                  </p:grpSpPr>
                  <p:sp>
                    <p:nvSpPr>
                      <p:cNvPr id="1691" name="Rectangle 1690"/>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92" name="Rectangle 1691"/>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693" name="Group 1692"/>
                      <p:cNvGrpSpPr/>
                      <p:nvPr/>
                    </p:nvGrpSpPr>
                    <p:grpSpPr>
                      <a:xfrm>
                        <a:off x="3352989" y="3966187"/>
                        <a:ext cx="2896681" cy="1795486"/>
                        <a:chOff x="719999" y="1728000"/>
                        <a:chExt cx="13752001" cy="8532000"/>
                      </a:xfrm>
                    </p:grpSpPr>
                    <p:sp>
                      <p:nvSpPr>
                        <p:cNvPr id="1694" name="Rounded Rectangle 1693">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5" name="Rounded Rectangle 1694">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6" name="Rounded Rectangle 1695">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7" name="Rounded Rectangle 1696">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1688" name="Rectangle 1687"/>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31" name="Group 1530"/>
            <p:cNvGrpSpPr/>
            <p:nvPr/>
          </p:nvGrpSpPr>
          <p:grpSpPr>
            <a:xfrm>
              <a:off x="0" y="9558625"/>
              <a:ext cx="2707690" cy="2707804"/>
              <a:chOff x="2087529" y="1800001"/>
              <a:chExt cx="3384612" cy="3384755"/>
            </a:xfrm>
          </p:grpSpPr>
          <p:sp>
            <p:nvSpPr>
              <p:cNvPr id="1532" name="Freeform 1531"/>
              <p:cNvSpPr>
                <a:spLocks noChangeAspect="1"/>
              </p:cNvSpPr>
              <p:nvPr/>
            </p:nvSpPr>
            <p:spPr>
              <a:xfrm rot="18900000">
                <a:off x="2087577" y="1800191"/>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533" name="Group 1532"/>
              <p:cNvGrpSpPr>
                <a:grpSpLocks noChangeAspect="1"/>
              </p:cNvGrpSpPr>
              <p:nvPr/>
            </p:nvGrpSpPr>
            <p:grpSpPr>
              <a:xfrm rot="18900000">
                <a:off x="2087529" y="1800001"/>
                <a:ext cx="3384567" cy="3384566"/>
                <a:chOff x="-3078324" y="-3177276"/>
                <a:chExt cx="17280012" cy="17280004"/>
              </a:xfrm>
            </p:grpSpPr>
            <p:sp>
              <p:nvSpPr>
                <p:cNvPr id="1669" name="TextBox 1668"/>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0" name="TextBox 1669"/>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1" name="TextBox 1670"/>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2" name="TextBox 1671"/>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grpSp>
          <p:sp>
            <p:nvSpPr>
              <p:cNvPr id="1534" name="Freeform 1533"/>
              <p:cNvSpPr>
                <a:spLocks noChangeAspect="1"/>
              </p:cNvSpPr>
              <p:nvPr/>
            </p:nvSpPr>
            <p:spPr>
              <a:xfrm rot="18900000">
                <a:off x="2451570" y="2158582"/>
                <a:ext cx="2660400" cy="26604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812713" eaLnBrk="1" fontAlgn="auto" latinLnBrk="0" hangingPunct="1">
                  <a:lnSpc>
                    <a:spcPct val="100000"/>
                  </a:lnSpc>
                  <a:spcBef>
                    <a:spcPts val="0"/>
                  </a:spcBef>
                  <a:spcAft>
                    <a:spcPts val="0"/>
                  </a:spcAft>
                  <a:buClrTx/>
                  <a:buSzTx/>
                  <a:buFontTx/>
                  <a:buNone/>
                  <a:tabLst/>
                  <a:defRPr/>
                </a:pPr>
                <a:endParaRPr kumimoji="0" lang="en-GB" sz="1312" b="0" i="0" u="none" strike="noStrike" kern="0" cap="none" spc="0" normalizeH="0" baseline="0" noProof="0">
                  <a:ln>
                    <a:noFill/>
                  </a:ln>
                  <a:solidFill>
                    <a:prstClr val="white"/>
                  </a:solidFill>
                  <a:effectLst/>
                  <a:uLnTx/>
                  <a:uFillTx/>
                </a:endParaRPr>
              </a:p>
            </p:txBody>
          </p:sp>
          <p:sp>
            <p:nvSpPr>
              <p:cNvPr id="1535" name="Rectangle 1534"/>
              <p:cNvSpPr/>
              <p:nvPr/>
            </p:nvSpPr>
            <p:spPr>
              <a:xfrm>
                <a:off x="2199499" y="1908153"/>
                <a:ext cx="3168642"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sp>
            <p:nvSpPr>
              <p:cNvPr id="1536" name="Rectangle 1535"/>
              <p:cNvSpPr/>
              <p:nvPr/>
            </p:nvSpPr>
            <p:spPr>
              <a:xfrm>
                <a:off x="2195541" y="190815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537" name="Group 1536"/>
              <p:cNvGrpSpPr/>
              <p:nvPr/>
            </p:nvGrpSpPr>
            <p:grpSpPr>
              <a:xfrm>
                <a:off x="3118701" y="2842666"/>
                <a:ext cx="1346672" cy="1315382"/>
                <a:chOff x="4454566" y="4495961"/>
                <a:chExt cx="6119997" cy="6120000"/>
              </a:xfrm>
            </p:grpSpPr>
            <p:sp>
              <p:nvSpPr>
                <p:cNvPr id="1660" name="Rectangle 1659"/>
                <p:cNvSpPr>
                  <a:spLocks noChangeAspect="1"/>
                </p:cNvSpPr>
                <p:nvPr/>
              </p:nvSpPr>
              <p:spPr>
                <a:xfrm>
                  <a:off x="4454566" y="4495961"/>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nvGrpSpPr>
                <p:cNvPr id="1661" name="Group 1660"/>
                <p:cNvGrpSpPr/>
                <p:nvPr/>
              </p:nvGrpSpPr>
              <p:grpSpPr>
                <a:xfrm flipH="1">
                  <a:off x="5732390" y="5017805"/>
                  <a:ext cx="3762173" cy="4853068"/>
                  <a:chOff x="6953468" y="255843"/>
                  <a:chExt cx="3762173" cy="4853068"/>
                </a:xfrm>
              </p:grpSpPr>
              <p:sp>
                <p:nvSpPr>
                  <p:cNvPr id="1662" name="Freeform 1661"/>
                  <p:cNvSpPr>
                    <a:spLocks noChangeAspect="1"/>
                  </p:cNvSpPr>
                  <p:nvPr/>
                </p:nvSpPr>
                <p:spPr>
                  <a:xfrm rot="14400000">
                    <a:off x="8601948" y="2915433"/>
                    <a:ext cx="1430068"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3" name="Freeform 1662"/>
                  <p:cNvSpPr>
                    <a:spLocks noChangeAspect="1"/>
                  </p:cNvSpPr>
                  <p:nvPr/>
                </p:nvSpPr>
                <p:spPr>
                  <a:xfrm rot="7200000" flipH="1">
                    <a:off x="6578146" y="631165"/>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4" name="Freeform 1663"/>
                  <p:cNvSpPr>
                    <a:spLocks noChangeAspect="1"/>
                  </p:cNvSpPr>
                  <p:nvPr/>
                </p:nvSpPr>
                <p:spPr>
                  <a:xfrm rot="14400000" flipH="1">
                    <a:off x="7172621" y="1336594"/>
                    <a:ext cx="1360302"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5" name="Freeform 1664"/>
                  <p:cNvSpPr>
                    <a:spLocks noChangeAspect="1"/>
                  </p:cNvSpPr>
                  <p:nvPr/>
                </p:nvSpPr>
                <p:spPr>
                  <a:xfrm rot="14413248" flipH="1">
                    <a:off x="9491661" y="4113736"/>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6" name="Freeform 1665"/>
                  <p:cNvSpPr>
                    <a:spLocks noChangeAspect="1"/>
                  </p:cNvSpPr>
                  <p:nvPr/>
                </p:nvSpPr>
                <p:spPr>
                  <a:xfrm rot="7200000" flipH="1">
                    <a:off x="7748001" y="4114832"/>
                    <a:ext cx="1392660"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7" name="Freeform 1666"/>
                  <p:cNvSpPr>
                    <a:spLocks noChangeAspect="1"/>
                  </p:cNvSpPr>
                  <p:nvPr/>
                </p:nvSpPr>
                <p:spPr>
                  <a:xfrm rot="3617945" flipH="1">
                    <a:off x="9730656" y="3079994"/>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8" name="Freeform 1667"/>
                  <p:cNvSpPr>
                    <a:spLocks noChangeAspect="1"/>
                  </p:cNvSpPr>
                  <p:nvPr/>
                </p:nvSpPr>
                <p:spPr>
                  <a:xfrm rot="3600000" flipH="1">
                    <a:off x="7748982" y="2370605"/>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grpSp>
          </p:grpSp>
          <p:grpSp>
            <p:nvGrpSpPr>
              <p:cNvPr id="1538" name="Group 1537"/>
              <p:cNvGrpSpPr/>
              <p:nvPr/>
            </p:nvGrpSpPr>
            <p:grpSpPr>
              <a:xfrm>
                <a:off x="2272124" y="2040404"/>
                <a:ext cx="3019292" cy="2896757"/>
                <a:chOff x="720000" y="1017587"/>
                <a:chExt cx="14004000" cy="13435666"/>
              </a:xfrm>
            </p:grpSpPr>
            <p:grpSp>
              <p:nvGrpSpPr>
                <p:cNvPr id="1539" name="Group 1538"/>
                <p:cNvGrpSpPr/>
                <p:nvPr/>
              </p:nvGrpSpPr>
              <p:grpSpPr>
                <a:xfrm>
                  <a:off x="720000" y="6678000"/>
                  <a:ext cx="2664000" cy="2124445"/>
                  <a:chOff x="720000" y="6678000"/>
                  <a:chExt cx="2664000" cy="2124445"/>
                </a:xfrm>
              </p:grpSpPr>
              <p:grpSp>
                <p:nvGrpSpPr>
                  <p:cNvPr id="1641" name="Group 1640"/>
                  <p:cNvGrpSpPr/>
                  <p:nvPr/>
                </p:nvGrpSpPr>
                <p:grpSpPr>
                  <a:xfrm>
                    <a:off x="862305" y="6678445"/>
                    <a:ext cx="2377695" cy="2124000"/>
                    <a:chOff x="3623668" y="9499761"/>
                    <a:chExt cx="2377695" cy="2124000"/>
                  </a:xfrm>
                </p:grpSpPr>
                <p:sp>
                  <p:nvSpPr>
                    <p:cNvPr id="1643" name="TextBox 1642"/>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644" name="Group 1643"/>
                    <p:cNvGrpSpPr>
                      <a:grpSpLocks noChangeAspect="1"/>
                    </p:cNvGrpSpPr>
                    <p:nvPr/>
                  </p:nvGrpSpPr>
                  <p:grpSpPr>
                    <a:xfrm>
                      <a:off x="3623668" y="9499761"/>
                      <a:ext cx="2375292" cy="1656000"/>
                      <a:chOff x="3201117" y="9232113"/>
                      <a:chExt cx="3185015" cy="2221878"/>
                    </a:xfrm>
                  </p:grpSpPr>
                  <p:sp>
                    <p:nvSpPr>
                      <p:cNvPr id="1645" name="Rectangle 1644"/>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46" name="Rectangle 1645"/>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647" name="Straight Connector 1646"/>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648" name="Straight Connector 1647"/>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649" name="Straight Connector 1648"/>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650" name="Straight Connector 1649"/>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651" name="Straight Connector 1650"/>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652" name="Straight Connector 1651"/>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653" name="Straight Connector 1652"/>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654" name="Straight Connector 1653"/>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655" name="Straight Connector 1654"/>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656" name="Straight Connector 1655"/>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657" name="Straight Connector 1656"/>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658" name="Straight Connector 1657"/>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659" name="Rounded Rectangle 1658">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642" name="Rectangle 1641"/>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540" name="Group 1539"/>
                <p:cNvGrpSpPr/>
                <p:nvPr/>
              </p:nvGrpSpPr>
              <p:grpSpPr>
                <a:xfrm>
                  <a:off x="6390000" y="12329253"/>
                  <a:ext cx="2664000" cy="2124000"/>
                  <a:chOff x="6390000" y="12329253"/>
                  <a:chExt cx="2664000" cy="2124000"/>
                </a:xfrm>
              </p:grpSpPr>
              <p:grpSp>
                <p:nvGrpSpPr>
                  <p:cNvPr id="1597" name="Group 1596"/>
                  <p:cNvGrpSpPr/>
                  <p:nvPr/>
                </p:nvGrpSpPr>
                <p:grpSpPr>
                  <a:xfrm>
                    <a:off x="6534000" y="12330445"/>
                    <a:ext cx="2376000" cy="2122807"/>
                    <a:chOff x="11922875" y="6717171"/>
                    <a:chExt cx="2376000" cy="2122807"/>
                  </a:xfrm>
                </p:grpSpPr>
                <p:sp>
                  <p:nvSpPr>
                    <p:cNvPr id="1599" name="TextBox 1598"/>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1600" name="Group 1599"/>
                    <p:cNvGrpSpPr>
                      <a:grpSpLocks noChangeAspect="1"/>
                    </p:cNvGrpSpPr>
                    <p:nvPr/>
                  </p:nvGrpSpPr>
                  <p:grpSpPr>
                    <a:xfrm>
                      <a:off x="11923229" y="6717171"/>
                      <a:ext cx="2375292" cy="1656000"/>
                      <a:chOff x="11500731" y="6449523"/>
                      <a:chExt cx="3184908" cy="2221875"/>
                    </a:xfrm>
                  </p:grpSpPr>
                  <p:sp>
                    <p:nvSpPr>
                      <p:cNvPr id="1601" name="Rectangle 1600"/>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02" name="Rectangle 1601"/>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603" name="Group 1602"/>
                      <p:cNvGrpSpPr/>
                      <p:nvPr/>
                    </p:nvGrpSpPr>
                    <p:grpSpPr>
                      <a:xfrm>
                        <a:off x="11500944" y="6449523"/>
                        <a:ext cx="3184695" cy="2221875"/>
                        <a:chOff x="0" y="0"/>
                        <a:chExt cx="15119350" cy="10691813"/>
                      </a:xfrm>
                    </p:grpSpPr>
                    <p:sp>
                      <p:nvSpPr>
                        <p:cNvPr id="1604" name="Rectangle 160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05" name="Rounded Rectangle 1604">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6" name="Rounded Rectangle 1605">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1607" name="Rounded Rectangle 1606">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8" name="Rounded Rectangle 1607">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9" name="Rounded Rectangle 1608">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10" name="Rounded Rectangle 1609">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11" name="Rounded Rectangle 1610">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1612" name="Rounded Rectangle 1611">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1613" name="Rounded Rectangle 1612">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1614" name="Rounded Rectangle 1613">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1615" name="Rounded Rectangle 1614">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1616" name="Group 1615"/>
                        <p:cNvGrpSpPr/>
                        <p:nvPr/>
                      </p:nvGrpSpPr>
                      <p:grpSpPr>
                        <a:xfrm>
                          <a:off x="2607963" y="1440000"/>
                          <a:ext cx="11145004" cy="620779"/>
                          <a:chOff x="5216002" y="3065785"/>
                          <a:chExt cx="22290008" cy="1241558"/>
                        </a:xfrm>
                      </p:grpSpPr>
                      <p:sp>
                        <p:nvSpPr>
                          <p:cNvPr id="1638" name="Rounded Rectangle 1637">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639" name="Rounded Rectangle 1638">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640" name="Rounded Rectangle 1639">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1617" name="Rounded Rectangle 1616">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1618"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19" name="Rounded Rectangle 1618">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0"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1621" name="Rounded Rectangle 1620">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2"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3" name="Rounded Rectangle 1622">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4"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5" name="Rounded Rectangle 1624">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6" name="Rounded Rectangle 1625">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7"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8"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9" name="Rounded Rectangle 1628">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30"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1"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2"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3"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4" name="Rounded Rectangle 1633">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35"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6"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7" name="Rounded Rectangle 1636">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1598" name="Rectangle 1597"/>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541" name="Group 1540"/>
                <p:cNvGrpSpPr/>
                <p:nvPr/>
              </p:nvGrpSpPr>
              <p:grpSpPr>
                <a:xfrm>
                  <a:off x="6390000" y="1017587"/>
                  <a:ext cx="2664000" cy="2132368"/>
                  <a:chOff x="6390000" y="1017587"/>
                  <a:chExt cx="2664000" cy="2132368"/>
                </a:xfrm>
              </p:grpSpPr>
              <p:grpSp>
                <p:nvGrpSpPr>
                  <p:cNvPr id="1580" name="Group 1579"/>
                  <p:cNvGrpSpPr/>
                  <p:nvPr/>
                </p:nvGrpSpPr>
                <p:grpSpPr>
                  <a:xfrm>
                    <a:off x="6442638" y="1017587"/>
                    <a:ext cx="2554154" cy="2122807"/>
                    <a:chOff x="757231" y="6717171"/>
                    <a:chExt cx="2554154" cy="2122807"/>
                  </a:xfrm>
                </p:grpSpPr>
                <p:sp>
                  <p:nvSpPr>
                    <p:cNvPr id="1582" name="TextBox 1581"/>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583" name="Group 1582"/>
                    <p:cNvGrpSpPr>
                      <a:grpSpLocks noChangeAspect="1"/>
                    </p:cNvGrpSpPr>
                    <p:nvPr/>
                  </p:nvGrpSpPr>
                  <p:grpSpPr>
                    <a:xfrm>
                      <a:off x="846662" y="6717171"/>
                      <a:ext cx="2391803" cy="1656000"/>
                      <a:chOff x="413606" y="6449523"/>
                      <a:chExt cx="3228312" cy="2221875"/>
                    </a:xfrm>
                  </p:grpSpPr>
                  <p:sp>
                    <p:nvSpPr>
                      <p:cNvPr id="1584" name="Rectangle 1583"/>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85" name="Rectangle 1584"/>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586" name="Group 1585"/>
                      <p:cNvGrpSpPr/>
                      <p:nvPr/>
                    </p:nvGrpSpPr>
                    <p:grpSpPr>
                      <a:xfrm>
                        <a:off x="434936" y="6449523"/>
                        <a:ext cx="3184695" cy="2221875"/>
                        <a:chOff x="0" y="0"/>
                        <a:chExt cx="15119350" cy="10691813"/>
                      </a:xfrm>
                    </p:grpSpPr>
                    <p:sp>
                      <p:nvSpPr>
                        <p:cNvPr id="1587" name="Rectangle 158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88" name="Rounded Rectangle 1587">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89" name="Rounded Rectangle 1588">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0" name="Rounded Rectangle 1589">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1" name="Rounded Rectangle 1590">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2" name="Rounded Rectangle 1591">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3" name="Rounded Rectangle 1592">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4" name="Rounded Rectangle 1593">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5" name="Rounded Rectangle 1594">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6" name="Rounded Rectangle 1595">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581" name="Rectangle 1580"/>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sp>
              <p:nvSpPr>
                <p:cNvPr id="1542" name="Rectangle 1541"/>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3" name="Rectangle 1542"/>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4" name="Rectangle 1543"/>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5" name="Rectangle 1544"/>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nvGrpSpPr>
                <p:cNvPr id="1546" name="Group 1545"/>
                <p:cNvGrpSpPr/>
                <p:nvPr/>
              </p:nvGrpSpPr>
              <p:grpSpPr>
                <a:xfrm>
                  <a:off x="12060000" y="6678000"/>
                  <a:ext cx="2664000" cy="2124445"/>
                  <a:chOff x="12060000" y="6678000"/>
                  <a:chExt cx="2664000" cy="2124445"/>
                </a:xfrm>
              </p:grpSpPr>
              <p:sp>
                <p:nvSpPr>
                  <p:cNvPr id="1547" name="Rectangle 1546"/>
                  <p:cNvSpPr/>
                  <p:nvPr/>
                </p:nvSpPr>
                <p:spPr>
                  <a:xfrm>
                    <a:off x="12060000" y="667844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8" name="Rectangle 1547"/>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nvGrpSpPr>
                  <p:cNvPr id="1549" name="Group 1548"/>
                  <p:cNvGrpSpPr/>
                  <p:nvPr/>
                </p:nvGrpSpPr>
                <p:grpSpPr>
                  <a:xfrm>
                    <a:off x="12201950" y="6678445"/>
                    <a:ext cx="2376000" cy="2124000"/>
                    <a:chOff x="12201950" y="6678445"/>
                    <a:chExt cx="2376000" cy="2124000"/>
                  </a:xfrm>
                </p:grpSpPr>
                <p:sp>
                  <p:nvSpPr>
                    <p:cNvPr id="1550" name="TextBox 1549"/>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Theory of Change</a:t>
                      </a:r>
                    </a:p>
                  </p:txBody>
                </p:sp>
                <p:grpSp>
                  <p:nvGrpSpPr>
                    <p:cNvPr id="1551" name="Group 1550"/>
                    <p:cNvGrpSpPr/>
                    <p:nvPr/>
                  </p:nvGrpSpPr>
                  <p:grpSpPr>
                    <a:xfrm>
                      <a:off x="12202305" y="6678445"/>
                      <a:ext cx="2375291" cy="1655999"/>
                      <a:chOff x="22660657" y="12103599"/>
                      <a:chExt cx="3096000" cy="2160000"/>
                    </a:xfrm>
                  </p:grpSpPr>
                  <p:grpSp>
                    <p:nvGrpSpPr>
                      <p:cNvPr id="1564" name="Group 1563"/>
                      <p:cNvGrpSpPr/>
                      <p:nvPr/>
                    </p:nvGrpSpPr>
                    <p:grpSpPr>
                      <a:xfrm>
                        <a:off x="22660657" y="12103599"/>
                        <a:ext cx="3096000" cy="2160000"/>
                        <a:chOff x="24565689" y="18483251"/>
                        <a:chExt cx="3096000" cy="2160000"/>
                      </a:xfrm>
                    </p:grpSpPr>
                    <p:sp>
                      <p:nvSpPr>
                        <p:cNvPr id="1577" name="Rectangle 1576"/>
                        <p:cNvSpPr/>
                        <p:nvPr/>
                      </p:nvSpPr>
                      <p:spPr>
                        <a:xfrm>
                          <a:off x="24565689" y="18483251"/>
                          <a:ext cx="3096000" cy="2160000"/>
                        </a:xfrm>
                        <a:prstGeom prst="rect">
                          <a:avLst/>
                        </a:prstGeom>
                        <a:solidFill>
                          <a:sysClr val="window" lastClr="FFFFFF"/>
                        </a:solidFill>
                        <a:ln w="2245"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78" name="TextBox 1577"/>
                        <p:cNvSpPr txBox="1"/>
                        <p:nvPr/>
                      </p:nvSpPr>
                      <p:spPr>
                        <a:xfrm>
                          <a:off x="24713124" y="18581435"/>
                          <a:ext cx="1253197" cy="7491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003B71"/>
                              </a:solidFill>
                              <a:effectLst/>
                              <a:uLnTx/>
                              <a:uFillTx/>
                              <a:ea typeface="Verdana" panose="020B0604030504040204" pitchFamily="34" charset="0"/>
                            </a:rPr>
                            <a:t>Improvement Canvas</a:t>
                          </a:r>
                        </a:p>
                      </p:txBody>
                    </p:sp>
                    <p:sp>
                      <p:nvSpPr>
                        <p:cNvPr id="1579" name="Rectangle 1578"/>
                        <p:cNvSpPr/>
                        <p:nvPr/>
                      </p:nvSpPr>
                      <p:spPr bwMode="auto">
                        <a:xfrm>
                          <a:off x="27580600" y="18483251"/>
                          <a:ext cx="81089" cy="235494"/>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1565" name="Group 1564"/>
                      <p:cNvGrpSpPr/>
                      <p:nvPr/>
                    </p:nvGrpSpPr>
                    <p:grpSpPr>
                      <a:xfrm>
                        <a:off x="22660657" y="12103599"/>
                        <a:ext cx="3096000" cy="2160000"/>
                        <a:chOff x="0" y="0"/>
                        <a:chExt cx="15119350" cy="10691813"/>
                      </a:xfrm>
                    </p:grpSpPr>
                    <p:sp>
                      <p:nvSpPr>
                        <p:cNvPr id="1566" name="Rectangle 1565"/>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67" name="Rounded Rectangle 1566">
                          <a:extLst>
                            <a:ext uri="{FF2B5EF4-FFF2-40B4-BE49-F238E27FC236}">
                              <a16:creationId xmlns:a16="http://schemas.microsoft.com/office/drawing/2014/main" id="{52F74A05-C249-8C4F-A7EC-3501ED98CBAD}"/>
                            </a:ext>
                          </a:extLst>
                        </p:cNvPr>
                        <p:cNvSpPr>
                          <a:spLocks noChangeAspect="1"/>
                        </p:cNvSpPr>
                        <p:nvPr/>
                      </p:nvSpPr>
                      <p:spPr bwMode="auto">
                        <a:xfrm>
                          <a:off x="4175998" y="1440000"/>
                          <a:ext cx="5040000" cy="3240000"/>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68" name="Rounded Rectangle 1567">
                          <a:extLst>
                            <a:ext uri="{FF2B5EF4-FFF2-40B4-BE49-F238E27FC236}">
                              <a16:creationId xmlns:a16="http://schemas.microsoft.com/office/drawing/2014/main" id="{52F74A05-C249-8C4F-A7EC-3501ED98CBAD}"/>
                            </a:ext>
                          </a:extLst>
                        </p:cNvPr>
                        <p:cNvSpPr>
                          <a:spLocks noChangeAspect="1"/>
                        </p:cNvSpPr>
                        <p:nvPr/>
                      </p:nvSpPr>
                      <p:spPr bwMode="auto">
                        <a:xfrm>
                          <a:off x="9432000" y="1440000"/>
                          <a:ext cx="5040000" cy="3240000"/>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69" name="Rounded Rectangle 1568">
                          <a:extLst>
                            <a:ext uri="{FF2B5EF4-FFF2-40B4-BE49-F238E27FC236}">
                              <a16:creationId xmlns:a16="http://schemas.microsoft.com/office/drawing/2014/main" id="{52F74A05-C249-8C4F-A7EC-3501ED98CBAD}"/>
                            </a:ext>
                          </a:extLst>
                        </p:cNvPr>
                        <p:cNvSpPr>
                          <a:spLocks noChangeAspect="1"/>
                        </p:cNvSpPr>
                        <p:nvPr/>
                      </p:nvSpPr>
                      <p:spPr bwMode="auto">
                        <a:xfrm>
                          <a:off x="4176000" y="4896001"/>
                          <a:ext cx="5040000"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0" name="Rounded Rectangle 1569">
                          <a:extLst>
                            <a:ext uri="{FF2B5EF4-FFF2-40B4-BE49-F238E27FC236}">
                              <a16:creationId xmlns:a16="http://schemas.microsoft.com/office/drawing/2014/main" id="{52F74A05-C249-8C4F-A7EC-3501ED98CBAD}"/>
                            </a:ext>
                          </a:extLst>
                        </p:cNvPr>
                        <p:cNvSpPr>
                          <a:spLocks noChangeAspect="1"/>
                        </p:cNvSpPr>
                        <p:nvPr/>
                      </p:nvSpPr>
                      <p:spPr bwMode="auto">
                        <a:xfrm>
                          <a:off x="9432000" y="4896000"/>
                          <a:ext cx="5040000" cy="3240000"/>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1" name="Rounded Rectangle 1570">
                          <a:extLst>
                            <a:ext uri="{FF2B5EF4-FFF2-40B4-BE49-F238E27FC236}">
                              <a16:creationId xmlns:a16="http://schemas.microsoft.com/office/drawing/2014/main" id="{52F74A05-C249-8C4F-A7EC-3501ED98CBAD}"/>
                            </a:ext>
                          </a:extLst>
                        </p:cNvPr>
                        <p:cNvSpPr>
                          <a:spLocks/>
                        </p:cNvSpPr>
                        <p:nvPr/>
                      </p:nvSpPr>
                      <p:spPr bwMode="auto">
                        <a:xfrm>
                          <a:off x="9432000" y="8352000"/>
                          <a:ext cx="50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2" name="Rounded Rectangle 1571">
                          <a:extLst>
                            <a:ext uri="{FF2B5EF4-FFF2-40B4-BE49-F238E27FC236}">
                              <a16:creationId xmlns:a16="http://schemas.microsoft.com/office/drawing/2014/main" id="{52F74A05-C249-8C4F-A7EC-3501ED98CBAD}"/>
                            </a:ext>
                          </a:extLst>
                        </p:cNvPr>
                        <p:cNvSpPr>
                          <a:spLocks/>
                        </p:cNvSpPr>
                        <p:nvPr/>
                      </p:nvSpPr>
                      <p:spPr bwMode="auto">
                        <a:xfrm>
                          <a:off x="4176000" y="8352002"/>
                          <a:ext cx="5039998" cy="1727998"/>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3" name="TextBox 1572"/>
                        <p:cNvSpPr txBox="1">
                          <a:spLocks/>
                        </p:cNvSpPr>
                        <p:nvPr/>
                      </p:nvSpPr>
                      <p:spPr>
                        <a:xfrm>
                          <a:off x="4176001" y="8352000"/>
                          <a:ext cx="5039999" cy="441191"/>
                        </a:xfrm>
                        <a:prstGeom prst="rect">
                          <a:avLst/>
                        </a:prstGeom>
                        <a:noFill/>
                      </p:spPr>
                      <p:txBody>
                        <a:bodyPr wrap="none" lIns="253" tIns="40" rIns="80" bIns="0" rtlCol="0" anchor="ctr" anchorCtr="0">
                          <a:noAutofit/>
                        </a:bodyPr>
                        <a:lstStyle/>
                        <a:p>
                          <a:pPr marL="0" marR="0" lvl="0" indent="0" defTabSz="24531" eaLnBrk="1" fontAlgn="auto" latinLnBrk="0" hangingPunct="1">
                            <a:lnSpc>
                              <a:spcPct val="100000"/>
                            </a:lnSpc>
                            <a:spcBef>
                              <a:spcPts val="0"/>
                            </a:spcBef>
                            <a:spcAft>
                              <a:spcPts val="0"/>
                            </a:spcAft>
                            <a:buClrTx/>
                            <a:buSzTx/>
                            <a:buFontTx/>
                            <a:buNone/>
                            <a:tabLst/>
                            <a:defRPr/>
                          </a:pPr>
                          <a:r>
                            <a:rPr kumimoji="0" lang="en-GB" sz="254" b="0" i="0" u="none" strike="noStrike" kern="0" cap="none" spc="0" normalizeH="0" baseline="0" noProof="0" dirty="0">
                              <a:ln>
                                <a:noFill/>
                              </a:ln>
                              <a:solidFill>
                                <a:srgbClr val="005DAB"/>
                              </a:solidFill>
                              <a:effectLst/>
                              <a:uLnTx/>
                              <a:uFillTx/>
                              <a:ea typeface="Verdana" panose="020B0604030504040204" pitchFamily="34" charset="0"/>
                            </a:rPr>
                            <a:t>Make the Case</a:t>
                          </a:r>
                        </a:p>
                      </p:txBody>
                    </p:sp>
                    <p:sp>
                      <p:nvSpPr>
                        <p:cNvPr id="1574" name="Rounded Rectangle 1573">
                          <a:extLst>
                            <a:ext uri="{FF2B5EF4-FFF2-40B4-BE49-F238E27FC236}">
                              <a16:creationId xmlns:a16="http://schemas.microsoft.com/office/drawing/2014/main" id="{52F74A05-C249-8C4F-A7EC-3501ED98CBAD}"/>
                            </a:ext>
                          </a:extLst>
                        </p:cNvPr>
                        <p:cNvSpPr>
                          <a:spLocks/>
                        </p:cNvSpPr>
                        <p:nvPr/>
                      </p:nvSpPr>
                      <p:spPr bwMode="auto">
                        <a:xfrm>
                          <a:off x="720000" y="8351998"/>
                          <a:ext cx="32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5" name="Rounded Rectangle 1574">
                          <a:extLst>
                            <a:ext uri="{FF2B5EF4-FFF2-40B4-BE49-F238E27FC236}">
                              <a16:creationId xmlns:a16="http://schemas.microsoft.com/office/drawing/2014/main" id="{52F74A05-C249-8C4F-A7EC-3501ED98CBAD}"/>
                            </a:ext>
                          </a:extLst>
                        </p:cNvPr>
                        <p:cNvSpPr>
                          <a:spLocks/>
                        </p:cNvSpPr>
                        <p:nvPr/>
                      </p:nvSpPr>
                      <p:spPr bwMode="auto">
                        <a:xfrm>
                          <a:off x="720000" y="1440000"/>
                          <a:ext cx="3240000" cy="3240000"/>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6" name="Rounded Rectangle 1575">
                          <a:extLst>
                            <a:ext uri="{FF2B5EF4-FFF2-40B4-BE49-F238E27FC236}">
                              <a16:creationId xmlns:a16="http://schemas.microsoft.com/office/drawing/2014/main" id="{52F74A05-C249-8C4F-A7EC-3501ED98CBAD}"/>
                            </a:ext>
                          </a:extLst>
                        </p:cNvPr>
                        <p:cNvSpPr>
                          <a:spLocks/>
                        </p:cNvSpPr>
                        <p:nvPr/>
                      </p:nvSpPr>
                      <p:spPr bwMode="auto">
                        <a:xfrm>
                          <a:off x="720000" y="4896000"/>
                          <a:ext cx="3240000" cy="3240000"/>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sp>
                  <p:nvSpPr>
                    <p:cNvPr id="1552" name="Rectangle 1551"/>
                    <p:cNvSpPr/>
                    <p:nvPr/>
                  </p:nvSpPr>
                  <p:spPr>
                    <a:xfrm>
                      <a:off x="12202305" y="6678446"/>
                      <a:ext cx="2375291" cy="1655999"/>
                    </a:xfrm>
                    <a:prstGeom prst="rect">
                      <a:avLst/>
                    </a:prstGeom>
                    <a:solidFill>
                      <a:sysClr val="window" lastClr="FFFFFF"/>
                    </a:solidFill>
                    <a:ln w="6286" cap="flat" cmpd="sng" algn="ctr">
                      <a:solidFill>
                        <a:srgbClr val="005DAB"/>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53" name="Rectangle 1552"/>
                    <p:cNvSpPr/>
                    <p:nvPr/>
                  </p:nvSpPr>
                  <p:spPr bwMode="auto">
                    <a:xfrm>
                      <a:off x="12205465" y="6678445"/>
                      <a:ext cx="2368971" cy="171259"/>
                    </a:xfrm>
                    <a:prstGeom prst="rect">
                      <a:avLst/>
                    </a:prstGeom>
                    <a:solidFill>
                      <a:srgbClr val="005DAB"/>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554" name="Group 1553"/>
                    <p:cNvGrpSpPr>
                      <a:grpSpLocks/>
                    </p:cNvGrpSpPr>
                    <p:nvPr/>
                  </p:nvGrpSpPr>
                  <p:grpSpPr>
                    <a:xfrm>
                      <a:off x="12317150" y="6883642"/>
                      <a:ext cx="2145600" cy="1339200"/>
                      <a:chOff x="-15567750" y="-12561750"/>
                      <a:chExt cx="13752000" cy="8640000"/>
                    </a:xfrm>
                  </p:grpSpPr>
                  <p:sp>
                    <p:nvSpPr>
                      <p:cNvPr id="1555" name="Rounded Rectangle 1554">
                        <a:extLst>
                          <a:ext uri="{FF2B5EF4-FFF2-40B4-BE49-F238E27FC236}">
                            <a16:creationId xmlns:a16="http://schemas.microsoft.com/office/drawing/2014/main" id="{52F74A05-C249-8C4F-A7EC-3501ED98CBAD}"/>
                          </a:ext>
                        </a:extLst>
                      </p:cNvPr>
                      <p:cNvSpPr>
                        <a:spLocks/>
                      </p:cNvSpPr>
                      <p:nvPr/>
                    </p:nvSpPr>
                    <p:spPr bwMode="auto">
                      <a:xfrm>
                        <a:off x="-9980550" y="-5649750"/>
                        <a:ext cx="81648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1556" name="Rounded Rectangle 1555">
                        <a:extLst>
                          <a:ext uri="{FF2B5EF4-FFF2-40B4-BE49-F238E27FC236}">
                            <a16:creationId xmlns:a16="http://schemas.microsoft.com/office/drawing/2014/main" id="{52F74A05-C249-8C4F-A7EC-3501ED98CBAD}"/>
                          </a:ext>
                        </a:extLst>
                      </p:cNvPr>
                      <p:cNvSpPr>
                        <a:spLocks/>
                      </p:cNvSpPr>
                      <p:nvPr/>
                    </p:nvSpPr>
                    <p:spPr bwMode="auto">
                      <a:xfrm>
                        <a:off x="-15567750" y="-5649752"/>
                        <a:ext cx="5371200" cy="1728000"/>
                      </a:xfrm>
                      <a:prstGeom prst="roundRect">
                        <a:avLst>
                          <a:gd name="adj" fmla="val 9905"/>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1557" name="Rounded Rectangle 1556">
                        <a:extLst>
                          <a:ext uri="{FF2B5EF4-FFF2-40B4-BE49-F238E27FC236}">
                            <a16:creationId xmlns:a16="http://schemas.microsoft.com/office/drawing/2014/main" id="{52F74A05-C249-8C4F-A7EC-3501ED98CBAD}"/>
                          </a:ext>
                        </a:extLst>
                      </p:cNvPr>
                      <p:cNvSpPr>
                        <a:spLocks/>
                      </p:cNvSpPr>
                      <p:nvPr/>
                    </p:nvSpPr>
                    <p:spPr bwMode="auto">
                      <a:xfrm>
                        <a:off x="-15567750" y="-10617752"/>
                        <a:ext cx="2577600" cy="4752002"/>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58" name="Rounded Rectangle 1557">
                        <a:extLst>
                          <a:ext uri="{FF2B5EF4-FFF2-40B4-BE49-F238E27FC236}">
                            <a16:creationId xmlns:a16="http://schemas.microsoft.com/office/drawing/2014/main" id="{52F74A05-C249-8C4F-A7EC-3501ED98CBAD}"/>
                          </a:ext>
                        </a:extLst>
                      </p:cNvPr>
                      <p:cNvSpPr>
                        <a:spLocks/>
                      </p:cNvSpPr>
                      <p:nvPr/>
                    </p:nvSpPr>
                    <p:spPr bwMode="auto">
                      <a:xfrm>
                        <a:off x="-9980550" y="-12561750"/>
                        <a:ext cx="81648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1559" name="Rounded Rectangle 1558">
                        <a:extLst>
                          <a:ext uri="{FF2B5EF4-FFF2-40B4-BE49-F238E27FC236}">
                            <a16:creationId xmlns:a16="http://schemas.microsoft.com/office/drawing/2014/main" id="{52F74A05-C249-8C4F-A7EC-3501ED98CBAD}"/>
                          </a:ext>
                        </a:extLst>
                      </p:cNvPr>
                      <p:cNvSpPr>
                        <a:spLocks/>
                      </p:cNvSpPr>
                      <p:nvPr/>
                    </p:nvSpPr>
                    <p:spPr bwMode="auto">
                      <a:xfrm>
                        <a:off x="-15567750" y="-12561750"/>
                        <a:ext cx="5371200" cy="1728000"/>
                      </a:xfrm>
                      <a:prstGeom prst="roundRect">
                        <a:avLst>
                          <a:gd name="adj" fmla="val 9905"/>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1560" name="Rounded Rectangle 1559">
                        <a:extLst>
                          <a:ext uri="{FF2B5EF4-FFF2-40B4-BE49-F238E27FC236}">
                            <a16:creationId xmlns:a16="http://schemas.microsoft.com/office/drawing/2014/main" id="{52F74A05-C249-8C4F-A7EC-3501ED98CBAD}"/>
                          </a:ext>
                        </a:extLst>
                      </p:cNvPr>
                      <p:cNvSpPr>
                        <a:spLocks/>
                      </p:cNvSpPr>
                      <p:nvPr userDrawn="1"/>
                    </p:nvSpPr>
                    <p:spPr bwMode="auto">
                      <a:xfrm>
                        <a:off x="-12774150" y="-10617752"/>
                        <a:ext cx="2577600" cy="4752002"/>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61" name="Rounded Rectangle 1560">
                        <a:extLst>
                          <a:ext uri="{FF2B5EF4-FFF2-40B4-BE49-F238E27FC236}">
                            <a16:creationId xmlns:a16="http://schemas.microsoft.com/office/drawing/2014/main" id="{52F74A05-C249-8C4F-A7EC-3501ED98CBAD}"/>
                          </a:ext>
                        </a:extLst>
                      </p:cNvPr>
                      <p:cNvSpPr>
                        <a:spLocks/>
                      </p:cNvSpPr>
                      <p:nvPr userDrawn="1"/>
                    </p:nvSpPr>
                    <p:spPr bwMode="auto">
                      <a:xfrm>
                        <a:off x="-9980550" y="-10617752"/>
                        <a:ext cx="2577600" cy="4752002"/>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62" name="Rounded Rectangle 1561">
                        <a:extLst>
                          <a:ext uri="{FF2B5EF4-FFF2-40B4-BE49-F238E27FC236}">
                            <a16:creationId xmlns:a16="http://schemas.microsoft.com/office/drawing/2014/main" id="{52F74A05-C249-8C4F-A7EC-3501ED98CBAD}"/>
                          </a:ext>
                        </a:extLst>
                      </p:cNvPr>
                      <p:cNvSpPr>
                        <a:spLocks/>
                      </p:cNvSpPr>
                      <p:nvPr userDrawn="1"/>
                    </p:nvSpPr>
                    <p:spPr bwMode="auto">
                      <a:xfrm>
                        <a:off x="-7186950" y="-10617752"/>
                        <a:ext cx="2577600" cy="4752002"/>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612D70"/>
                          </a:solidFill>
                          <a:effectLst/>
                          <a:uLnTx/>
                          <a:uFillTx/>
                          <a:cs typeface="Arial" panose="020B0604020202020204" pitchFamily="34" charset="0"/>
                        </a:endParaRPr>
                      </a:p>
                    </p:txBody>
                  </p:sp>
                  <p:sp>
                    <p:nvSpPr>
                      <p:cNvPr id="1563" name="Rounded Rectangle 1562">
                        <a:extLst>
                          <a:ext uri="{FF2B5EF4-FFF2-40B4-BE49-F238E27FC236}">
                            <a16:creationId xmlns:a16="http://schemas.microsoft.com/office/drawing/2014/main" id="{52F74A05-C249-8C4F-A7EC-3501ED98CBAD}"/>
                          </a:ext>
                        </a:extLst>
                      </p:cNvPr>
                      <p:cNvSpPr>
                        <a:spLocks/>
                      </p:cNvSpPr>
                      <p:nvPr userDrawn="1"/>
                    </p:nvSpPr>
                    <p:spPr bwMode="auto">
                      <a:xfrm>
                        <a:off x="-4393350" y="-10617752"/>
                        <a:ext cx="2577600" cy="4752002"/>
                      </a:xfrm>
                      <a:prstGeom prst="roundRect">
                        <a:avLst>
                          <a:gd name="adj" fmla="val 5258"/>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grpSp>
              </p:grpSp>
            </p:grpSp>
          </p:grpSp>
        </p:grpSp>
      </p:grpSp>
    </p:spTree>
    <p:extLst>
      <p:ext uri="{BB962C8B-B14F-4D97-AF65-F5344CB8AC3E}">
        <p14:creationId xmlns:p14="http://schemas.microsoft.com/office/powerpoint/2010/main" val="2348047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keholder Map">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0" name="Rectangle 149"/>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54" name="Group 153"/>
          <p:cNvGrpSpPr>
            <a:grpSpLocks noChangeAspect="1"/>
          </p:cNvGrpSpPr>
          <p:nvPr userDrawn="1"/>
        </p:nvGrpSpPr>
        <p:grpSpPr>
          <a:xfrm>
            <a:off x="13860000" y="252000"/>
            <a:ext cx="720000" cy="720000"/>
            <a:chOff x="6535999" y="6185445"/>
            <a:chExt cx="432000" cy="432000"/>
          </a:xfrm>
        </p:grpSpPr>
        <p:grpSp>
          <p:nvGrpSpPr>
            <p:cNvPr id="155" name="Group 154"/>
            <p:cNvGrpSpPr/>
            <p:nvPr/>
          </p:nvGrpSpPr>
          <p:grpSpPr>
            <a:xfrm>
              <a:off x="6547786" y="6221445"/>
              <a:ext cx="408426" cy="360000"/>
              <a:chOff x="5832000" y="6318000"/>
              <a:chExt cx="408426" cy="360000"/>
            </a:xfrm>
          </p:grpSpPr>
          <p:sp>
            <p:nvSpPr>
              <p:cNvPr id="157" name="Freeform 15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58" name="Group 157"/>
              <p:cNvGrpSpPr/>
              <p:nvPr/>
            </p:nvGrpSpPr>
            <p:grpSpPr>
              <a:xfrm>
                <a:off x="5832000" y="6318000"/>
                <a:ext cx="408426" cy="360000"/>
                <a:chOff x="1763167" y="1278188"/>
                <a:chExt cx="4042915" cy="3563560"/>
              </a:xfrm>
            </p:grpSpPr>
            <p:sp>
              <p:nvSpPr>
                <p:cNvPr id="159" name="Freeform 15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0" name="Freeform 15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1" name="Freeform 16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2" name="Freeform 16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3" name="Freeform 16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4" name="Freeform 16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56" name="Rectangle 15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53" name="TextBox 152"/>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Stakeholder Map</a:t>
            </a:r>
          </a:p>
        </p:txBody>
      </p:sp>
      <p:grpSp>
        <p:nvGrpSpPr>
          <p:cNvPr id="4" name="Group 3"/>
          <p:cNvGrpSpPr/>
          <p:nvPr userDrawn="1"/>
        </p:nvGrpSpPr>
        <p:grpSpPr>
          <a:xfrm>
            <a:off x="3050499" y="1400400"/>
            <a:ext cx="9000000" cy="8999975"/>
            <a:chOff x="3050499" y="1400400"/>
            <a:chExt cx="9000000" cy="8999975"/>
          </a:xfrm>
        </p:grpSpPr>
        <p:grpSp>
          <p:nvGrpSpPr>
            <p:cNvPr id="10" name="Group 9"/>
            <p:cNvGrpSpPr/>
            <p:nvPr userDrawn="1"/>
          </p:nvGrpSpPr>
          <p:grpSpPr>
            <a:xfrm>
              <a:off x="3050499" y="1400400"/>
              <a:ext cx="9000000" cy="8999975"/>
              <a:chOff x="3050499" y="1199491"/>
              <a:chExt cx="9000000" cy="8999975"/>
            </a:xfrm>
          </p:grpSpPr>
          <p:sp>
            <p:nvSpPr>
              <p:cNvPr id="11" name="Pie 10"/>
              <p:cNvSpPr>
                <a:spLocks noChangeAspect="1"/>
              </p:cNvSpPr>
              <p:nvPr/>
            </p:nvSpPr>
            <p:spPr>
              <a:xfrm>
                <a:off x="3050501" y="1199493"/>
                <a:ext cx="8999998" cy="8999973"/>
              </a:xfrm>
              <a:prstGeom prst="pi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endParaRPr lang="en-GB" sz="1800">
                  <a:solidFill>
                    <a:schemeClr val="tx1"/>
                  </a:solidFill>
                </a:endParaRPr>
              </a:p>
            </p:txBody>
          </p:sp>
          <p:grpSp>
            <p:nvGrpSpPr>
              <p:cNvPr id="12" name="Group 11"/>
              <p:cNvGrpSpPr/>
              <p:nvPr/>
            </p:nvGrpSpPr>
            <p:grpSpPr>
              <a:xfrm>
                <a:off x="3770501" y="1919491"/>
                <a:ext cx="7559999" cy="7559977"/>
                <a:chOff x="10011186" y="-3989748"/>
                <a:chExt cx="7560000" cy="7560000"/>
              </a:xfrm>
              <a:solidFill>
                <a:schemeClr val="bg1"/>
              </a:solidFill>
            </p:grpSpPr>
            <p:sp>
              <p:nvSpPr>
                <p:cNvPr id="141" name="Pie 140"/>
                <p:cNvSpPr>
                  <a:spLocks noChangeAspect="1"/>
                </p:cNvSpPr>
                <p:nvPr/>
              </p:nvSpPr>
              <p:spPr>
                <a:xfrm rot="27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2" name="Pie 141"/>
                <p:cNvSpPr>
                  <a:spLocks noChangeAspect="1"/>
                </p:cNvSpPr>
                <p:nvPr/>
              </p:nvSpPr>
              <p:spPr>
                <a:xfrm rot="81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3" name="Pie 142"/>
                <p:cNvSpPr>
                  <a:spLocks noChangeAspect="1"/>
                </p:cNvSpPr>
                <p:nvPr/>
              </p:nvSpPr>
              <p:spPr>
                <a:xfrm rot="135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nvGrpSpPr>
                <p:cNvPr id="144" name="Group 143"/>
                <p:cNvGrpSpPr/>
                <p:nvPr/>
              </p:nvGrpSpPr>
              <p:grpSpPr>
                <a:xfrm>
                  <a:off x="10011186" y="-3989748"/>
                  <a:ext cx="7560000" cy="7560000"/>
                  <a:chOff x="10011186" y="-3989748"/>
                  <a:chExt cx="7560000" cy="7560000"/>
                </a:xfrm>
                <a:grpFill/>
              </p:grpSpPr>
              <p:sp>
                <p:nvSpPr>
                  <p:cNvPr id="146" name="Pie 145"/>
                  <p:cNvSpPr>
                    <a:spLocks noChangeAspect="1"/>
                  </p:cNvSpPr>
                  <p:nvPr/>
                </p:nvSpPr>
                <p:spPr>
                  <a:xfrm>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7" name="Pie 146"/>
                  <p:cNvSpPr>
                    <a:spLocks noChangeAspect="1"/>
                  </p:cNvSpPr>
                  <p:nvPr/>
                </p:nvSpPr>
                <p:spPr>
                  <a:xfrm rot="54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8" name="Pie 147"/>
                  <p:cNvSpPr>
                    <a:spLocks noChangeAspect="1"/>
                  </p:cNvSpPr>
                  <p:nvPr/>
                </p:nvSpPr>
                <p:spPr>
                  <a:xfrm rot="108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9" name="Pie 148"/>
                  <p:cNvSpPr>
                    <a:spLocks noChangeAspect="1"/>
                  </p:cNvSpPr>
                  <p:nvPr/>
                </p:nvSpPr>
                <p:spPr>
                  <a:xfrm rot="162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sp>
              <p:nvSpPr>
                <p:cNvPr id="145" name="Pie 144"/>
                <p:cNvSpPr>
                  <a:spLocks noChangeAspect="1"/>
                </p:cNvSpPr>
                <p:nvPr/>
              </p:nvSpPr>
              <p:spPr>
                <a:xfrm rot="189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sp>
            <p:nvSpPr>
              <p:cNvPr id="13" name="Oval 12"/>
              <p:cNvSpPr>
                <a:spLocks noChangeAspect="1"/>
              </p:cNvSpPr>
              <p:nvPr/>
            </p:nvSpPr>
            <p:spPr>
              <a:xfrm>
                <a:off x="6290500" y="4439483"/>
                <a:ext cx="2520000" cy="25199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nvGrpSpPr>
              <p:cNvPr id="14" name="Group 13"/>
              <p:cNvGrpSpPr/>
              <p:nvPr/>
            </p:nvGrpSpPr>
            <p:grpSpPr>
              <a:xfrm>
                <a:off x="3050499" y="1199491"/>
                <a:ext cx="9000000" cy="8999975"/>
                <a:chOff x="3050499" y="1199491"/>
                <a:chExt cx="9000000" cy="8999975"/>
              </a:xfrm>
            </p:grpSpPr>
            <p:sp>
              <p:nvSpPr>
                <p:cNvPr id="130" name="Pie 129"/>
                <p:cNvSpPr>
                  <a:spLocks noChangeAspect="1"/>
                </p:cNvSpPr>
                <p:nvPr/>
              </p:nvSpPr>
              <p:spPr>
                <a:xfrm>
                  <a:off x="3050501" y="1199493"/>
                  <a:ext cx="8999998" cy="8999973"/>
                </a:xfrm>
                <a:prstGeom prst="pie">
                  <a:avLst>
                    <a:gd name="adj1" fmla="val 16201475"/>
                    <a:gd name="adj2" fmla="val 38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endParaRPr lang="en-GB" sz="1800">
                    <a:solidFill>
                      <a:schemeClr val="tx1"/>
                    </a:solidFill>
                  </a:endParaRPr>
                </a:p>
              </p:txBody>
            </p:sp>
            <p:grpSp>
              <p:nvGrpSpPr>
                <p:cNvPr id="131" name="Group 130"/>
                <p:cNvGrpSpPr/>
                <p:nvPr/>
              </p:nvGrpSpPr>
              <p:grpSpPr>
                <a:xfrm>
                  <a:off x="7613558" y="1200246"/>
                  <a:ext cx="120000" cy="658163"/>
                  <a:chOff x="3817672" y="2448001"/>
                  <a:chExt cx="72000" cy="394899"/>
                </a:xfrm>
              </p:grpSpPr>
              <p:cxnSp>
                <p:nvCxnSpPr>
                  <p:cNvPr id="138" name="Straight Connector 137"/>
                  <p:cNvCxnSpPr>
                    <a:stCxn id="140" idx="2"/>
                    <a:endCxn id="139" idx="0"/>
                  </p:cNvCxnSpPr>
                  <p:nvPr/>
                </p:nvCxnSpPr>
                <p:spPr>
                  <a:xfrm flipV="1">
                    <a:off x="3817672" y="2484001"/>
                    <a:ext cx="0" cy="322899"/>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39" name="Arc 138"/>
                  <p:cNvSpPr>
                    <a:spLocks noChangeAspect="1"/>
                  </p:cNvSpPr>
                  <p:nvPr/>
                </p:nvSpPr>
                <p:spPr>
                  <a:xfrm rot="16200000">
                    <a:off x="3817672" y="24480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40" name="Arc 139"/>
                  <p:cNvSpPr>
                    <a:spLocks noChangeAspect="1"/>
                  </p:cNvSpPr>
                  <p:nvPr/>
                </p:nvSpPr>
                <p:spPr>
                  <a:xfrm rot="10800000">
                    <a:off x="3817672" y="27709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sp>
              <p:nvSpPr>
                <p:cNvPr id="132" name="Arc 131"/>
                <p:cNvSpPr/>
                <p:nvPr/>
              </p:nvSpPr>
              <p:spPr>
                <a:xfrm>
                  <a:off x="3050499" y="1199491"/>
                  <a:ext cx="8999998" cy="8999973"/>
                </a:xfrm>
                <a:prstGeom prst="arc">
                  <a:avLst>
                    <a:gd name="adj1" fmla="val 16289764"/>
                    <a:gd name="adj2" fmla="val 5310535"/>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33" name="Arc 132"/>
                <p:cNvSpPr/>
                <p:nvPr/>
              </p:nvSpPr>
              <p:spPr>
                <a:xfrm>
                  <a:off x="3710501" y="1859491"/>
                  <a:ext cx="7679998" cy="7679977"/>
                </a:xfrm>
                <a:prstGeom prst="arc">
                  <a:avLst>
                    <a:gd name="adj1" fmla="val 16310178"/>
                    <a:gd name="adj2" fmla="val 5310163"/>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34" name="Group 133"/>
                <p:cNvGrpSpPr/>
                <p:nvPr/>
              </p:nvGrpSpPr>
              <p:grpSpPr>
                <a:xfrm>
                  <a:off x="7613558" y="9538350"/>
                  <a:ext cx="120000" cy="658163"/>
                  <a:chOff x="3817672" y="2448001"/>
                  <a:chExt cx="72000" cy="394899"/>
                </a:xfrm>
              </p:grpSpPr>
              <p:cxnSp>
                <p:nvCxnSpPr>
                  <p:cNvPr id="135" name="Straight Connector 134"/>
                  <p:cNvCxnSpPr>
                    <a:stCxn id="137" idx="2"/>
                    <a:endCxn id="136" idx="0"/>
                  </p:cNvCxnSpPr>
                  <p:nvPr/>
                </p:nvCxnSpPr>
                <p:spPr>
                  <a:xfrm flipV="1">
                    <a:off x="3817672" y="2484001"/>
                    <a:ext cx="0" cy="322899"/>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36" name="Arc 135"/>
                  <p:cNvSpPr>
                    <a:spLocks noChangeAspect="1"/>
                  </p:cNvSpPr>
                  <p:nvPr/>
                </p:nvSpPr>
                <p:spPr>
                  <a:xfrm rot="16200000">
                    <a:off x="3817672" y="24480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37" name="Arc 136"/>
                  <p:cNvSpPr>
                    <a:spLocks noChangeAspect="1"/>
                  </p:cNvSpPr>
                  <p:nvPr/>
                </p:nvSpPr>
                <p:spPr>
                  <a:xfrm rot="10800000">
                    <a:off x="3817672" y="27709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15" name="Group 14"/>
              <p:cNvGrpSpPr/>
              <p:nvPr/>
            </p:nvGrpSpPr>
            <p:grpSpPr>
              <a:xfrm>
                <a:off x="3050500" y="1199491"/>
                <a:ext cx="8999998" cy="8999973"/>
                <a:chOff x="3050500" y="1199491"/>
                <a:chExt cx="8999998" cy="8999973"/>
              </a:xfrm>
            </p:grpSpPr>
            <p:grpSp>
              <p:nvGrpSpPr>
                <p:cNvPr id="120" name="Group 119"/>
                <p:cNvGrpSpPr/>
                <p:nvPr/>
              </p:nvGrpSpPr>
              <p:grpSpPr>
                <a:xfrm>
                  <a:off x="7374916" y="1200244"/>
                  <a:ext cx="120000" cy="658166"/>
                  <a:chOff x="3674487" y="2448000"/>
                  <a:chExt cx="72000" cy="394901"/>
                </a:xfrm>
              </p:grpSpPr>
              <p:cxnSp>
                <p:nvCxnSpPr>
                  <p:cNvPr id="127" name="Straight Connector 126"/>
                  <p:cNvCxnSpPr>
                    <a:stCxn id="128" idx="2"/>
                    <a:endCxn id="129" idx="0"/>
                  </p:cNvCxnSpPr>
                  <p:nvPr/>
                </p:nvCxnSpPr>
                <p:spPr>
                  <a:xfrm>
                    <a:off x="3746487" y="2484000"/>
                    <a:ext cx="0" cy="322901"/>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28" name="Arc 127"/>
                  <p:cNvSpPr>
                    <a:spLocks noChangeAspect="1"/>
                  </p:cNvSpPr>
                  <p:nvPr/>
                </p:nvSpPr>
                <p:spPr>
                  <a:xfrm>
                    <a:off x="3674487" y="24480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9" name="Arc 128"/>
                  <p:cNvSpPr>
                    <a:spLocks noChangeAspect="1"/>
                  </p:cNvSpPr>
                  <p:nvPr/>
                </p:nvSpPr>
                <p:spPr>
                  <a:xfrm rot="5400000">
                    <a:off x="3674487" y="27709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sp>
              <p:nvSpPr>
                <p:cNvPr id="121" name="Arc 120"/>
                <p:cNvSpPr/>
                <p:nvPr/>
              </p:nvSpPr>
              <p:spPr>
                <a:xfrm rot="16200000">
                  <a:off x="3050512" y="1199479"/>
                  <a:ext cx="8999973" cy="8999998"/>
                </a:xfrm>
                <a:prstGeom prst="arc">
                  <a:avLst>
                    <a:gd name="adj1" fmla="val 10881895"/>
                    <a:gd name="adj2" fmla="val 21514400"/>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2" name="Arc 121"/>
                <p:cNvSpPr/>
                <p:nvPr/>
              </p:nvSpPr>
              <p:spPr>
                <a:xfrm rot="16200000">
                  <a:off x="3710511" y="1859480"/>
                  <a:ext cx="7679977" cy="7679998"/>
                </a:xfrm>
                <a:prstGeom prst="arc">
                  <a:avLst>
                    <a:gd name="adj1" fmla="val 10887769"/>
                    <a:gd name="adj2" fmla="val 21498307"/>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23" name="Group 122"/>
                <p:cNvGrpSpPr/>
                <p:nvPr/>
              </p:nvGrpSpPr>
              <p:grpSpPr>
                <a:xfrm>
                  <a:off x="7374916" y="9538348"/>
                  <a:ext cx="120000" cy="658166"/>
                  <a:chOff x="3674487" y="2448000"/>
                  <a:chExt cx="72000" cy="394901"/>
                </a:xfrm>
              </p:grpSpPr>
              <p:cxnSp>
                <p:nvCxnSpPr>
                  <p:cNvPr id="124" name="Straight Connector 123"/>
                  <p:cNvCxnSpPr>
                    <a:stCxn id="125" idx="2"/>
                    <a:endCxn id="126" idx="0"/>
                  </p:cNvCxnSpPr>
                  <p:nvPr/>
                </p:nvCxnSpPr>
                <p:spPr>
                  <a:xfrm>
                    <a:off x="3746487" y="2484000"/>
                    <a:ext cx="0" cy="322901"/>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25" name="Arc 124"/>
                  <p:cNvSpPr>
                    <a:spLocks noChangeAspect="1"/>
                  </p:cNvSpPr>
                  <p:nvPr/>
                </p:nvSpPr>
                <p:spPr>
                  <a:xfrm>
                    <a:off x="3674487" y="24480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6" name="Arc 125"/>
                  <p:cNvSpPr>
                    <a:spLocks noChangeAspect="1"/>
                  </p:cNvSpPr>
                  <p:nvPr/>
                </p:nvSpPr>
                <p:spPr>
                  <a:xfrm rot="5400000">
                    <a:off x="3674487" y="27709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16" name="Group 15"/>
              <p:cNvGrpSpPr/>
              <p:nvPr/>
            </p:nvGrpSpPr>
            <p:grpSpPr>
              <a:xfrm>
                <a:off x="3830184" y="1979164"/>
                <a:ext cx="7440632" cy="7440630"/>
                <a:chOff x="12464477" y="7782262"/>
                <a:chExt cx="7440632" cy="7440630"/>
              </a:xfrm>
            </p:grpSpPr>
            <p:grpSp>
              <p:nvGrpSpPr>
                <p:cNvPr id="31" name="Group 30"/>
                <p:cNvGrpSpPr/>
                <p:nvPr/>
              </p:nvGrpSpPr>
              <p:grpSpPr>
                <a:xfrm rot="2700000">
                  <a:off x="12464794" y="7782263"/>
                  <a:ext cx="7439998" cy="7440630"/>
                  <a:chOff x="3830500" y="1978840"/>
                  <a:chExt cx="7439998" cy="7440630"/>
                </a:xfrm>
              </p:grpSpPr>
              <p:sp>
                <p:nvSpPr>
                  <p:cNvPr id="110" name="Arc 109"/>
                  <p:cNvSpPr>
                    <a:spLocks noChangeAspect="1"/>
                  </p:cNvSpPr>
                  <p:nvPr/>
                </p:nvSpPr>
                <p:spPr>
                  <a:xfrm rot="18900000">
                    <a:off x="3830500" y="1979492"/>
                    <a:ext cx="7439998" cy="7439978"/>
                  </a:xfrm>
                  <a:prstGeom prst="arc">
                    <a:avLst>
                      <a:gd name="adj1" fmla="val 19004669"/>
                      <a:gd name="adj2" fmla="val 21489158"/>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1" name="Arc 110"/>
                  <p:cNvSpPr>
                    <a:spLocks noChangeAspect="1"/>
                  </p:cNvSpPr>
                  <p:nvPr/>
                </p:nvSpPr>
                <p:spPr>
                  <a:xfrm rot="18900000">
                    <a:off x="6231101" y="4380083"/>
                    <a:ext cx="2638799" cy="2638792"/>
                  </a:xfrm>
                  <a:prstGeom prst="arc">
                    <a:avLst>
                      <a:gd name="adj1" fmla="val 19188582"/>
                      <a:gd name="adj2" fmla="val 21299838"/>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12" name="Group 111"/>
                  <p:cNvGrpSpPr/>
                  <p:nvPr/>
                </p:nvGrpSpPr>
                <p:grpSpPr>
                  <a:xfrm>
                    <a:off x="8380503" y="2969762"/>
                    <a:ext cx="1731072" cy="1734630"/>
                    <a:chOff x="8380503" y="2969763"/>
                    <a:chExt cx="1731072" cy="1734630"/>
                  </a:xfrm>
                </p:grpSpPr>
                <p:cxnSp>
                  <p:nvCxnSpPr>
                    <p:cNvPr id="117" name="Straight Connector 116"/>
                    <p:cNvCxnSpPr>
                      <a:stCxn id="118" idx="2"/>
                      <a:endCxn id="119" idx="0"/>
                    </p:cNvCxnSpPr>
                    <p:nvPr/>
                  </p:nvCxnSpPr>
                  <p:spPr>
                    <a:xfrm flipH="1">
                      <a:off x="8482929" y="3072189"/>
                      <a:ext cx="1611072" cy="1614630"/>
                    </a:xfrm>
                    <a:prstGeom prst="line">
                      <a:avLst/>
                    </a:prstGeom>
                    <a:ln w="28575">
                      <a:solidFill>
                        <a:srgbClr val="612D70"/>
                      </a:solidFill>
                    </a:ln>
                  </p:spPr>
                  <p:style>
                    <a:lnRef idx="1">
                      <a:schemeClr val="accent1"/>
                    </a:lnRef>
                    <a:fillRef idx="0">
                      <a:schemeClr val="accent1"/>
                    </a:fillRef>
                    <a:effectRef idx="0">
                      <a:schemeClr val="accent1"/>
                    </a:effectRef>
                    <a:fontRef idx="minor">
                      <a:schemeClr val="tx1"/>
                    </a:fontRef>
                  </p:style>
                </p:cxnSp>
                <p:sp>
                  <p:nvSpPr>
                    <p:cNvPr id="118" name="Arc 117"/>
                    <p:cNvSpPr>
                      <a:spLocks noChangeAspect="1"/>
                    </p:cNvSpPr>
                    <p:nvPr/>
                  </p:nvSpPr>
                  <p:spPr>
                    <a:xfrm rot="2700000">
                      <a:off x="9991575" y="2969763"/>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9" name="Arc 118"/>
                    <p:cNvSpPr>
                      <a:spLocks noChangeAspect="1"/>
                    </p:cNvSpPr>
                    <p:nvPr/>
                  </p:nvSpPr>
                  <p:spPr>
                    <a:xfrm rot="8100000">
                      <a:off x="8380503" y="4584393"/>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113" name="Group 112"/>
                  <p:cNvGrpSpPr/>
                  <p:nvPr/>
                </p:nvGrpSpPr>
                <p:grpSpPr>
                  <a:xfrm>
                    <a:off x="7609890" y="1978840"/>
                    <a:ext cx="120000" cy="2405596"/>
                    <a:chOff x="7609890" y="1978840"/>
                    <a:chExt cx="120000" cy="2405596"/>
                  </a:xfrm>
                </p:grpSpPr>
                <p:cxnSp>
                  <p:nvCxnSpPr>
                    <p:cNvPr id="114" name="Straight Connector 113"/>
                    <p:cNvCxnSpPr>
                      <a:stCxn id="115" idx="2"/>
                      <a:endCxn id="116" idx="0"/>
                    </p:cNvCxnSpPr>
                    <p:nvPr/>
                  </p:nvCxnSpPr>
                  <p:spPr>
                    <a:xfrm flipV="1">
                      <a:off x="7609890" y="2038840"/>
                      <a:ext cx="0" cy="2285596"/>
                    </a:xfrm>
                    <a:prstGeom prst="line">
                      <a:avLst/>
                    </a:prstGeom>
                    <a:ln w="28575">
                      <a:solidFill>
                        <a:srgbClr val="612D70"/>
                      </a:solidFill>
                    </a:ln>
                  </p:spPr>
                  <p:style>
                    <a:lnRef idx="1">
                      <a:schemeClr val="accent1"/>
                    </a:lnRef>
                    <a:fillRef idx="0">
                      <a:schemeClr val="accent1"/>
                    </a:fillRef>
                    <a:effectRef idx="0">
                      <a:schemeClr val="accent1"/>
                    </a:effectRef>
                    <a:fontRef idx="minor">
                      <a:schemeClr val="tx1"/>
                    </a:fontRef>
                  </p:style>
                </p:cxnSp>
                <p:sp>
                  <p:nvSpPr>
                    <p:cNvPr id="115" name="Arc 114"/>
                    <p:cNvSpPr>
                      <a:spLocks noChangeAspect="1"/>
                    </p:cNvSpPr>
                    <p:nvPr/>
                  </p:nvSpPr>
                  <p:spPr>
                    <a:xfrm rot="10800000">
                      <a:off x="7609890" y="4264436"/>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6" name="Arc 115"/>
                    <p:cNvSpPr>
                      <a:spLocks noChangeAspect="1"/>
                    </p:cNvSpPr>
                    <p:nvPr/>
                  </p:nvSpPr>
                  <p:spPr>
                    <a:xfrm rot="16200000">
                      <a:off x="7609890" y="1978840"/>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2" name="Group 31"/>
                <p:cNvGrpSpPr/>
                <p:nvPr/>
              </p:nvGrpSpPr>
              <p:grpSpPr>
                <a:xfrm rot="8100000">
                  <a:off x="12464794" y="7782263"/>
                  <a:ext cx="7439998" cy="7440629"/>
                  <a:chOff x="3830499" y="1978840"/>
                  <a:chExt cx="7439998" cy="7440629"/>
                </a:xfrm>
              </p:grpSpPr>
              <p:sp>
                <p:nvSpPr>
                  <p:cNvPr id="100" name="Arc 99"/>
                  <p:cNvSpPr>
                    <a:spLocks noChangeAspect="1"/>
                  </p:cNvSpPr>
                  <p:nvPr/>
                </p:nvSpPr>
                <p:spPr>
                  <a:xfrm rot="18900000">
                    <a:off x="3830499" y="1979491"/>
                    <a:ext cx="7439998" cy="7439978"/>
                  </a:xfrm>
                  <a:prstGeom prst="arc">
                    <a:avLst>
                      <a:gd name="adj1" fmla="val 19004669"/>
                      <a:gd name="adj2" fmla="val 21489158"/>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1" name="Arc 100"/>
                  <p:cNvSpPr>
                    <a:spLocks noChangeAspect="1"/>
                  </p:cNvSpPr>
                  <p:nvPr/>
                </p:nvSpPr>
                <p:spPr>
                  <a:xfrm rot="18900000">
                    <a:off x="6231100" y="4380083"/>
                    <a:ext cx="2638799" cy="2638792"/>
                  </a:xfrm>
                  <a:prstGeom prst="arc">
                    <a:avLst>
                      <a:gd name="adj1" fmla="val 19188582"/>
                      <a:gd name="adj2" fmla="val 21299838"/>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02" name="Group 101"/>
                  <p:cNvGrpSpPr/>
                  <p:nvPr/>
                </p:nvGrpSpPr>
                <p:grpSpPr>
                  <a:xfrm>
                    <a:off x="8380503" y="2969764"/>
                    <a:ext cx="1731072" cy="1734630"/>
                    <a:chOff x="8380503" y="2969763"/>
                    <a:chExt cx="1731072" cy="1734630"/>
                  </a:xfrm>
                </p:grpSpPr>
                <p:cxnSp>
                  <p:nvCxnSpPr>
                    <p:cNvPr id="107" name="Straight Connector 106"/>
                    <p:cNvCxnSpPr>
                      <a:stCxn id="108" idx="2"/>
                      <a:endCxn id="109" idx="0"/>
                    </p:cNvCxnSpPr>
                    <p:nvPr/>
                  </p:nvCxnSpPr>
                  <p:spPr>
                    <a:xfrm flipH="1">
                      <a:off x="8482929" y="3072189"/>
                      <a:ext cx="1611072" cy="1614630"/>
                    </a:xfrm>
                    <a:prstGeom prst="line">
                      <a:avLst/>
                    </a:prstGeom>
                    <a:ln w="28575">
                      <a:solidFill>
                        <a:srgbClr val="003B71"/>
                      </a:solidFill>
                    </a:ln>
                  </p:spPr>
                  <p:style>
                    <a:lnRef idx="1">
                      <a:schemeClr val="accent1"/>
                    </a:lnRef>
                    <a:fillRef idx="0">
                      <a:schemeClr val="accent1"/>
                    </a:fillRef>
                    <a:effectRef idx="0">
                      <a:schemeClr val="accent1"/>
                    </a:effectRef>
                    <a:fontRef idx="minor">
                      <a:schemeClr val="tx1"/>
                    </a:fontRef>
                  </p:style>
                </p:cxnSp>
                <p:sp>
                  <p:nvSpPr>
                    <p:cNvPr id="108" name="Arc 107"/>
                    <p:cNvSpPr>
                      <a:spLocks noChangeAspect="1"/>
                    </p:cNvSpPr>
                    <p:nvPr/>
                  </p:nvSpPr>
                  <p:spPr>
                    <a:xfrm rot="2700000">
                      <a:off x="9991575" y="2969763"/>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9" name="Arc 108"/>
                    <p:cNvSpPr>
                      <a:spLocks noChangeAspect="1"/>
                    </p:cNvSpPr>
                    <p:nvPr/>
                  </p:nvSpPr>
                  <p:spPr>
                    <a:xfrm rot="8100000">
                      <a:off x="8380503" y="4584393"/>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103" name="Group 102"/>
                  <p:cNvGrpSpPr/>
                  <p:nvPr/>
                </p:nvGrpSpPr>
                <p:grpSpPr>
                  <a:xfrm>
                    <a:off x="7609890" y="1978840"/>
                    <a:ext cx="120000" cy="2405596"/>
                    <a:chOff x="7609890" y="1978840"/>
                    <a:chExt cx="120000" cy="2405596"/>
                  </a:xfrm>
                </p:grpSpPr>
                <p:cxnSp>
                  <p:nvCxnSpPr>
                    <p:cNvPr id="104" name="Straight Connector 103"/>
                    <p:cNvCxnSpPr>
                      <a:stCxn id="105" idx="2"/>
                      <a:endCxn id="106" idx="0"/>
                    </p:cNvCxnSpPr>
                    <p:nvPr/>
                  </p:nvCxnSpPr>
                  <p:spPr>
                    <a:xfrm flipV="1">
                      <a:off x="7609890" y="2038840"/>
                      <a:ext cx="0" cy="2285596"/>
                    </a:xfrm>
                    <a:prstGeom prst="line">
                      <a:avLst/>
                    </a:prstGeom>
                    <a:ln w="28575">
                      <a:solidFill>
                        <a:srgbClr val="003B71"/>
                      </a:solidFill>
                    </a:ln>
                  </p:spPr>
                  <p:style>
                    <a:lnRef idx="1">
                      <a:schemeClr val="accent1"/>
                    </a:lnRef>
                    <a:fillRef idx="0">
                      <a:schemeClr val="accent1"/>
                    </a:fillRef>
                    <a:effectRef idx="0">
                      <a:schemeClr val="accent1"/>
                    </a:effectRef>
                    <a:fontRef idx="minor">
                      <a:schemeClr val="tx1"/>
                    </a:fontRef>
                  </p:style>
                </p:cxnSp>
                <p:sp>
                  <p:nvSpPr>
                    <p:cNvPr id="105" name="Arc 104"/>
                    <p:cNvSpPr>
                      <a:spLocks noChangeAspect="1"/>
                    </p:cNvSpPr>
                    <p:nvPr/>
                  </p:nvSpPr>
                  <p:spPr>
                    <a:xfrm rot="10800000">
                      <a:off x="7609890" y="4264436"/>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6" name="Arc 105"/>
                    <p:cNvSpPr>
                      <a:spLocks noChangeAspect="1"/>
                    </p:cNvSpPr>
                    <p:nvPr/>
                  </p:nvSpPr>
                  <p:spPr>
                    <a:xfrm rot="16200000">
                      <a:off x="7609890" y="1978840"/>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3" name="Group 32"/>
                <p:cNvGrpSpPr/>
                <p:nvPr/>
              </p:nvGrpSpPr>
              <p:grpSpPr>
                <a:xfrm rot="13500000">
                  <a:off x="12464793" y="7782262"/>
                  <a:ext cx="7439998" cy="7440629"/>
                  <a:chOff x="3830500" y="1978840"/>
                  <a:chExt cx="7439998" cy="7440629"/>
                </a:xfrm>
              </p:grpSpPr>
              <p:sp>
                <p:nvSpPr>
                  <p:cNvPr id="90" name="Arc 89"/>
                  <p:cNvSpPr>
                    <a:spLocks noChangeAspect="1"/>
                  </p:cNvSpPr>
                  <p:nvPr/>
                </p:nvSpPr>
                <p:spPr>
                  <a:xfrm rot="18900000">
                    <a:off x="3830500" y="1979491"/>
                    <a:ext cx="7439998" cy="7439978"/>
                  </a:xfrm>
                  <a:prstGeom prst="arc">
                    <a:avLst>
                      <a:gd name="adj1" fmla="val 19004669"/>
                      <a:gd name="adj2" fmla="val 21489158"/>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1" name="Arc 90"/>
                  <p:cNvSpPr>
                    <a:spLocks noChangeAspect="1"/>
                  </p:cNvSpPr>
                  <p:nvPr/>
                </p:nvSpPr>
                <p:spPr>
                  <a:xfrm rot="18900000">
                    <a:off x="6231101" y="4380083"/>
                    <a:ext cx="2638799" cy="2638792"/>
                  </a:xfrm>
                  <a:prstGeom prst="arc">
                    <a:avLst>
                      <a:gd name="adj1" fmla="val 19188582"/>
                      <a:gd name="adj2" fmla="val 21299838"/>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92" name="Group 91"/>
                  <p:cNvGrpSpPr/>
                  <p:nvPr/>
                </p:nvGrpSpPr>
                <p:grpSpPr>
                  <a:xfrm>
                    <a:off x="8380503" y="2969763"/>
                    <a:ext cx="1731072" cy="1734630"/>
                    <a:chOff x="8380503" y="2969763"/>
                    <a:chExt cx="1731072" cy="1734630"/>
                  </a:xfrm>
                </p:grpSpPr>
                <p:cxnSp>
                  <p:nvCxnSpPr>
                    <p:cNvPr id="97" name="Straight Connector 96"/>
                    <p:cNvCxnSpPr>
                      <a:stCxn id="98" idx="2"/>
                      <a:endCxn id="99" idx="0"/>
                    </p:cNvCxnSpPr>
                    <p:nvPr/>
                  </p:nvCxnSpPr>
                  <p:spPr>
                    <a:xfrm flipH="1">
                      <a:off x="8482929" y="3072189"/>
                      <a:ext cx="1611072" cy="1614630"/>
                    </a:xfrm>
                    <a:prstGeom prst="line">
                      <a:avLst/>
                    </a:prstGeom>
                    <a:ln w="28575">
                      <a:solidFill>
                        <a:srgbClr val="006F96"/>
                      </a:solidFill>
                    </a:ln>
                  </p:spPr>
                  <p:style>
                    <a:lnRef idx="1">
                      <a:schemeClr val="accent1"/>
                    </a:lnRef>
                    <a:fillRef idx="0">
                      <a:schemeClr val="accent1"/>
                    </a:fillRef>
                    <a:effectRef idx="0">
                      <a:schemeClr val="accent1"/>
                    </a:effectRef>
                    <a:fontRef idx="minor">
                      <a:schemeClr val="tx1"/>
                    </a:fontRef>
                  </p:style>
                </p:cxnSp>
                <p:sp>
                  <p:nvSpPr>
                    <p:cNvPr id="98" name="Arc 97"/>
                    <p:cNvSpPr>
                      <a:spLocks noChangeAspect="1"/>
                    </p:cNvSpPr>
                    <p:nvPr/>
                  </p:nvSpPr>
                  <p:spPr>
                    <a:xfrm rot="2700000">
                      <a:off x="9991575" y="2969763"/>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9" name="Arc 98"/>
                    <p:cNvSpPr>
                      <a:spLocks noChangeAspect="1"/>
                    </p:cNvSpPr>
                    <p:nvPr/>
                  </p:nvSpPr>
                  <p:spPr>
                    <a:xfrm rot="8100000">
                      <a:off x="8380503" y="4584393"/>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93" name="Group 92"/>
                  <p:cNvGrpSpPr/>
                  <p:nvPr/>
                </p:nvGrpSpPr>
                <p:grpSpPr>
                  <a:xfrm>
                    <a:off x="7609890" y="1978840"/>
                    <a:ext cx="120000" cy="2405596"/>
                    <a:chOff x="7609890" y="1978840"/>
                    <a:chExt cx="120000" cy="2405596"/>
                  </a:xfrm>
                </p:grpSpPr>
                <p:cxnSp>
                  <p:nvCxnSpPr>
                    <p:cNvPr id="94" name="Straight Connector 93"/>
                    <p:cNvCxnSpPr>
                      <a:stCxn id="95" idx="2"/>
                      <a:endCxn id="96" idx="0"/>
                    </p:cNvCxnSpPr>
                    <p:nvPr/>
                  </p:nvCxnSpPr>
                  <p:spPr>
                    <a:xfrm flipV="1">
                      <a:off x="7609890" y="2038840"/>
                      <a:ext cx="0" cy="2285596"/>
                    </a:xfrm>
                    <a:prstGeom prst="line">
                      <a:avLst/>
                    </a:prstGeom>
                    <a:ln w="28575">
                      <a:solidFill>
                        <a:srgbClr val="006F96"/>
                      </a:solidFill>
                    </a:ln>
                  </p:spPr>
                  <p:style>
                    <a:lnRef idx="1">
                      <a:schemeClr val="accent1"/>
                    </a:lnRef>
                    <a:fillRef idx="0">
                      <a:schemeClr val="accent1"/>
                    </a:fillRef>
                    <a:effectRef idx="0">
                      <a:schemeClr val="accent1"/>
                    </a:effectRef>
                    <a:fontRef idx="minor">
                      <a:schemeClr val="tx1"/>
                    </a:fontRef>
                  </p:style>
                </p:cxnSp>
                <p:sp>
                  <p:nvSpPr>
                    <p:cNvPr id="95" name="Arc 94"/>
                    <p:cNvSpPr>
                      <a:spLocks noChangeAspect="1"/>
                    </p:cNvSpPr>
                    <p:nvPr/>
                  </p:nvSpPr>
                  <p:spPr>
                    <a:xfrm rot="10800000">
                      <a:off x="7609890" y="4264436"/>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6" name="Arc 95"/>
                    <p:cNvSpPr>
                      <a:spLocks noChangeAspect="1"/>
                    </p:cNvSpPr>
                    <p:nvPr/>
                  </p:nvSpPr>
                  <p:spPr>
                    <a:xfrm rot="16200000">
                      <a:off x="7609890" y="1978840"/>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4" name="Group 33"/>
                <p:cNvGrpSpPr/>
                <p:nvPr/>
              </p:nvGrpSpPr>
              <p:grpSpPr>
                <a:xfrm rot="5400000">
                  <a:off x="12464795" y="7782264"/>
                  <a:ext cx="7439998" cy="7440630"/>
                  <a:chOff x="3830500" y="1978840"/>
                  <a:chExt cx="7439998" cy="7440630"/>
                </a:xfrm>
              </p:grpSpPr>
              <p:sp>
                <p:nvSpPr>
                  <p:cNvPr id="80" name="Arc 79"/>
                  <p:cNvSpPr>
                    <a:spLocks noChangeAspect="1"/>
                  </p:cNvSpPr>
                  <p:nvPr/>
                </p:nvSpPr>
                <p:spPr>
                  <a:xfrm rot="18900000">
                    <a:off x="3830500" y="1979492"/>
                    <a:ext cx="7439998" cy="7439978"/>
                  </a:xfrm>
                  <a:prstGeom prst="arc">
                    <a:avLst>
                      <a:gd name="adj1" fmla="val 19004669"/>
                      <a:gd name="adj2" fmla="val 21489158"/>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1" name="Arc 80"/>
                  <p:cNvSpPr>
                    <a:spLocks noChangeAspect="1"/>
                  </p:cNvSpPr>
                  <p:nvPr/>
                </p:nvSpPr>
                <p:spPr>
                  <a:xfrm rot="18900000">
                    <a:off x="6231100" y="4380084"/>
                    <a:ext cx="2638799" cy="2638792"/>
                  </a:xfrm>
                  <a:prstGeom prst="arc">
                    <a:avLst>
                      <a:gd name="adj1" fmla="val 19188582"/>
                      <a:gd name="adj2" fmla="val 21299838"/>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82" name="Group 81"/>
                  <p:cNvGrpSpPr/>
                  <p:nvPr/>
                </p:nvGrpSpPr>
                <p:grpSpPr>
                  <a:xfrm>
                    <a:off x="8380503" y="2969763"/>
                    <a:ext cx="1731072" cy="1734630"/>
                    <a:chOff x="8380503" y="2969763"/>
                    <a:chExt cx="1731072" cy="1734630"/>
                  </a:xfrm>
                </p:grpSpPr>
                <p:cxnSp>
                  <p:nvCxnSpPr>
                    <p:cNvPr id="87" name="Straight Connector 86"/>
                    <p:cNvCxnSpPr>
                      <a:stCxn id="88" idx="2"/>
                      <a:endCxn id="89" idx="0"/>
                    </p:cNvCxnSpPr>
                    <p:nvPr/>
                  </p:nvCxnSpPr>
                  <p:spPr>
                    <a:xfrm flipH="1">
                      <a:off x="8482929" y="3072189"/>
                      <a:ext cx="1611072" cy="1614630"/>
                    </a:xfrm>
                    <a:prstGeom prst="line">
                      <a:avLst/>
                    </a:prstGeom>
                    <a:ln w="28575">
                      <a:solidFill>
                        <a:srgbClr val="005DAB"/>
                      </a:solidFill>
                    </a:ln>
                  </p:spPr>
                  <p:style>
                    <a:lnRef idx="1">
                      <a:schemeClr val="accent1"/>
                    </a:lnRef>
                    <a:fillRef idx="0">
                      <a:schemeClr val="accent1"/>
                    </a:fillRef>
                    <a:effectRef idx="0">
                      <a:schemeClr val="accent1"/>
                    </a:effectRef>
                    <a:fontRef idx="minor">
                      <a:schemeClr val="tx1"/>
                    </a:fontRef>
                  </p:style>
                </p:cxnSp>
                <p:sp>
                  <p:nvSpPr>
                    <p:cNvPr id="88" name="Arc 87"/>
                    <p:cNvSpPr>
                      <a:spLocks noChangeAspect="1"/>
                    </p:cNvSpPr>
                    <p:nvPr/>
                  </p:nvSpPr>
                  <p:spPr>
                    <a:xfrm rot="2700000">
                      <a:off x="9991575" y="2969763"/>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9" name="Arc 88"/>
                    <p:cNvSpPr>
                      <a:spLocks noChangeAspect="1"/>
                    </p:cNvSpPr>
                    <p:nvPr/>
                  </p:nvSpPr>
                  <p:spPr>
                    <a:xfrm rot="8100000">
                      <a:off x="8380503" y="4584393"/>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83" name="Group 82"/>
                  <p:cNvGrpSpPr/>
                  <p:nvPr/>
                </p:nvGrpSpPr>
                <p:grpSpPr>
                  <a:xfrm>
                    <a:off x="7609891" y="1978840"/>
                    <a:ext cx="120000" cy="2405596"/>
                    <a:chOff x="7609890" y="1978840"/>
                    <a:chExt cx="120000" cy="2405596"/>
                  </a:xfrm>
                </p:grpSpPr>
                <p:cxnSp>
                  <p:nvCxnSpPr>
                    <p:cNvPr id="84" name="Straight Connector 83"/>
                    <p:cNvCxnSpPr>
                      <a:stCxn id="85" idx="2"/>
                      <a:endCxn id="86" idx="0"/>
                    </p:cNvCxnSpPr>
                    <p:nvPr/>
                  </p:nvCxnSpPr>
                  <p:spPr>
                    <a:xfrm flipV="1">
                      <a:off x="7609890" y="2038840"/>
                      <a:ext cx="0" cy="2285596"/>
                    </a:xfrm>
                    <a:prstGeom prst="line">
                      <a:avLst/>
                    </a:prstGeom>
                    <a:ln w="28575">
                      <a:solidFill>
                        <a:srgbClr val="005DAB"/>
                      </a:solidFill>
                    </a:ln>
                  </p:spPr>
                  <p:style>
                    <a:lnRef idx="1">
                      <a:schemeClr val="accent1"/>
                    </a:lnRef>
                    <a:fillRef idx="0">
                      <a:schemeClr val="accent1"/>
                    </a:fillRef>
                    <a:effectRef idx="0">
                      <a:schemeClr val="accent1"/>
                    </a:effectRef>
                    <a:fontRef idx="minor">
                      <a:schemeClr val="tx1"/>
                    </a:fontRef>
                  </p:style>
                </p:cxnSp>
                <p:sp>
                  <p:nvSpPr>
                    <p:cNvPr id="85" name="Arc 84"/>
                    <p:cNvSpPr>
                      <a:spLocks noChangeAspect="1"/>
                    </p:cNvSpPr>
                    <p:nvPr/>
                  </p:nvSpPr>
                  <p:spPr>
                    <a:xfrm rot="10800000">
                      <a:off x="7609890" y="4264436"/>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6" name="Arc 85"/>
                    <p:cNvSpPr>
                      <a:spLocks noChangeAspect="1"/>
                    </p:cNvSpPr>
                    <p:nvPr/>
                  </p:nvSpPr>
                  <p:spPr>
                    <a:xfrm rot="16200000">
                      <a:off x="7609890" y="1978840"/>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5" name="Group 34"/>
                <p:cNvGrpSpPr/>
                <p:nvPr/>
              </p:nvGrpSpPr>
              <p:grpSpPr>
                <a:xfrm rot="10800000">
                  <a:off x="12464793" y="7782262"/>
                  <a:ext cx="7439998" cy="7440629"/>
                  <a:chOff x="3830500" y="1978840"/>
                  <a:chExt cx="7439998" cy="7440629"/>
                </a:xfrm>
              </p:grpSpPr>
              <p:sp>
                <p:nvSpPr>
                  <p:cNvPr id="70" name="Arc 69"/>
                  <p:cNvSpPr>
                    <a:spLocks noChangeAspect="1"/>
                  </p:cNvSpPr>
                  <p:nvPr/>
                </p:nvSpPr>
                <p:spPr>
                  <a:xfrm rot="18900000">
                    <a:off x="3830500" y="1979491"/>
                    <a:ext cx="7439998" cy="7439978"/>
                  </a:xfrm>
                  <a:prstGeom prst="arc">
                    <a:avLst>
                      <a:gd name="adj1" fmla="val 19004669"/>
                      <a:gd name="adj2" fmla="val 21489158"/>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1" name="Arc 70"/>
                  <p:cNvSpPr>
                    <a:spLocks noChangeAspect="1"/>
                  </p:cNvSpPr>
                  <p:nvPr/>
                </p:nvSpPr>
                <p:spPr>
                  <a:xfrm rot="18900000">
                    <a:off x="6231101" y="4380083"/>
                    <a:ext cx="2638799" cy="2638792"/>
                  </a:xfrm>
                  <a:prstGeom prst="arc">
                    <a:avLst>
                      <a:gd name="adj1" fmla="val 19188582"/>
                      <a:gd name="adj2" fmla="val 21299838"/>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72" name="Group 71"/>
                  <p:cNvGrpSpPr/>
                  <p:nvPr/>
                </p:nvGrpSpPr>
                <p:grpSpPr>
                  <a:xfrm>
                    <a:off x="8380503" y="2969763"/>
                    <a:ext cx="1731072" cy="1734630"/>
                    <a:chOff x="8380503" y="2969763"/>
                    <a:chExt cx="1731072" cy="1734630"/>
                  </a:xfrm>
                </p:grpSpPr>
                <p:cxnSp>
                  <p:nvCxnSpPr>
                    <p:cNvPr id="77" name="Straight Connector 76"/>
                    <p:cNvCxnSpPr>
                      <a:stCxn id="78" idx="2"/>
                      <a:endCxn id="79" idx="0"/>
                    </p:cNvCxnSpPr>
                    <p:nvPr/>
                  </p:nvCxnSpPr>
                  <p:spPr>
                    <a:xfrm flipH="1">
                      <a:off x="8482929" y="3072189"/>
                      <a:ext cx="1611072" cy="1614630"/>
                    </a:xfrm>
                    <a:prstGeom prst="line">
                      <a:avLst/>
                    </a:prstGeom>
                    <a:ln w="28575">
                      <a:solidFill>
                        <a:srgbClr val="AF7A60"/>
                      </a:solidFill>
                    </a:ln>
                  </p:spPr>
                  <p:style>
                    <a:lnRef idx="1">
                      <a:schemeClr val="accent1"/>
                    </a:lnRef>
                    <a:fillRef idx="0">
                      <a:schemeClr val="accent1"/>
                    </a:fillRef>
                    <a:effectRef idx="0">
                      <a:schemeClr val="accent1"/>
                    </a:effectRef>
                    <a:fontRef idx="minor">
                      <a:schemeClr val="tx1"/>
                    </a:fontRef>
                  </p:style>
                </p:cxnSp>
                <p:sp>
                  <p:nvSpPr>
                    <p:cNvPr id="78" name="Arc 77"/>
                    <p:cNvSpPr>
                      <a:spLocks noChangeAspect="1"/>
                    </p:cNvSpPr>
                    <p:nvPr/>
                  </p:nvSpPr>
                  <p:spPr>
                    <a:xfrm rot="2700000">
                      <a:off x="9991575" y="2969763"/>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9" name="Arc 78"/>
                    <p:cNvSpPr>
                      <a:spLocks noChangeAspect="1"/>
                    </p:cNvSpPr>
                    <p:nvPr/>
                  </p:nvSpPr>
                  <p:spPr>
                    <a:xfrm rot="8100000">
                      <a:off x="8380503" y="4584393"/>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73" name="Group 72"/>
                  <p:cNvGrpSpPr/>
                  <p:nvPr/>
                </p:nvGrpSpPr>
                <p:grpSpPr>
                  <a:xfrm>
                    <a:off x="7609890" y="1978840"/>
                    <a:ext cx="120000" cy="2405596"/>
                    <a:chOff x="7609890" y="1978840"/>
                    <a:chExt cx="120000" cy="2405596"/>
                  </a:xfrm>
                </p:grpSpPr>
                <p:cxnSp>
                  <p:nvCxnSpPr>
                    <p:cNvPr id="74" name="Straight Connector 73"/>
                    <p:cNvCxnSpPr>
                      <a:stCxn id="75" idx="2"/>
                      <a:endCxn id="76" idx="0"/>
                    </p:cNvCxnSpPr>
                    <p:nvPr/>
                  </p:nvCxnSpPr>
                  <p:spPr>
                    <a:xfrm flipV="1">
                      <a:off x="7609890" y="2038840"/>
                      <a:ext cx="0" cy="2285596"/>
                    </a:xfrm>
                    <a:prstGeom prst="line">
                      <a:avLst/>
                    </a:prstGeom>
                    <a:ln w="28575">
                      <a:solidFill>
                        <a:srgbClr val="AF7A60"/>
                      </a:solidFill>
                    </a:ln>
                  </p:spPr>
                  <p:style>
                    <a:lnRef idx="1">
                      <a:schemeClr val="accent1"/>
                    </a:lnRef>
                    <a:fillRef idx="0">
                      <a:schemeClr val="accent1"/>
                    </a:fillRef>
                    <a:effectRef idx="0">
                      <a:schemeClr val="accent1"/>
                    </a:effectRef>
                    <a:fontRef idx="minor">
                      <a:schemeClr val="tx1"/>
                    </a:fontRef>
                  </p:style>
                </p:cxnSp>
                <p:sp>
                  <p:nvSpPr>
                    <p:cNvPr id="75" name="Arc 74"/>
                    <p:cNvSpPr>
                      <a:spLocks noChangeAspect="1"/>
                    </p:cNvSpPr>
                    <p:nvPr/>
                  </p:nvSpPr>
                  <p:spPr>
                    <a:xfrm rot="10800000">
                      <a:off x="7609890" y="4264436"/>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6" name="Arc 75"/>
                    <p:cNvSpPr>
                      <a:spLocks noChangeAspect="1"/>
                    </p:cNvSpPr>
                    <p:nvPr/>
                  </p:nvSpPr>
                  <p:spPr>
                    <a:xfrm rot="16200000">
                      <a:off x="7609890" y="1978840"/>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6" name="Group 35"/>
                <p:cNvGrpSpPr/>
                <p:nvPr/>
              </p:nvGrpSpPr>
              <p:grpSpPr>
                <a:xfrm>
                  <a:off x="12464477" y="7782263"/>
                  <a:ext cx="7440629" cy="7440629"/>
                  <a:chOff x="12464477" y="7782263"/>
                  <a:chExt cx="7440629" cy="7440629"/>
                </a:xfrm>
              </p:grpSpPr>
              <p:grpSp>
                <p:nvGrpSpPr>
                  <p:cNvPr id="48" name="Group 47"/>
                  <p:cNvGrpSpPr/>
                  <p:nvPr/>
                </p:nvGrpSpPr>
                <p:grpSpPr>
                  <a:xfrm>
                    <a:off x="12464794" y="7782263"/>
                    <a:ext cx="7439998" cy="7440629"/>
                    <a:chOff x="3830500" y="1978840"/>
                    <a:chExt cx="7439998" cy="7440629"/>
                  </a:xfrm>
                </p:grpSpPr>
                <p:sp>
                  <p:nvSpPr>
                    <p:cNvPr id="60" name="Arc 59"/>
                    <p:cNvSpPr>
                      <a:spLocks noChangeAspect="1"/>
                    </p:cNvSpPr>
                    <p:nvPr/>
                  </p:nvSpPr>
                  <p:spPr>
                    <a:xfrm rot="18900000">
                      <a:off x="3830500" y="1979491"/>
                      <a:ext cx="7439998" cy="7439978"/>
                    </a:xfrm>
                    <a:prstGeom prst="arc">
                      <a:avLst>
                        <a:gd name="adj1" fmla="val 19004669"/>
                        <a:gd name="adj2" fmla="val 21489158"/>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1" name="Arc 60"/>
                    <p:cNvSpPr>
                      <a:spLocks noChangeAspect="1"/>
                    </p:cNvSpPr>
                    <p:nvPr/>
                  </p:nvSpPr>
                  <p:spPr>
                    <a:xfrm rot="18900000">
                      <a:off x="6231101" y="4380083"/>
                      <a:ext cx="2638799" cy="2638792"/>
                    </a:xfrm>
                    <a:prstGeom prst="arc">
                      <a:avLst>
                        <a:gd name="adj1" fmla="val 19188582"/>
                        <a:gd name="adj2" fmla="val 21299838"/>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62" name="Group 61"/>
                    <p:cNvGrpSpPr/>
                    <p:nvPr/>
                  </p:nvGrpSpPr>
                  <p:grpSpPr>
                    <a:xfrm>
                      <a:off x="8380503" y="2969763"/>
                      <a:ext cx="1731072" cy="1734630"/>
                      <a:chOff x="8380503" y="2969763"/>
                      <a:chExt cx="1731072" cy="1734630"/>
                    </a:xfrm>
                  </p:grpSpPr>
                  <p:cxnSp>
                    <p:nvCxnSpPr>
                      <p:cNvPr id="67" name="Straight Connector 66"/>
                      <p:cNvCxnSpPr>
                        <a:stCxn id="68" idx="2"/>
                        <a:endCxn id="69" idx="0"/>
                      </p:cNvCxnSpPr>
                      <p:nvPr/>
                    </p:nvCxnSpPr>
                    <p:spPr>
                      <a:xfrm flipH="1">
                        <a:off x="8482929" y="3072189"/>
                        <a:ext cx="1611072" cy="1614630"/>
                      </a:xfrm>
                      <a:prstGeom prst="line">
                        <a:avLst/>
                      </a:prstGeom>
                      <a:ln w="28575">
                        <a:solidFill>
                          <a:srgbClr val="A51739"/>
                        </a:solidFill>
                      </a:ln>
                    </p:spPr>
                    <p:style>
                      <a:lnRef idx="1">
                        <a:schemeClr val="accent1"/>
                      </a:lnRef>
                      <a:fillRef idx="0">
                        <a:schemeClr val="accent1"/>
                      </a:fillRef>
                      <a:effectRef idx="0">
                        <a:schemeClr val="accent1"/>
                      </a:effectRef>
                      <a:fontRef idx="minor">
                        <a:schemeClr val="tx1"/>
                      </a:fontRef>
                    </p:style>
                  </p:cxnSp>
                  <p:sp>
                    <p:nvSpPr>
                      <p:cNvPr id="68" name="Arc 67"/>
                      <p:cNvSpPr>
                        <a:spLocks noChangeAspect="1"/>
                      </p:cNvSpPr>
                      <p:nvPr/>
                    </p:nvSpPr>
                    <p:spPr>
                      <a:xfrm rot="2700000">
                        <a:off x="9991575" y="2969763"/>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9" name="Arc 68"/>
                      <p:cNvSpPr>
                        <a:spLocks noChangeAspect="1"/>
                      </p:cNvSpPr>
                      <p:nvPr/>
                    </p:nvSpPr>
                    <p:spPr>
                      <a:xfrm rot="8100000">
                        <a:off x="8380503" y="4584393"/>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63" name="Group 62"/>
                    <p:cNvGrpSpPr/>
                    <p:nvPr/>
                  </p:nvGrpSpPr>
                  <p:grpSpPr>
                    <a:xfrm>
                      <a:off x="7609890" y="1978840"/>
                      <a:ext cx="120000" cy="2405596"/>
                      <a:chOff x="7609890" y="1978840"/>
                      <a:chExt cx="120000" cy="2405596"/>
                    </a:xfrm>
                  </p:grpSpPr>
                  <p:cxnSp>
                    <p:nvCxnSpPr>
                      <p:cNvPr id="64" name="Straight Connector 63"/>
                      <p:cNvCxnSpPr>
                        <a:stCxn id="65" idx="2"/>
                        <a:endCxn id="66" idx="0"/>
                      </p:cNvCxnSpPr>
                      <p:nvPr/>
                    </p:nvCxnSpPr>
                    <p:spPr>
                      <a:xfrm flipV="1">
                        <a:off x="7609890" y="2038840"/>
                        <a:ext cx="0" cy="2285596"/>
                      </a:xfrm>
                      <a:prstGeom prst="line">
                        <a:avLst/>
                      </a:prstGeom>
                      <a:ln w="28575">
                        <a:solidFill>
                          <a:srgbClr val="A51739"/>
                        </a:solidFill>
                      </a:ln>
                    </p:spPr>
                    <p:style>
                      <a:lnRef idx="1">
                        <a:schemeClr val="accent1"/>
                      </a:lnRef>
                      <a:fillRef idx="0">
                        <a:schemeClr val="accent1"/>
                      </a:fillRef>
                      <a:effectRef idx="0">
                        <a:schemeClr val="accent1"/>
                      </a:effectRef>
                      <a:fontRef idx="minor">
                        <a:schemeClr val="tx1"/>
                      </a:fontRef>
                    </p:style>
                  </p:cxnSp>
                  <p:sp>
                    <p:nvSpPr>
                      <p:cNvPr id="65" name="Arc 64"/>
                      <p:cNvSpPr>
                        <a:spLocks noChangeAspect="1"/>
                      </p:cNvSpPr>
                      <p:nvPr/>
                    </p:nvSpPr>
                    <p:spPr>
                      <a:xfrm rot="10800000">
                        <a:off x="7609890" y="4264436"/>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6" name="Arc 65"/>
                      <p:cNvSpPr>
                        <a:spLocks noChangeAspect="1"/>
                      </p:cNvSpPr>
                      <p:nvPr/>
                    </p:nvSpPr>
                    <p:spPr>
                      <a:xfrm rot="16200000">
                        <a:off x="7609890" y="1978840"/>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49" name="Group 48"/>
                  <p:cNvGrpSpPr/>
                  <p:nvPr/>
                </p:nvGrpSpPr>
                <p:grpSpPr>
                  <a:xfrm rot="16200000">
                    <a:off x="12464793" y="7782262"/>
                    <a:ext cx="7439998" cy="7440629"/>
                    <a:chOff x="3830500" y="1978840"/>
                    <a:chExt cx="7439998" cy="7440629"/>
                  </a:xfrm>
                </p:grpSpPr>
                <p:sp>
                  <p:nvSpPr>
                    <p:cNvPr id="50" name="Arc 49"/>
                    <p:cNvSpPr>
                      <a:spLocks noChangeAspect="1"/>
                    </p:cNvSpPr>
                    <p:nvPr/>
                  </p:nvSpPr>
                  <p:spPr>
                    <a:xfrm rot="18900000">
                      <a:off x="3830500" y="1979491"/>
                      <a:ext cx="7439998" cy="7439978"/>
                    </a:xfrm>
                    <a:prstGeom prst="arc">
                      <a:avLst>
                        <a:gd name="adj1" fmla="val 19004669"/>
                        <a:gd name="adj2" fmla="val 21489158"/>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1" name="Arc 50"/>
                    <p:cNvSpPr>
                      <a:spLocks noChangeAspect="1"/>
                    </p:cNvSpPr>
                    <p:nvPr/>
                  </p:nvSpPr>
                  <p:spPr>
                    <a:xfrm rot="18900000">
                      <a:off x="6231101" y="4380083"/>
                      <a:ext cx="2638799" cy="2638792"/>
                    </a:xfrm>
                    <a:prstGeom prst="arc">
                      <a:avLst>
                        <a:gd name="adj1" fmla="val 19188582"/>
                        <a:gd name="adj2" fmla="val 21299838"/>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52" name="Group 51"/>
                    <p:cNvGrpSpPr/>
                    <p:nvPr/>
                  </p:nvGrpSpPr>
                  <p:grpSpPr>
                    <a:xfrm>
                      <a:off x="8380503" y="2969763"/>
                      <a:ext cx="1731072" cy="1734630"/>
                      <a:chOff x="8380503" y="2969763"/>
                      <a:chExt cx="1731072" cy="1734630"/>
                    </a:xfrm>
                  </p:grpSpPr>
                  <p:cxnSp>
                    <p:nvCxnSpPr>
                      <p:cNvPr id="57" name="Straight Connector 56"/>
                      <p:cNvCxnSpPr>
                        <a:stCxn id="58" idx="2"/>
                        <a:endCxn id="59" idx="0"/>
                      </p:cNvCxnSpPr>
                      <p:nvPr/>
                    </p:nvCxnSpPr>
                    <p:spPr>
                      <a:xfrm flipH="1">
                        <a:off x="8482929" y="3072189"/>
                        <a:ext cx="1611072" cy="1614630"/>
                      </a:xfrm>
                      <a:prstGeom prst="line">
                        <a:avLst/>
                      </a:prstGeom>
                      <a:ln w="28575">
                        <a:solidFill>
                          <a:srgbClr val="C44101"/>
                        </a:solidFill>
                      </a:ln>
                    </p:spPr>
                    <p:style>
                      <a:lnRef idx="1">
                        <a:schemeClr val="accent1"/>
                      </a:lnRef>
                      <a:fillRef idx="0">
                        <a:schemeClr val="accent1"/>
                      </a:fillRef>
                      <a:effectRef idx="0">
                        <a:schemeClr val="accent1"/>
                      </a:effectRef>
                      <a:fontRef idx="minor">
                        <a:schemeClr val="tx1"/>
                      </a:fontRef>
                    </p:style>
                  </p:cxnSp>
                  <p:sp>
                    <p:nvSpPr>
                      <p:cNvPr id="58" name="Arc 57"/>
                      <p:cNvSpPr>
                        <a:spLocks noChangeAspect="1"/>
                      </p:cNvSpPr>
                      <p:nvPr/>
                    </p:nvSpPr>
                    <p:spPr>
                      <a:xfrm rot="2700000">
                        <a:off x="9991575" y="2969763"/>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9" name="Arc 58"/>
                      <p:cNvSpPr>
                        <a:spLocks noChangeAspect="1"/>
                      </p:cNvSpPr>
                      <p:nvPr/>
                    </p:nvSpPr>
                    <p:spPr>
                      <a:xfrm rot="8100000">
                        <a:off x="8380503" y="4584393"/>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53" name="Group 52"/>
                    <p:cNvGrpSpPr/>
                    <p:nvPr/>
                  </p:nvGrpSpPr>
                  <p:grpSpPr>
                    <a:xfrm>
                      <a:off x="7609890" y="1978840"/>
                      <a:ext cx="120000" cy="2405596"/>
                      <a:chOff x="7609890" y="1978840"/>
                      <a:chExt cx="120000" cy="2405596"/>
                    </a:xfrm>
                  </p:grpSpPr>
                  <p:cxnSp>
                    <p:nvCxnSpPr>
                      <p:cNvPr id="54" name="Straight Connector 53"/>
                      <p:cNvCxnSpPr>
                        <a:stCxn id="55" idx="2"/>
                        <a:endCxn id="56" idx="0"/>
                      </p:cNvCxnSpPr>
                      <p:nvPr/>
                    </p:nvCxnSpPr>
                    <p:spPr>
                      <a:xfrm flipV="1">
                        <a:off x="7609890" y="2038840"/>
                        <a:ext cx="0" cy="2285596"/>
                      </a:xfrm>
                      <a:prstGeom prst="line">
                        <a:avLst/>
                      </a:prstGeom>
                      <a:ln w="28575">
                        <a:solidFill>
                          <a:srgbClr val="C44101"/>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rot="10800000">
                        <a:off x="7609890" y="4264436"/>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6" name="Arc 55"/>
                      <p:cNvSpPr>
                        <a:spLocks noChangeAspect="1"/>
                      </p:cNvSpPr>
                      <p:nvPr/>
                    </p:nvSpPr>
                    <p:spPr>
                      <a:xfrm rot="16200000">
                        <a:off x="7609890" y="1978840"/>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grpSp>
              <p:nvGrpSpPr>
                <p:cNvPr id="37" name="Group 36"/>
                <p:cNvGrpSpPr/>
                <p:nvPr/>
              </p:nvGrpSpPr>
              <p:grpSpPr>
                <a:xfrm rot="18900000">
                  <a:off x="12464793" y="7782262"/>
                  <a:ext cx="7439998" cy="7440629"/>
                  <a:chOff x="3830499" y="1978840"/>
                  <a:chExt cx="7439998" cy="7440629"/>
                </a:xfrm>
              </p:grpSpPr>
              <p:sp>
                <p:nvSpPr>
                  <p:cNvPr id="38" name="Arc 37"/>
                  <p:cNvSpPr>
                    <a:spLocks noChangeAspect="1"/>
                  </p:cNvSpPr>
                  <p:nvPr/>
                </p:nvSpPr>
                <p:spPr>
                  <a:xfrm rot="18900000">
                    <a:off x="3830499" y="1979491"/>
                    <a:ext cx="7439998" cy="7439978"/>
                  </a:xfrm>
                  <a:prstGeom prst="arc">
                    <a:avLst>
                      <a:gd name="adj1" fmla="val 19004669"/>
                      <a:gd name="adj2" fmla="val 21489158"/>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39" name="Arc 38"/>
                  <p:cNvSpPr>
                    <a:spLocks noChangeAspect="1"/>
                  </p:cNvSpPr>
                  <p:nvPr/>
                </p:nvSpPr>
                <p:spPr>
                  <a:xfrm rot="18900000">
                    <a:off x="6231100" y="4380083"/>
                    <a:ext cx="2638799" cy="2638792"/>
                  </a:xfrm>
                  <a:prstGeom prst="arc">
                    <a:avLst>
                      <a:gd name="adj1" fmla="val 19188582"/>
                      <a:gd name="adj2" fmla="val 21299838"/>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40" name="Group 39"/>
                  <p:cNvGrpSpPr/>
                  <p:nvPr/>
                </p:nvGrpSpPr>
                <p:grpSpPr>
                  <a:xfrm>
                    <a:off x="8380503" y="2969764"/>
                    <a:ext cx="1731072" cy="1734630"/>
                    <a:chOff x="8380503" y="2969763"/>
                    <a:chExt cx="1731072" cy="1734630"/>
                  </a:xfrm>
                </p:grpSpPr>
                <p:cxnSp>
                  <p:nvCxnSpPr>
                    <p:cNvPr id="45" name="Straight Connector 44"/>
                    <p:cNvCxnSpPr>
                      <a:stCxn id="46" idx="2"/>
                      <a:endCxn id="47" idx="0"/>
                    </p:cNvCxnSpPr>
                    <p:nvPr/>
                  </p:nvCxnSpPr>
                  <p:spPr>
                    <a:xfrm flipH="1">
                      <a:off x="8482929" y="3072189"/>
                      <a:ext cx="1611072" cy="1614630"/>
                    </a:xfrm>
                    <a:prstGeom prst="line">
                      <a:avLst/>
                    </a:prstGeom>
                    <a:ln w="28575">
                      <a:solidFill>
                        <a:srgbClr val="09662F"/>
                      </a:solidFill>
                    </a:ln>
                  </p:spPr>
                  <p:style>
                    <a:lnRef idx="1">
                      <a:schemeClr val="accent1"/>
                    </a:lnRef>
                    <a:fillRef idx="0">
                      <a:schemeClr val="accent1"/>
                    </a:fillRef>
                    <a:effectRef idx="0">
                      <a:schemeClr val="accent1"/>
                    </a:effectRef>
                    <a:fontRef idx="minor">
                      <a:schemeClr val="tx1"/>
                    </a:fontRef>
                  </p:style>
                </p:cxnSp>
                <p:sp>
                  <p:nvSpPr>
                    <p:cNvPr id="46" name="Arc 45"/>
                    <p:cNvSpPr>
                      <a:spLocks noChangeAspect="1"/>
                    </p:cNvSpPr>
                    <p:nvPr/>
                  </p:nvSpPr>
                  <p:spPr>
                    <a:xfrm rot="2700000">
                      <a:off x="9991575" y="2969763"/>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47" name="Arc 46"/>
                    <p:cNvSpPr>
                      <a:spLocks noChangeAspect="1"/>
                    </p:cNvSpPr>
                    <p:nvPr/>
                  </p:nvSpPr>
                  <p:spPr>
                    <a:xfrm rot="8100000">
                      <a:off x="8380503" y="4584393"/>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41" name="Group 40"/>
                  <p:cNvGrpSpPr/>
                  <p:nvPr/>
                </p:nvGrpSpPr>
                <p:grpSpPr>
                  <a:xfrm>
                    <a:off x="7609890" y="1978840"/>
                    <a:ext cx="120000" cy="2405596"/>
                    <a:chOff x="7609890" y="1978840"/>
                    <a:chExt cx="120000" cy="2405596"/>
                  </a:xfrm>
                </p:grpSpPr>
                <p:cxnSp>
                  <p:nvCxnSpPr>
                    <p:cNvPr id="42" name="Straight Connector 41"/>
                    <p:cNvCxnSpPr>
                      <a:stCxn id="43" idx="2"/>
                      <a:endCxn id="44" idx="0"/>
                    </p:cNvCxnSpPr>
                    <p:nvPr/>
                  </p:nvCxnSpPr>
                  <p:spPr>
                    <a:xfrm flipV="1">
                      <a:off x="7609890" y="2038840"/>
                      <a:ext cx="0" cy="2285596"/>
                    </a:xfrm>
                    <a:prstGeom prst="line">
                      <a:avLst/>
                    </a:prstGeom>
                    <a:ln w="28575">
                      <a:solidFill>
                        <a:srgbClr val="09662F"/>
                      </a:solidFill>
                    </a:ln>
                  </p:spPr>
                  <p:style>
                    <a:lnRef idx="1">
                      <a:schemeClr val="accent1"/>
                    </a:lnRef>
                    <a:fillRef idx="0">
                      <a:schemeClr val="accent1"/>
                    </a:fillRef>
                    <a:effectRef idx="0">
                      <a:schemeClr val="accent1"/>
                    </a:effectRef>
                    <a:fontRef idx="minor">
                      <a:schemeClr val="tx1"/>
                    </a:fontRef>
                  </p:style>
                </p:cxnSp>
                <p:sp>
                  <p:nvSpPr>
                    <p:cNvPr id="43" name="Arc 42"/>
                    <p:cNvSpPr>
                      <a:spLocks noChangeAspect="1"/>
                    </p:cNvSpPr>
                    <p:nvPr/>
                  </p:nvSpPr>
                  <p:spPr>
                    <a:xfrm rot="10800000">
                      <a:off x="7609890" y="4264436"/>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44" name="Arc 43"/>
                    <p:cNvSpPr>
                      <a:spLocks noChangeAspect="1"/>
                    </p:cNvSpPr>
                    <p:nvPr/>
                  </p:nvSpPr>
                  <p:spPr>
                    <a:xfrm rot="16200000">
                      <a:off x="7609890" y="1978840"/>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grpSp>
            <p:nvGrpSpPr>
              <p:cNvPr id="17" name="Group 16"/>
              <p:cNvGrpSpPr/>
              <p:nvPr/>
            </p:nvGrpSpPr>
            <p:grpSpPr>
              <a:xfrm>
                <a:off x="3963718" y="3009271"/>
                <a:ext cx="7204340" cy="5397914"/>
                <a:chOff x="3963718" y="3009271"/>
                <a:chExt cx="7204340" cy="5397914"/>
              </a:xfrm>
            </p:grpSpPr>
            <p:sp>
              <p:nvSpPr>
                <p:cNvPr id="22" name="TextBox 21"/>
                <p:cNvSpPr txBox="1"/>
                <p:nvPr/>
              </p:nvSpPr>
              <p:spPr>
                <a:xfrm>
                  <a:off x="6754365" y="5279192"/>
                  <a:ext cx="1592270" cy="867348"/>
                </a:xfrm>
                <a:prstGeom prst="rect">
                  <a:avLst/>
                </a:prstGeom>
                <a:noFill/>
              </p:spPr>
              <p:txBody>
                <a:bodyPr wrap="square" tIns="0" bIns="36000" rtlCol="0">
                  <a:spAutoFit/>
                </a:bodyPr>
                <a:lstStyle/>
                <a:p>
                  <a:pPr algn="ctr" defTabSz="914400">
                    <a:defRPr/>
                  </a:pPr>
                  <a:r>
                    <a:rPr lang="en-GB" sz="1800" kern="0" dirty="0">
                      <a:solidFill>
                        <a:srgbClr val="1C1C1C"/>
                      </a:solidFill>
                      <a:ea typeface="Verdana" panose="020B0604030504040204" pitchFamily="34" charset="0"/>
                      <a:cs typeface="Arial" panose="020B0604020202020204" pitchFamily="34" charset="0"/>
                    </a:rPr>
                    <a:t>patients, families and carers</a:t>
                  </a:r>
                </a:p>
              </p:txBody>
            </p:sp>
            <p:sp>
              <p:nvSpPr>
                <p:cNvPr id="23" name="TextBox 22"/>
                <p:cNvSpPr txBox="1"/>
                <p:nvPr/>
              </p:nvSpPr>
              <p:spPr>
                <a:xfrm flipH="1">
                  <a:off x="8977055" y="6087778"/>
                  <a:ext cx="2011318" cy="867348"/>
                </a:xfrm>
                <a:prstGeom prst="rect">
                  <a:avLst/>
                </a:prstGeom>
                <a:noFill/>
              </p:spPr>
              <p:txBody>
                <a:bodyPr wrap="square" tIns="0" bIns="36000" rtlCol="0">
                  <a:spAutoFit/>
                </a:bodyPr>
                <a:lstStyle/>
                <a:p>
                  <a:pPr algn="ctr" defTabSz="914400">
                    <a:defRPr/>
                  </a:pPr>
                  <a:r>
                    <a:rPr lang="en-GB" sz="1800" kern="0" dirty="0">
                      <a:solidFill>
                        <a:srgbClr val="005DAB"/>
                      </a:solidFill>
                      <a:ea typeface="Verdana" panose="020B0604030504040204" pitchFamily="34" charset="0"/>
                      <a:cs typeface="Arial" panose="020B0604020202020204" pitchFamily="34" charset="0"/>
                    </a:rPr>
                    <a:t>regulators, advisors and commissioners</a:t>
                  </a:r>
                </a:p>
              </p:txBody>
            </p:sp>
            <p:sp>
              <p:nvSpPr>
                <p:cNvPr id="24" name="TextBox 23"/>
                <p:cNvSpPr txBox="1"/>
                <p:nvPr/>
              </p:nvSpPr>
              <p:spPr>
                <a:xfrm flipH="1">
                  <a:off x="5484406" y="3009271"/>
                  <a:ext cx="2096793" cy="590349"/>
                </a:xfrm>
                <a:prstGeom prst="rect">
                  <a:avLst/>
                </a:prstGeom>
                <a:noFill/>
              </p:spPr>
              <p:txBody>
                <a:bodyPr wrap="square" tIns="0" bIns="36000" rtlCol="0">
                  <a:spAutoFit/>
                </a:bodyPr>
                <a:lstStyle/>
                <a:p>
                  <a:pPr algn="ctr" defTabSz="914400">
                    <a:defRPr/>
                  </a:pPr>
                  <a:r>
                    <a:rPr lang="en-GB" sz="1800" kern="0" dirty="0">
                      <a:solidFill>
                        <a:srgbClr val="09662F"/>
                      </a:solidFill>
                      <a:ea typeface="Verdana" panose="020B0604030504040204" pitchFamily="34" charset="0"/>
                      <a:cs typeface="Arial" panose="020B0604020202020204" pitchFamily="34" charset="0"/>
                    </a:rPr>
                    <a:t>care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staff</a:t>
                  </a:r>
                </a:p>
              </p:txBody>
            </p:sp>
            <p:sp>
              <p:nvSpPr>
                <p:cNvPr id="25" name="TextBox 24"/>
                <p:cNvSpPr txBox="1"/>
                <p:nvPr/>
              </p:nvSpPr>
              <p:spPr>
                <a:xfrm flipH="1">
                  <a:off x="4089232" y="6505457"/>
                  <a:ext cx="1975733" cy="313350"/>
                </a:xfrm>
                <a:prstGeom prst="rect">
                  <a:avLst/>
                </a:prstGeom>
                <a:noFill/>
              </p:spPr>
              <p:txBody>
                <a:bodyPr wrap="square" tIns="0" bIns="36000" rtlCol="0">
                  <a:spAutoFit/>
                </a:bodyPr>
                <a:lstStyle/>
                <a:p>
                  <a:pPr algn="ctr" defTabSz="914400">
                    <a:defRPr/>
                  </a:pPr>
                  <a:r>
                    <a:rPr lang="en-GB" sz="1800" kern="0" dirty="0">
                      <a:solidFill>
                        <a:srgbClr val="006F96"/>
                      </a:solidFill>
                      <a:ea typeface="Verdana" panose="020B0604030504040204" pitchFamily="34" charset="0"/>
                      <a:cs typeface="Arial" panose="020B0604020202020204" pitchFamily="34" charset="0"/>
                    </a:rPr>
                    <a:t>…</a:t>
                  </a:r>
                </a:p>
              </p:txBody>
            </p:sp>
            <p:sp>
              <p:nvSpPr>
                <p:cNvPr id="26" name="TextBox 25"/>
                <p:cNvSpPr txBox="1"/>
                <p:nvPr/>
              </p:nvSpPr>
              <p:spPr>
                <a:xfrm flipH="1">
                  <a:off x="3963718" y="4471874"/>
                  <a:ext cx="2293133" cy="590349"/>
                </a:xfrm>
                <a:prstGeom prst="rect">
                  <a:avLst/>
                </a:prstGeom>
                <a:noFill/>
              </p:spPr>
              <p:txBody>
                <a:bodyPr wrap="square" tIns="0" bIns="36000" rtlCol="0">
                  <a:spAutoFit/>
                </a:bodyPr>
                <a:lstStyle/>
                <a:p>
                  <a:pPr algn="ctr" defTabSz="914400">
                    <a:defRPr/>
                  </a:pPr>
                  <a:r>
                    <a:rPr lang="en-GB" sz="1800" kern="0" dirty="0">
                      <a:solidFill>
                        <a:srgbClr val="C44101"/>
                      </a:solidFill>
                      <a:ea typeface="Verdana" panose="020B0604030504040204" pitchFamily="34" charset="0"/>
                      <a:cs typeface="Arial" panose="020B0604020202020204" pitchFamily="34" charset="0"/>
                    </a:rPr>
                    <a:t>support</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staff</a:t>
                  </a:r>
                </a:p>
              </p:txBody>
            </p:sp>
            <p:sp>
              <p:nvSpPr>
                <p:cNvPr id="27" name="TextBox 26"/>
                <p:cNvSpPr txBox="1"/>
                <p:nvPr/>
              </p:nvSpPr>
              <p:spPr>
                <a:xfrm flipH="1">
                  <a:off x="5458324" y="7816836"/>
                  <a:ext cx="2043445" cy="590349"/>
                </a:xfrm>
                <a:prstGeom prst="rect">
                  <a:avLst/>
                </a:prstGeom>
                <a:noFill/>
              </p:spPr>
              <p:txBody>
                <a:bodyPr wrap="square" tIns="0" bIns="36000" rtlCol="0">
                  <a:spAutoFit/>
                </a:bodyPr>
                <a:lstStyle/>
                <a:p>
                  <a:pPr algn="ctr" defTabSz="914400">
                    <a:defRPr/>
                  </a:pPr>
                  <a:r>
                    <a:rPr lang="en-GB" sz="1800" kern="0" dirty="0">
                      <a:solidFill>
                        <a:srgbClr val="AF7A60"/>
                      </a:solidFill>
                      <a:ea typeface="Verdana" panose="020B0604030504040204" pitchFamily="34" charset="0"/>
                      <a:cs typeface="Arial" panose="020B0604020202020204" pitchFamily="34" charset="0"/>
                    </a:rPr>
                    <a:t>administrative staff</a:t>
                  </a:r>
                </a:p>
              </p:txBody>
            </p:sp>
            <p:sp>
              <p:nvSpPr>
                <p:cNvPr id="28" name="TextBox 27"/>
                <p:cNvSpPr txBox="1"/>
                <p:nvPr/>
              </p:nvSpPr>
              <p:spPr>
                <a:xfrm flipH="1">
                  <a:off x="8875560" y="4469693"/>
                  <a:ext cx="2292498" cy="313350"/>
                </a:xfrm>
                <a:prstGeom prst="rect">
                  <a:avLst/>
                </a:prstGeom>
                <a:noFill/>
              </p:spPr>
              <p:txBody>
                <a:bodyPr wrap="square" tIns="0" bIns="36000" rtlCol="0">
                  <a:spAutoFit/>
                </a:bodyPr>
                <a:lstStyle/>
                <a:p>
                  <a:pPr algn="ctr" defTabSz="914400">
                    <a:defRPr/>
                  </a:pPr>
                  <a:r>
                    <a:rPr lang="en-GB" sz="1800" kern="0" dirty="0">
                      <a:solidFill>
                        <a:srgbClr val="612D70"/>
                      </a:solidFill>
                      <a:ea typeface="Verdana" panose="020B0604030504040204" pitchFamily="34" charset="0"/>
                      <a:cs typeface="Arial" panose="020B0604020202020204" pitchFamily="34" charset="0"/>
                    </a:rPr>
                    <a:t>…</a:t>
                  </a:r>
                </a:p>
              </p:txBody>
            </p:sp>
            <p:sp>
              <p:nvSpPr>
                <p:cNvPr id="29" name="TextBox 28"/>
                <p:cNvSpPr txBox="1"/>
                <p:nvPr/>
              </p:nvSpPr>
              <p:spPr>
                <a:xfrm flipH="1">
                  <a:off x="7522187" y="7816836"/>
                  <a:ext cx="2423613" cy="590349"/>
                </a:xfrm>
                <a:prstGeom prst="rect">
                  <a:avLst/>
                </a:prstGeom>
                <a:noFill/>
              </p:spPr>
              <p:txBody>
                <a:bodyPr wrap="square" tIns="0" bIns="36000" rtlCol="0">
                  <a:spAutoFit/>
                </a:bodyPr>
                <a:lstStyle/>
                <a:p>
                  <a:pPr algn="ctr" defTabSz="914400">
                    <a:defRPr/>
                  </a:pPr>
                  <a:r>
                    <a:rPr lang="en-GB" sz="1800" kern="0" dirty="0">
                      <a:solidFill>
                        <a:srgbClr val="003B71"/>
                      </a:solidFill>
                      <a:ea typeface="Verdana" panose="020B0604030504040204" pitchFamily="34" charset="0"/>
                      <a:cs typeface="Arial" panose="020B0604020202020204" pitchFamily="34" charset="0"/>
                    </a:rPr>
                    <a:t>public and representatives</a:t>
                  </a:r>
                </a:p>
              </p:txBody>
            </p:sp>
            <p:sp>
              <p:nvSpPr>
                <p:cNvPr id="30" name="TextBox 29"/>
                <p:cNvSpPr txBox="1"/>
                <p:nvPr/>
              </p:nvSpPr>
              <p:spPr>
                <a:xfrm flipH="1">
                  <a:off x="7370508" y="3009271"/>
                  <a:ext cx="2361093" cy="590349"/>
                </a:xfrm>
                <a:prstGeom prst="rect">
                  <a:avLst/>
                </a:prstGeom>
                <a:noFill/>
              </p:spPr>
              <p:txBody>
                <a:bodyPr wrap="square" tIns="0" bIns="36000" rtlCol="0">
                  <a:spAutoFit/>
                </a:bodyPr>
                <a:lstStyle/>
                <a:p>
                  <a:pPr algn="ctr" defTabSz="914400">
                    <a:defRPr/>
                  </a:pPr>
                  <a:r>
                    <a:rPr lang="en-GB" sz="1800" kern="0" dirty="0">
                      <a:solidFill>
                        <a:srgbClr val="A51739"/>
                      </a:solidFill>
                      <a:ea typeface="Verdana" panose="020B0604030504040204" pitchFamily="34" charset="0"/>
                      <a:cs typeface="Arial" panose="020B0604020202020204" pitchFamily="34" charset="0"/>
                    </a:rPr>
                    <a:t>other care providers</a:t>
                  </a:r>
                </a:p>
              </p:txBody>
            </p:sp>
          </p:grpSp>
          <p:sp>
            <p:nvSpPr>
              <p:cNvPr id="19" name="Oval 18"/>
              <p:cNvSpPr>
                <a:spLocks noChangeAspect="1"/>
              </p:cNvSpPr>
              <p:nvPr/>
            </p:nvSpPr>
            <p:spPr>
              <a:xfrm>
                <a:off x="6349899" y="4501048"/>
                <a:ext cx="2401200" cy="2401194"/>
              </a:xfrm>
              <a:prstGeom prst="ellipse">
                <a:avLst/>
              </a:prstGeom>
              <a:noFill/>
              <a:ln w="28575">
                <a:solidFill>
                  <a:srgbClr val="1C1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grpSp>
          <p:nvGrpSpPr>
            <p:cNvPr id="3" name="Group 2"/>
            <p:cNvGrpSpPr/>
            <p:nvPr userDrawn="1"/>
          </p:nvGrpSpPr>
          <p:grpSpPr>
            <a:xfrm>
              <a:off x="3410499" y="1760387"/>
              <a:ext cx="8280000" cy="8280000"/>
              <a:chOff x="3390553" y="1780089"/>
              <a:chExt cx="8280000" cy="8280000"/>
            </a:xfrm>
          </p:grpSpPr>
          <p:sp>
            <p:nvSpPr>
              <p:cNvPr id="2" name="Rectangle 1"/>
              <p:cNvSpPr>
                <a:spLocks noChangeAspect="1"/>
              </p:cNvSpPr>
              <p:nvPr userDrawn="1"/>
            </p:nvSpPr>
            <p:spPr>
              <a:xfrm rot="-2700000">
                <a:off x="3390553" y="1780089"/>
                <a:ext cx="8280000" cy="8280000"/>
              </a:xfrm>
              <a:prstGeom prst="rect">
                <a:avLst/>
              </a:prstGeom>
              <a:noFill/>
              <a:effectLst/>
            </p:spPr>
            <p:txBody>
              <a:bodyPr wrap="none" lIns="91440" tIns="45720" rIns="91440" bIns="45720">
                <a:prstTxWarp prst="textArchUp">
                  <a:avLst/>
                </a:prstTxWarp>
                <a:spAutoFit/>
              </a:bodyPr>
              <a:lstStyle/>
              <a:p>
                <a:pPr algn="ctr"/>
                <a:r>
                  <a:rPr lang="en-US" sz="2000" b="0" cap="none" spc="0" dirty="0">
                    <a:ln w="0"/>
                    <a:solidFill>
                      <a:schemeClr val="tx1"/>
                    </a:solidFill>
                    <a:effectLst/>
                  </a:rPr>
                  <a:t>Internal</a:t>
                </a:r>
              </a:p>
            </p:txBody>
          </p:sp>
          <p:sp>
            <p:nvSpPr>
              <p:cNvPr id="165" name="Rectangle 164"/>
              <p:cNvSpPr>
                <a:spLocks noChangeAspect="1"/>
              </p:cNvSpPr>
              <p:nvPr userDrawn="1"/>
            </p:nvSpPr>
            <p:spPr>
              <a:xfrm rot="2700000">
                <a:off x="3390553" y="1780089"/>
                <a:ext cx="8280000" cy="8280000"/>
              </a:xfrm>
              <a:prstGeom prst="rect">
                <a:avLst/>
              </a:prstGeom>
              <a:noFill/>
              <a:effectLst/>
            </p:spPr>
            <p:txBody>
              <a:bodyPr wrap="none" lIns="91440" tIns="45720" rIns="91440" bIns="45720">
                <a:prstTxWarp prst="textArchUp">
                  <a:avLst/>
                </a:prstTxWarp>
                <a:spAutoFit/>
              </a:bodyPr>
              <a:lstStyle/>
              <a:p>
                <a:pPr algn="ctr"/>
                <a:r>
                  <a:rPr lang="en-US" sz="2000" b="0" cap="none" spc="0" dirty="0">
                    <a:ln w="0"/>
                    <a:solidFill>
                      <a:schemeClr val="tx1"/>
                    </a:solidFill>
                    <a:effectLst/>
                  </a:rPr>
                  <a:t>External</a:t>
                </a:r>
              </a:p>
            </p:txBody>
          </p:sp>
        </p:grpSp>
      </p:grpSp>
    </p:spTree>
    <p:extLst>
      <p:ext uri="{BB962C8B-B14F-4D97-AF65-F5344CB8AC3E}">
        <p14:creationId xmlns:p14="http://schemas.microsoft.com/office/powerpoint/2010/main" val="2029804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abling Creativity">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A51739"/>
                </a:solidFill>
                <a:latin typeface="+mj-lt"/>
                <a:ea typeface="+mn-ea"/>
                <a:cs typeface="+mn-cs"/>
              </a:rPr>
              <a:t>A-</a:t>
            </a:r>
            <a:fld id="{F9A40473-B17D-4F3E-9BEA-35139B458782}" type="slidenum">
              <a:rPr lang="en-GB" sz="1280" kern="1200" smtClean="0">
                <a:solidFill>
                  <a:srgbClr val="A51739"/>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A51739"/>
              </a:solidFill>
              <a:latin typeface="+mj-lt"/>
              <a:ea typeface="+mn-ea"/>
              <a:cs typeface="+mn-cs"/>
            </a:endParaRPr>
          </a:p>
        </p:txBody>
      </p:sp>
      <p:grpSp>
        <p:nvGrpSpPr>
          <p:cNvPr id="9" name="Group 8"/>
          <p:cNvGrpSpPr/>
          <p:nvPr userDrawn="1"/>
        </p:nvGrpSpPr>
        <p:grpSpPr>
          <a:xfrm>
            <a:off x="748800" y="1368000"/>
            <a:ext cx="13590385" cy="8761540"/>
            <a:chOff x="748800" y="1189014"/>
            <a:chExt cx="13590385" cy="8761540"/>
          </a:xfrm>
        </p:grpSpPr>
        <p:grpSp>
          <p:nvGrpSpPr>
            <p:cNvPr id="10" name="Group 9"/>
            <p:cNvGrpSpPr/>
            <p:nvPr/>
          </p:nvGrpSpPr>
          <p:grpSpPr>
            <a:xfrm>
              <a:off x="748800" y="1189014"/>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Communicate</a:t>
                  </a:r>
                  <a:endParaRPr lang="en-GB" sz="1600" dirty="0">
                    <a:solidFill>
                      <a:srgbClr val="FF0000"/>
                    </a:solidFill>
                  </a:endParaRPr>
                </a:p>
              </p:txBody>
            </p:sp>
            <p:sp>
              <p:nvSpPr>
                <p:cNvPr id="66" name="Rectangle 65"/>
                <p:cNvSpPr/>
                <p:nvPr/>
              </p:nvSpPr>
              <p:spPr>
                <a:xfrm>
                  <a:off x="5344701" y="1189014"/>
                  <a:ext cx="877420"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Prepare</a:t>
                  </a:r>
                  <a:endParaRPr lang="en-GB" sz="1600" dirty="0">
                    <a:solidFill>
                      <a:srgbClr val="FF0000"/>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rot="21600000">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2929"/>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0000"/>
                    </a:solidFill>
                    <a:latin typeface="+mj-lt"/>
                    <a:ea typeface="+mn-ea"/>
                  </a:rPr>
                  <a:t>Enabling Creativity</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designing the system there is a need to prepare the scope of the design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design is complete it is important to communicate the outcome to the appropriate audience. The whole process may then need to be repeated if the scope of the design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one correct design for a system, rather a multitude of possibilities. It is important to explore a wide range of ideas that might meet individual requirements and find those combinations or concepts most likely to satisfy the overall needs.</a:t>
                </a:r>
              </a:p>
            </p:txBody>
          </p:sp>
        </p:grpSp>
        <p:grpSp>
          <p:nvGrpSpPr>
            <p:cNvPr id="11" name="Group 10"/>
            <p:cNvGrpSpPr/>
            <p:nvPr/>
          </p:nvGrpSpPr>
          <p:grpSpPr>
            <a:xfrm>
              <a:off x="7498800" y="1189014"/>
              <a:ext cx="6840385" cy="8761540"/>
              <a:chOff x="7498800" y="1189014"/>
              <a:chExt cx="6840385" cy="8761540"/>
            </a:xfrm>
          </p:grpSpPr>
          <p:grpSp>
            <p:nvGrpSpPr>
              <p:cNvPr id="12" name="Group 11"/>
              <p:cNvGrpSpPr/>
              <p:nvPr/>
            </p:nvGrpSpPr>
            <p:grpSpPr>
              <a:xfrm>
                <a:off x="7498800" y="1189014"/>
                <a:ext cx="6840385" cy="8761540"/>
                <a:chOff x="3717299" y="1189014"/>
                <a:chExt cx="6840385" cy="8761540"/>
              </a:xfrm>
            </p:grpSpPr>
            <p:sp>
              <p:nvSpPr>
                <p:cNvPr id="14" name="Rectangle 13"/>
                <p:cNvSpPr/>
                <p:nvPr/>
              </p:nvSpPr>
              <p:spPr>
                <a:xfrm>
                  <a:off x="4931839" y="3406094"/>
                  <a:ext cx="857671"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Explore</a:t>
                  </a:r>
                  <a:endParaRPr lang="en-GB" sz="1600" dirty="0">
                    <a:solidFill>
                      <a:srgbClr val="FF0000"/>
                    </a:solidFill>
                  </a:endParaRPr>
                </a:p>
              </p:txBody>
            </p:sp>
            <p:sp>
              <p:nvSpPr>
                <p:cNvPr id="15" name="Rectangle 14"/>
                <p:cNvSpPr/>
                <p:nvPr/>
              </p:nvSpPr>
              <p:spPr>
                <a:xfrm flipH="1">
                  <a:off x="8959522" y="9612000"/>
                  <a:ext cx="945195"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Evaluate</a:t>
                  </a:r>
                  <a:endParaRPr lang="en-GB" sz="1600" dirty="0">
                    <a:solidFill>
                      <a:srgbClr val="FF0000"/>
                    </a:solidFill>
                  </a:endParaRPr>
                </a:p>
              </p:txBody>
            </p:sp>
            <p:grpSp>
              <p:nvGrpSpPr>
                <p:cNvPr id="16" name="Group 15"/>
                <p:cNvGrpSpPr/>
                <p:nvPr/>
              </p:nvGrpSpPr>
              <p:grpSpPr>
                <a:xfrm>
                  <a:off x="3717299" y="1764000"/>
                  <a:ext cx="6840385" cy="7632000"/>
                  <a:chOff x="-62540" y="1764000"/>
                  <a:chExt cx="6840385" cy="7632000"/>
                </a:xfrm>
              </p:grpSpPr>
              <p:cxnSp>
                <p:nvCxnSpPr>
                  <p:cNvPr id="36" name="Straight Connector 35"/>
                  <p:cNvCxnSpPr/>
                  <p:nvPr/>
                </p:nvCxnSpPr>
                <p:spPr>
                  <a:xfrm rot="10800000" flipV="1">
                    <a:off x="2983709" y="178374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4348671" y="178374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cxnSpLocks noChangeAspect="1"/>
                  </p:cNvCxnSpPr>
                  <p:nvPr/>
                </p:nvCxnSpPr>
                <p:spPr>
                  <a:xfrm rot="16200000" flipV="1">
                    <a:off x="1631288" y="2612086"/>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flipH="1">
                    <a:off x="6684383" y="288566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6684383" y="3612244"/>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6684383" y="5791996"/>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6684383" y="651858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6684383" y="7245164"/>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6684383" y="7971746"/>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47" idx="0"/>
                    <a:endCxn id="52" idx="2"/>
                  </p:cNvCxnSpPr>
                  <p:nvPr/>
                </p:nvCxnSpPr>
                <p:spPr>
                  <a:xfrm>
                    <a:off x="6777460" y="2664000"/>
                    <a:ext cx="385" cy="583200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9" idx="0"/>
                    <a:endCxn id="47" idx="2"/>
                  </p:cNvCxnSpPr>
                  <p:nvPr/>
                </p:nvCxnSpPr>
                <p:spPr>
                  <a:xfrm>
                    <a:off x="2583460" y="1764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4977460" y="1764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62540" y="3564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1953460" y="176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1129155" y="2046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26540" y="230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4977845" y="7596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2583460" y="9396000"/>
                    <a:ext cx="3294385"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2540" y="7596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26540" y="759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1129155" y="7878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1953460" y="813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6684383" y="4338828"/>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6684383" y="5065412"/>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2975688"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4340650"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1647331" y="8399385"/>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grpSp>
            <p:sp>
              <p:nvSpPr>
                <p:cNvPr id="17" name="Oval 16"/>
                <p:cNvSpPr/>
                <p:nvPr/>
              </p:nvSpPr>
              <p:spPr>
                <a:xfrm flipH="1">
                  <a:off x="9240746"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p:cNvSpPr/>
                <p:nvPr/>
              </p:nvSpPr>
              <p:spPr>
                <a:xfrm flipH="1">
                  <a:off x="4492401" y="3383619"/>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9" name="Group 18"/>
                <p:cNvGrpSpPr/>
                <p:nvPr/>
              </p:nvGrpSpPr>
              <p:grpSpPr>
                <a:xfrm>
                  <a:off x="5574875" y="1980000"/>
                  <a:ext cx="4814597" cy="7245610"/>
                  <a:chOff x="1795036" y="1980000"/>
                  <a:chExt cx="4814597" cy="7245610"/>
                </a:xfrm>
              </p:grpSpPr>
              <p:sp>
                <p:nvSpPr>
                  <p:cNvPr id="22" name="Rectangle 21"/>
                  <p:cNvSpPr/>
                  <p:nvPr/>
                </p:nvSpPr>
                <p:spPr>
                  <a:xfrm>
                    <a:off x="4000535" y="2826034"/>
                    <a:ext cx="2609098" cy="261610"/>
                  </a:xfrm>
                  <a:prstGeom prst="rect">
                    <a:avLst/>
                  </a:prstGeom>
                </p:spPr>
                <p:txBody>
                  <a:bodyPr wrap="square">
                    <a:spAutoFit/>
                  </a:bodyPr>
                  <a:lstStyle/>
                  <a:p>
                    <a:pPr algn="r"/>
                    <a:r>
                      <a:rPr lang="en-GB" sz="1100" dirty="0"/>
                      <a:t>MoSCoW</a:t>
                    </a:r>
                  </a:p>
                </p:txBody>
              </p:sp>
              <p:sp>
                <p:nvSpPr>
                  <p:cNvPr id="23" name="Rectangle 22"/>
                  <p:cNvSpPr/>
                  <p:nvPr/>
                </p:nvSpPr>
                <p:spPr>
                  <a:xfrm>
                    <a:off x="4000535" y="3551986"/>
                    <a:ext cx="2609098" cy="261610"/>
                  </a:xfrm>
                  <a:prstGeom prst="rect">
                    <a:avLst/>
                  </a:prstGeom>
                </p:spPr>
                <p:txBody>
                  <a:bodyPr wrap="square">
                    <a:spAutoFit/>
                  </a:bodyPr>
                  <a:lstStyle/>
                  <a:p>
                    <a:pPr algn="r"/>
                    <a:r>
                      <a:rPr lang="en-GB" sz="1100" dirty="0"/>
                      <a:t>Data Analysis</a:t>
                    </a:r>
                  </a:p>
                </p:txBody>
              </p:sp>
              <p:sp>
                <p:nvSpPr>
                  <p:cNvPr id="24" name="Rectangle 23"/>
                  <p:cNvSpPr/>
                  <p:nvPr/>
                </p:nvSpPr>
                <p:spPr>
                  <a:xfrm>
                    <a:off x="4000535" y="4277938"/>
                    <a:ext cx="2609098" cy="261610"/>
                  </a:xfrm>
                  <a:prstGeom prst="rect">
                    <a:avLst/>
                  </a:prstGeom>
                </p:spPr>
                <p:txBody>
                  <a:bodyPr wrap="square">
                    <a:spAutoFit/>
                  </a:bodyPr>
                  <a:lstStyle/>
                  <a:p>
                    <a:pPr algn="r"/>
                    <a:r>
                      <a:rPr lang="en-GB" sz="1100" dirty="0"/>
                      <a:t>Storyboarding</a:t>
                    </a:r>
                  </a:p>
                </p:txBody>
              </p:sp>
              <p:sp>
                <p:nvSpPr>
                  <p:cNvPr id="25" name="Rectangle 24"/>
                  <p:cNvSpPr/>
                  <p:nvPr/>
                </p:nvSpPr>
                <p:spPr>
                  <a:xfrm>
                    <a:off x="4000535" y="5003890"/>
                    <a:ext cx="2609098" cy="261610"/>
                  </a:xfrm>
                  <a:prstGeom prst="rect">
                    <a:avLst/>
                  </a:prstGeom>
                </p:spPr>
                <p:txBody>
                  <a:bodyPr wrap="square">
                    <a:spAutoFit/>
                  </a:bodyPr>
                  <a:lstStyle/>
                  <a:p>
                    <a:pPr algn="r"/>
                    <a:r>
                      <a:rPr lang="en-GB" sz="1100" dirty="0"/>
                      <a:t>Fishbone Diagram</a:t>
                    </a:r>
                  </a:p>
                </p:txBody>
              </p:sp>
              <p:sp>
                <p:nvSpPr>
                  <p:cNvPr id="26" name="Rectangle 25"/>
                  <p:cNvSpPr/>
                  <p:nvPr/>
                </p:nvSpPr>
                <p:spPr>
                  <a:xfrm>
                    <a:off x="4000535" y="6455794"/>
                    <a:ext cx="2609098" cy="261610"/>
                  </a:xfrm>
                  <a:prstGeom prst="rect">
                    <a:avLst/>
                  </a:prstGeom>
                </p:spPr>
                <p:txBody>
                  <a:bodyPr wrap="square">
                    <a:spAutoFit/>
                  </a:bodyPr>
                  <a:lstStyle/>
                  <a:p>
                    <a:pPr algn="r"/>
                    <a:r>
                      <a:rPr lang="en-GB" sz="1100" dirty="0"/>
                      <a:t>Disney</a:t>
                    </a:r>
                  </a:p>
                </p:txBody>
              </p:sp>
              <p:sp>
                <p:nvSpPr>
                  <p:cNvPr id="27" name="Rectangle 26"/>
                  <p:cNvSpPr/>
                  <p:nvPr/>
                </p:nvSpPr>
                <p:spPr>
                  <a:xfrm>
                    <a:off x="4000535" y="5729842"/>
                    <a:ext cx="2609098" cy="261610"/>
                  </a:xfrm>
                  <a:prstGeom prst="rect">
                    <a:avLst/>
                  </a:prstGeom>
                </p:spPr>
                <p:txBody>
                  <a:bodyPr wrap="square">
                    <a:spAutoFit/>
                  </a:bodyPr>
                  <a:lstStyle/>
                  <a:p>
                    <a:pPr algn="r"/>
                    <a:r>
                      <a:rPr lang="en-GB" sz="1100" dirty="0"/>
                      <a:t>Brainstorming</a:t>
                    </a:r>
                  </a:p>
                </p:txBody>
              </p:sp>
              <p:sp>
                <p:nvSpPr>
                  <p:cNvPr id="28" name="Rectangle 27"/>
                  <p:cNvSpPr/>
                  <p:nvPr/>
                </p:nvSpPr>
                <p:spPr>
                  <a:xfrm>
                    <a:off x="4000535" y="7181746"/>
                    <a:ext cx="2609098" cy="261610"/>
                  </a:xfrm>
                  <a:prstGeom prst="rect">
                    <a:avLst/>
                  </a:prstGeom>
                </p:spPr>
                <p:txBody>
                  <a:bodyPr wrap="square">
                    <a:spAutoFit/>
                  </a:bodyPr>
                  <a:lstStyle/>
                  <a:p>
                    <a:pPr algn="r"/>
                    <a:r>
                      <a:rPr lang="en-GB" sz="1100" dirty="0"/>
                      <a:t>Six Thinking Hats</a:t>
                    </a:r>
                  </a:p>
                </p:txBody>
              </p:sp>
              <p:sp>
                <p:nvSpPr>
                  <p:cNvPr id="29" name="Rectangle 28"/>
                  <p:cNvSpPr/>
                  <p:nvPr/>
                </p:nvSpPr>
                <p:spPr>
                  <a:xfrm>
                    <a:off x="4000535" y="7907701"/>
                    <a:ext cx="2609098" cy="261610"/>
                  </a:xfrm>
                  <a:prstGeom prst="rect">
                    <a:avLst/>
                  </a:prstGeom>
                </p:spPr>
                <p:txBody>
                  <a:bodyPr wrap="square">
                    <a:spAutoFit/>
                  </a:bodyPr>
                  <a:lstStyle/>
                  <a:p>
                    <a:pPr algn="r"/>
                    <a:r>
                      <a:rPr lang="en-GB" sz="1100" dirty="0"/>
                      <a:t>Morphological Chart</a:t>
                    </a:r>
                  </a:p>
                </p:txBody>
              </p:sp>
              <p:sp>
                <p:nvSpPr>
                  <p:cNvPr id="30" name="Rectangle 29"/>
                  <p:cNvSpPr/>
                  <p:nvPr/>
                </p:nvSpPr>
                <p:spPr>
                  <a:xfrm>
                    <a:off x="1795036" y="2616681"/>
                    <a:ext cx="1440000" cy="261610"/>
                  </a:xfrm>
                  <a:prstGeom prst="rect">
                    <a:avLst/>
                  </a:prstGeom>
                </p:spPr>
                <p:txBody>
                  <a:bodyPr wrap="square">
                    <a:spAutoFit/>
                  </a:bodyPr>
                  <a:lstStyle/>
                  <a:p>
                    <a:r>
                      <a:rPr lang="en-GB" sz="1100" dirty="0"/>
                      <a:t>Users</a:t>
                    </a:r>
                  </a:p>
                </p:txBody>
              </p:sp>
              <p:sp>
                <p:nvSpPr>
                  <p:cNvPr id="31" name="Rectangle 30"/>
                  <p:cNvSpPr/>
                  <p:nvPr/>
                </p:nvSpPr>
                <p:spPr>
                  <a:xfrm>
                    <a:off x="2272625" y="1980000"/>
                    <a:ext cx="1440000" cy="261610"/>
                  </a:xfrm>
                  <a:prstGeom prst="rect">
                    <a:avLst/>
                  </a:prstGeom>
                </p:spPr>
                <p:txBody>
                  <a:bodyPr wrap="square">
                    <a:spAutoFit/>
                  </a:bodyPr>
                  <a:lstStyle/>
                  <a:p>
                    <a:pPr algn="ctr"/>
                    <a:r>
                      <a:rPr lang="en-GB" sz="1100" dirty="0"/>
                      <a:t>Journeys</a:t>
                    </a:r>
                  </a:p>
                </p:txBody>
              </p:sp>
              <p:sp>
                <p:nvSpPr>
                  <p:cNvPr id="32" name="Rectangle 31"/>
                  <p:cNvSpPr/>
                  <p:nvPr/>
                </p:nvSpPr>
                <p:spPr>
                  <a:xfrm>
                    <a:off x="2255776" y="8964000"/>
                    <a:ext cx="1440000" cy="261610"/>
                  </a:xfrm>
                  <a:prstGeom prst="rect">
                    <a:avLst/>
                  </a:prstGeom>
                </p:spPr>
                <p:txBody>
                  <a:bodyPr wrap="square">
                    <a:spAutoFit/>
                  </a:bodyPr>
                  <a:lstStyle/>
                  <a:p>
                    <a:pPr algn="ctr"/>
                    <a:r>
                      <a:rPr lang="en-GB" sz="1100" dirty="0"/>
                      <a:t>Users</a:t>
                    </a:r>
                  </a:p>
                </p:txBody>
              </p:sp>
              <p:sp>
                <p:nvSpPr>
                  <p:cNvPr id="33" name="Rectangle 32"/>
                  <p:cNvSpPr/>
                  <p:nvPr/>
                </p:nvSpPr>
                <p:spPr>
                  <a:xfrm>
                    <a:off x="3633901" y="8964000"/>
                    <a:ext cx="1440000" cy="261610"/>
                  </a:xfrm>
                  <a:prstGeom prst="rect">
                    <a:avLst/>
                  </a:prstGeom>
                </p:spPr>
                <p:txBody>
                  <a:bodyPr wrap="square">
                    <a:spAutoFit/>
                  </a:bodyPr>
                  <a:lstStyle/>
                  <a:p>
                    <a:pPr algn="ctr"/>
                    <a:r>
                      <a:rPr lang="en-GB" sz="1100" dirty="0"/>
                      <a:t>Experts</a:t>
                    </a:r>
                  </a:p>
                </p:txBody>
              </p:sp>
              <p:sp>
                <p:nvSpPr>
                  <p:cNvPr id="34" name="Rectangle 33"/>
                  <p:cNvSpPr/>
                  <p:nvPr/>
                </p:nvSpPr>
                <p:spPr>
                  <a:xfrm>
                    <a:off x="3629552" y="1980000"/>
                    <a:ext cx="1440000" cy="261610"/>
                  </a:xfrm>
                  <a:prstGeom prst="rect">
                    <a:avLst/>
                  </a:prstGeom>
                </p:spPr>
                <p:txBody>
                  <a:bodyPr wrap="square">
                    <a:spAutoFit/>
                  </a:bodyPr>
                  <a:lstStyle/>
                  <a:p>
                    <a:pPr algn="ctr"/>
                    <a:r>
                      <a:rPr lang="en-GB" sz="1100" dirty="0"/>
                      <a:t>Requirements</a:t>
                    </a:r>
                  </a:p>
                </p:txBody>
              </p:sp>
              <p:sp>
                <p:nvSpPr>
                  <p:cNvPr id="35" name="Rectangle 34"/>
                  <p:cNvSpPr/>
                  <p:nvPr/>
                </p:nvSpPr>
                <p:spPr>
                  <a:xfrm>
                    <a:off x="1795036" y="8242303"/>
                    <a:ext cx="1440000" cy="261610"/>
                  </a:xfrm>
                  <a:prstGeom prst="rect">
                    <a:avLst/>
                  </a:prstGeom>
                </p:spPr>
                <p:txBody>
                  <a:bodyPr wrap="square">
                    <a:spAutoFit/>
                  </a:bodyPr>
                  <a:lstStyle/>
                  <a:p>
                    <a:r>
                      <a:rPr lang="en-GB" sz="1100" dirty="0"/>
                      <a:t>Evidence</a:t>
                    </a:r>
                  </a:p>
                </p:txBody>
              </p:sp>
            </p:grpSp>
            <p:sp>
              <p:nvSpPr>
                <p:cNvPr id="20" name="Rectangle 19"/>
                <p:cNvSpPr/>
                <p:nvPr/>
              </p:nvSpPr>
              <p:spPr>
                <a:xfrm flipH="1">
                  <a:off x="8916889" y="1189014"/>
                  <a:ext cx="761619"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Create</a:t>
                  </a:r>
                  <a:endParaRPr lang="en-GB" sz="1600" dirty="0">
                    <a:solidFill>
                      <a:srgbClr val="FF0000"/>
                    </a:solidFill>
                  </a:endParaRPr>
                </a:p>
              </p:txBody>
            </p:sp>
            <p:sp>
              <p:nvSpPr>
                <p:cNvPr id="21" name="Oval 20"/>
                <p:cNvSpPr/>
                <p:nvPr/>
              </p:nvSpPr>
              <p:spPr>
                <a:xfrm flipH="1">
                  <a:off x="9135003"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3" name="Text Placeholder 1"/>
              <p:cNvSpPr txBox="1">
                <a:spLocks/>
              </p:cNvSpPr>
              <p:nvPr/>
            </p:nvSpPr>
            <p:spPr>
              <a:xfrm>
                <a:off x="828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2929"/>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0000"/>
                    </a:solidFill>
                    <a:latin typeface="+mj-lt"/>
                    <a:ea typeface="+mn-ea"/>
                  </a:rPr>
                  <a:t>Enabling Creativity</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specification, design and evaluation of the system, its elements and interfaces, and information and equipment flows. More than one approach may be required to adequately design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Explore</a:t>
                </a:r>
                <a:r>
                  <a:rPr lang="en-US" sz="900" dirty="0">
                    <a:latin typeface="+mn-lt"/>
                  </a:rPr>
                  <a:t>, </a:t>
                </a:r>
                <a:r>
                  <a:rPr lang="en-US" sz="900" dirty="0">
                    <a:latin typeface="Verdana Pro SemiBold" panose="020B0704030504040204" pitchFamily="34" charset="0"/>
                  </a:rPr>
                  <a:t>Create</a:t>
                </a:r>
                <a:r>
                  <a:rPr lang="en-US" sz="900" dirty="0">
                    <a:latin typeface="+mn-lt"/>
                  </a:rPr>
                  <a:t> and </a:t>
                </a:r>
                <a:r>
                  <a:rPr lang="en-US" sz="900" dirty="0">
                    <a:latin typeface="Verdana Pro SemiBold" panose="020B0704030504040204" pitchFamily="34" charset="0"/>
                  </a:rPr>
                  <a:t>Evaluate</a:t>
                </a:r>
                <a:r>
                  <a:rPr lang="en-US" sz="900" dirty="0">
                    <a:latin typeface="+mn-lt"/>
                  </a:rPr>
                  <a:t> stages until sufficient details of the system’s form, function and behaviour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creativity tools, examples of their use and useful reference sources, are provided later in this section and in the resources section of this toolkit.</a:t>
                </a:r>
              </a:p>
            </p:txBody>
          </p:sp>
        </p:grpSp>
      </p:grpSp>
      <p:sp>
        <p:nvSpPr>
          <p:cNvPr id="113" name="Oval 112"/>
          <p:cNvSpPr/>
          <p:nvPr userDrawn="1"/>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Rectangle 113"/>
          <p:cNvSpPr/>
          <p:nvPr userDrawn="1"/>
        </p:nvSpPr>
        <p:spPr>
          <a:xfrm>
            <a:off x="6499432" y="8009743"/>
            <a:ext cx="945195"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Evaluate</a:t>
            </a:r>
            <a:endParaRPr lang="en-GB" sz="1600" dirty="0">
              <a:solidFill>
                <a:srgbClr val="FF0000"/>
              </a:solidFill>
            </a:endParaRPr>
          </a:p>
        </p:txBody>
      </p:sp>
      <p:sp>
        <p:nvSpPr>
          <p:cNvPr id="115" name="Rectangle 114"/>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6" name="Rectangle 115"/>
          <p:cNvSpPr/>
          <p:nvPr userDrawn="1"/>
        </p:nvSpPr>
        <p:spPr bwMode="auto">
          <a:xfrm>
            <a:off x="144000" y="144000"/>
            <a:ext cx="14832000" cy="936000"/>
          </a:xfrm>
          <a:prstGeom prst="rect">
            <a:avLst/>
          </a:prstGeom>
          <a:solidFill>
            <a:srgbClr val="A5173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18" name="Group 117"/>
          <p:cNvGrpSpPr>
            <a:grpSpLocks noChangeAspect="1"/>
          </p:cNvGrpSpPr>
          <p:nvPr userDrawn="1"/>
        </p:nvGrpSpPr>
        <p:grpSpPr>
          <a:xfrm>
            <a:off x="13860000" y="252000"/>
            <a:ext cx="720000" cy="720000"/>
            <a:chOff x="6535999" y="6185445"/>
            <a:chExt cx="432000" cy="432000"/>
          </a:xfrm>
        </p:grpSpPr>
        <p:grpSp>
          <p:nvGrpSpPr>
            <p:cNvPr id="119" name="Group 118"/>
            <p:cNvGrpSpPr/>
            <p:nvPr/>
          </p:nvGrpSpPr>
          <p:grpSpPr>
            <a:xfrm>
              <a:off x="6547786" y="6221445"/>
              <a:ext cx="408426" cy="360000"/>
              <a:chOff x="5832000" y="6318000"/>
              <a:chExt cx="408426" cy="360000"/>
            </a:xfrm>
          </p:grpSpPr>
          <p:sp>
            <p:nvSpPr>
              <p:cNvPr id="121" name="Freeform 12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2" name="Group 121"/>
              <p:cNvGrpSpPr/>
              <p:nvPr/>
            </p:nvGrpSpPr>
            <p:grpSpPr>
              <a:xfrm>
                <a:off x="5832000" y="6318000"/>
                <a:ext cx="408426" cy="360000"/>
                <a:chOff x="1763167" y="1278188"/>
                <a:chExt cx="4042915" cy="3563560"/>
              </a:xfrm>
            </p:grpSpPr>
            <p:sp>
              <p:nvSpPr>
                <p:cNvPr id="123" name="Freeform 12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4" name="Freeform 12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5" name="Freeform 12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6" name="Freeform 12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7" name="Freeform 12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8" name="Freeform 12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0" name="Rectangle 11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7" name="TextBox 11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Enabling Creativity</a:t>
            </a:r>
          </a:p>
        </p:txBody>
      </p:sp>
    </p:spTree>
    <p:extLst>
      <p:ext uri="{BB962C8B-B14F-4D97-AF65-F5344CB8AC3E}">
        <p14:creationId xmlns:p14="http://schemas.microsoft.com/office/powerpoint/2010/main" val="2738097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naging Risk">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A51739"/>
                </a:solidFill>
                <a:latin typeface="+mj-lt"/>
                <a:ea typeface="+mn-ea"/>
                <a:cs typeface="+mn-cs"/>
              </a:rPr>
              <a:t>A-</a:t>
            </a:r>
            <a:fld id="{F9A40473-B17D-4F3E-9BEA-35139B458782}" type="slidenum">
              <a:rPr lang="en-GB" sz="1280" kern="1200" smtClean="0">
                <a:solidFill>
                  <a:srgbClr val="A51739"/>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A51739"/>
              </a:solidFill>
              <a:latin typeface="+mj-lt"/>
              <a:ea typeface="+mn-ea"/>
              <a:cs typeface="+mn-cs"/>
            </a:endParaRPr>
          </a:p>
        </p:txBody>
      </p:sp>
      <p:sp>
        <p:nvSpPr>
          <p:cNvPr id="112" name="Rectangle 111"/>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2" name="Group 121"/>
          <p:cNvGrpSpPr/>
          <p:nvPr userDrawn="1"/>
        </p:nvGrpSpPr>
        <p:grpSpPr>
          <a:xfrm>
            <a:off x="748800" y="1368000"/>
            <a:ext cx="6848972" cy="8761540"/>
            <a:chOff x="748800" y="1368000"/>
            <a:chExt cx="6848972" cy="8761540"/>
          </a:xfrm>
        </p:grpSpPr>
        <p:grpSp>
          <p:nvGrpSpPr>
            <p:cNvPr id="10" name="Group 9"/>
            <p:cNvGrpSpPr/>
            <p:nvPr/>
          </p:nvGrpSpPr>
          <p:grpSpPr>
            <a:xfrm>
              <a:off x="748800" y="1368000"/>
              <a:ext cx="6848972" cy="8761540"/>
              <a:chOff x="748800" y="1189014"/>
              <a:chExt cx="6848972" cy="8761540"/>
            </a:xfrm>
          </p:grpSpPr>
          <p:grpSp>
            <p:nvGrpSpPr>
              <p:cNvPr id="60" name="Group 59"/>
              <p:cNvGrpSpPr/>
              <p:nvPr/>
            </p:nvGrpSpPr>
            <p:grpSpPr>
              <a:xfrm>
                <a:off x="748800" y="1189014"/>
                <a:ext cx="6848972" cy="8761540"/>
                <a:chOff x="748800" y="1189014"/>
                <a:chExt cx="6848972" cy="8761540"/>
              </a:xfrm>
            </p:grpSpPr>
            <p:sp>
              <p:nvSpPr>
                <p:cNvPr id="62" name="Rectangle 61"/>
                <p:cNvSpPr/>
                <p:nvPr/>
              </p:nvSpPr>
              <p:spPr>
                <a:xfrm>
                  <a:off x="4081317" y="9612000"/>
                  <a:ext cx="1424493"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Communicate</a:t>
                  </a:r>
                  <a:endParaRPr lang="en-GB" sz="1600" dirty="0">
                    <a:solidFill>
                      <a:srgbClr val="FF9801"/>
                    </a:solidFill>
                  </a:endParaRPr>
                </a:p>
              </p:txBody>
            </p:sp>
            <p:sp>
              <p:nvSpPr>
                <p:cNvPr id="63" name="Rectangle 62"/>
                <p:cNvSpPr/>
                <p:nvPr/>
              </p:nvSpPr>
              <p:spPr>
                <a:xfrm>
                  <a:off x="1566635" y="1189014"/>
                  <a:ext cx="877420"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Prepare</a:t>
                  </a:r>
                  <a:endParaRPr lang="en-GB" sz="1600" dirty="0">
                    <a:solidFill>
                      <a:srgbClr val="FF9801"/>
                    </a:solidFill>
                  </a:endParaRPr>
                </a:p>
              </p:txBody>
            </p:sp>
            <p:grpSp>
              <p:nvGrpSpPr>
                <p:cNvPr id="64" name="Group 63"/>
                <p:cNvGrpSpPr/>
                <p:nvPr/>
              </p:nvGrpSpPr>
              <p:grpSpPr>
                <a:xfrm>
                  <a:off x="930623" y="1944000"/>
                  <a:ext cx="5298956" cy="7245610"/>
                  <a:chOff x="928851" y="1944000"/>
                  <a:chExt cx="5298956" cy="7245610"/>
                </a:xfrm>
              </p:grpSpPr>
              <p:sp>
                <p:nvSpPr>
                  <p:cNvPr id="102" name="Rectangle 101"/>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3" name="Rectangle 102"/>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4" name="Rectangle 103"/>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5" name="Rectangle 104"/>
                  <p:cNvSpPr/>
                  <p:nvPr/>
                </p:nvSpPr>
                <p:spPr>
                  <a:xfrm>
                    <a:off x="928851" y="2567845"/>
                    <a:ext cx="2609098" cy="261610"/>
                  </a:xfrm>
                  <a:prstGeom prst="rect">
                    <a:avLst/>
                  </a:prstGeom>
                </p:spPr>
                <p:txBody>
                  <a:bodyPr wrap="square">
                    <a:spAutoFit/>
                  </a:bodyPr>
                  <a:lstStyle/>
                  <a:p>
                    <a:r>
                      <a:rPr lang="en-GB" sz="1100" dirty="0"/>
                      <a:t>Repeat</a:t>
                    </a:r>
                  </a:p>
                </p:txBody>
              </p:sp>
              <p:sp>
                <p:nvSpPr>
                  <p:cNvPr id="106" name="Rectangle 105"/>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07" name="Rectangle 106"/>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08" name="Rectangle 107"/>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09" name="Rectangle 108"/>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5" name="Group 64"/>
                <p:cNvGrpSpPr/>
                <p:nvPr/>
              </p:nvGrpSpPr>
              <p:grpSpPr>
                <a:xfrm>
                  <a:off x="748800" y="1764000"/>
                  <a:ext cx="6848972" cy="7632000"/>
                  <a:chOff x="747028" y="1764000"/>
                  <a:chExt cx="6848972" cy="7632000"/>
                </a:xfrm>
              </p:grpSpPr>
              <p:cxnSp>
                <p:nvCxnSpPr>
                  <p:cNvPr id="68" name="Straight Connector 67"/>
                  <p:cNvCxnSpPr>
                    <a:stCxn id="69" idx="0"/>
                    <a:endCxn id="74" idx="2"/>
                  </p:cNvCxnSpPr>
                  <p:nvPr/>
                </p:nvCxnSpPr>
                <p:spPr>
                  <a:xfrm>
                    <a:off x="756000" y="2664000"/>
                    <a:ext cx="0" cy="583200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69" name="Arc 68"/>
                  <p:cNvSpPr>
                    <a:spLocks noChangeAspect="1"/>
                  </p:cNvSpPr>
                  <p:nvPr/>
                </p:nvSpPr>
                <p:spPr>
                  <a:xfrm rot="16200000">
                    <a:off x="756000" y="1764000"/>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0" name="Straight Connector 69"/>
                  <p:cNvCxnSpPr/>
                  <p:nvPr/>
                </p:nvCxnSpPr>
                <p:spPr>
                  <a:xfrm flipH="1">
                    <a:off x="6930000" y="3564000"/>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1" name="Arc 70"/>
                  <p:cNvSpPr>
                    <a:spLocks noChangeAspect="1"/>
                  </p:cNvSpPr>
                  <p:nvPr/>
                </p:nvSpPr>
                <p:spPr>
                  <a:xfrm>
                    <a:off x="4320000" y="1764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2" name="Straight Connector 71"/>
                  <p:cNvCxnSpPr>
                    <a:stCxn id="71" idx="2"/>
                    <a:endCxn id="73" idx="2"/>
                  </p:cNvCxnSpPr>
                  <p:nvPr/>
                </p:nvCxnSpPr>
                <p:spPr>
                  <a:xfrm>
                    <a:off x="5475695" y="2046804"/>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3" name="Arc 72"/>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4" name="Arc 73"/>
                  <p:cNvSpPr>
                    <a:spLocks noChangeAspect="1"/>
                  </p:cNvSpPr>
                  <p:nvPr/>
                </p:nvSpPr>
                <p:spPr>
                  <a:xfrm rot="10800000">
                    <a:off x="756000" y="7596000"/>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9" idx="0"/>
                    <a:endCxn id="74" idx="0"/>
                  </p:cNvCxnSpPr>
                  <p:nvPr/>
                </p:nvCxnSpPr>
                <p:spPr>
                  <a:xfrm flipH="1">
                    <a:off x="1656000" y="9396000"/>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a:off x="6930000" y="7596000"/>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7" name="Arc 76"/>
                  <p:cNvSpPr>
                    <a:spLocks noChangeAspect="1"/>
                  </p:cNvSpPr>
                  <p:nvPr/>
                </p:nvSpPr>
                <p:spPr>
                  <a:xfrm flipH="1">
                    <a:off x="6300000" y="7596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77" idx="2"/>
                    <a:endCxn id="79" idx="2"/>
                  </p:cNvCxnSpPr>
                  <p:nvPr/>
                </p:nvCxnSpPr>
                <p:spPr>
                  <a:xfrm flipH="1">
                    <a:off x="5475695" y="7878804"/>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9" name="Arc 78"/>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0" name="Arc 79"/>
                  <p:cNvSpPr>
                    <a:spLocks noChangeAspect="1"/>
                  </p:cNvSpPr>
                  <p:nvPr/>
                </p:nvSpPr>
                <p:spPr>
                  <a:xfrm rot="16200000">
                    <a:off x="6300000" y="3564001"/>
                    <a:ext cx="1260000" cy="126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1" name="Arc 80"/>
                  <p:cNvSpPr>
                    <a:spLocks noChangeAspect="1"/>
                  </p:cNvSpPr>
                  <p:nvPr/>
                </p:nvSpPr>
                <p:spPr>
                  <a:xfrm rot="5400000" flipV="1">
                    <a:off x="6300000" y="6336000"/>
                    <a:ext cx="1260000" cy="126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2" name="Straight Connector 81"/>
                  <p:cNvCxnSpPr>
                    <a:stCxn id="81" idx="0"/>
                    <a:endCxn id="80" idx="0"/>
                  </p:cNvCxnSpPr>
                  <p:nvPr/>
                </p:nvCxnSpPr>
                <p:spPr>
                  <a:xfrm flipV="1">
                    <a:off x="6300000" y="4194001"/>
                    <a:ext cx="0" cy="2771999"/>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grpSp>
                <p:nvGrpSpPr>
                  <p:cNvPr id="83" name="Group 82"/>
                  <p:cNvGrpSpPr/>
                  <p:nvPr/>
                </p:nvGrpSpPr>
                <p:grpSpPr>
                  <a:xfrm>
                    <a:off x="2202687" y="9229349"/>
                    <a:ext cx="1364962" cy="162000"/>
                    <a:chOff x="2700000" y="9233359"/>
                    <a:chExt cx="1364962" cy="162000"/>
                  </a:xfrm>
                </p:grpSpPr>
                <p:cxnSp>
                  <p:nvCxnSpPr>
                    <p:cNvPr id="100" name="Straight Connector 99"/>
                    <p:cNvCxnSpPr/>
                    <p:nvPr/>
                  </p:nvCxnSpPr>
                  <p:spPr>
                    <a:xfrm rot="10800000">
                      <a:off x="2700000" y="9233359"/>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10800000">
                      <a:off x="4064962" y="9233359"/>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cxnSp>
                <p:nvCxnSpPr>
                  <p:cNvPr id="84" name="Straight Connector 83"/>
                  <p:cNvCxnSpPr/>
                  <p:nvPr/>
                </p:nvCxnSpPr>
                <p:spPr>
                  <a:xfrm rot="5400000" flipH="1">
                    <a:off x="837028" y="2625343"/>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flipH="1">
                    <a:off x="6223163" y="5452767"/>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71" idx="0"/>
                    <a:endCxn id="69" idx="2"/>
                  </p:cNvCxnSpPr>
                  <p:nvPr/>
                </p:nvCxnSpPr>
                <p:spPr>
                  <a:xfrm flipH="1">
                    <a:off x="1656000" y="1764000"/>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0800000" flipH="1" flipV="1">
                    <a:off x="4583634" y="176537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10800000" flipH="1" flipV="1">
                    <a:off x="3218672" y="176537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cxnSpLocks noChangeAspect="1"/>
                  </p:cNvCxnSpPr>
                  <p:nvPr/>
                </p:nvCxnSpPr>
                <p:spPr>
                  <a:xfrm rot="5400000">
                    <a:off x="5810260" y="2600153"/>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flipH="1">
                    <a:off x="837028" y="8360397"/>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nvGrpSpPr>
                  <p:cNvPr id="91" name="Group 90"/>
                  <p:cNvGrpSpPr/>
                  <p:nvPr/>
                </p:nvGrpSpPr>
                <p:grpSpPr>
                  <a:xfrm rot="20585412">
                    <a:off x="747028" y="2210506"/>
                    <a:ext cx="180000" cy="180000"/>
                    <a:chOff x="1786048" y="2379903"/>
                    <a:chExt cx="180000" cy="180000"/>
                  </a:xfrm>
                  <a:solidFill>
                    <a:schemeClr val="bg1"/>
                  </a:solidFill>
                </p:grpSpPr>
                <p:sp>
                  <p:nvSpPr>
                    <p:cNvPr id="98" name="Rectangle 97"/>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9" name="Rectangle 98"/>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2" name="Group 91"/>
                  <p:cNvGrpSpPr/>
                  <p:nvPr/>
                </p:nvGrpSpPr>
                <p:grpSpPr>
                  <a:xfrm rot="948532">
                    <a:off x="1038162" y="1846436"/>
                    <a:ext cx="180000" cy="180000"/>
                    <a:chOff x="1786048" y="2379903"/>
                    <a:chExt cx="180000" cy="180000"/>
                  </a:xfrm>
                  <a:solidFill>
                    <a:schemeClr val="bg1"/>
                  </a:solidFill>
                </p:grpSpPr>
                <p:sp>
                  <p:nvSpPr>
                    <p:cNvPr id="96" name="Rectangle 95"/>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Rectangle 96"/>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3" name="Group 92"/>
                  <p:cNvGrpSpPr/>
                  <p:nvPr/>
                </p:nvGrpSpPr>
                <p:grpSpPr>
                  <a:xfrm rot="21600000">
                    <a:off x="6310200" y="3754513"/>
                    <a:ext cx="180000" cy="180000"/>
                    <a:chOff x="1778674" y="2379903"/>
                    <a:chExt cx="180000" cy="180000"/>
                  </a:xfrm>
                  <a:solidFill>
                    <a:schemeClr val="bg1"/>
                  </a:solidFill>
                </p:grpSpPr>
                <p:sp>
                  <p:nvSpPr>
                    <p:cNvPr id="94" name="Rectangle 93"/>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Rectangle 94"/>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6" name="Oval 65"/>
                <p:cNvSpPr/>
                <p:nvPr/>
              </p:nvSpPr>
              <p:spPr>
                <a:xfrm>
                  <a:off x="4609579"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p:nvPr/>
              </p:nvSpPr>
              <p:spPr>
                <a:xfrm>
                  <a:off x="1820068"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1"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980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9801"/>
                    </a:solidFill>
                    <a:latin typeface="+mj-lt"/>
                    <a:ea typeface="+mn-ea"/>
                  </a:rPr>
                  <a:t>Managing Risk</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assessing the risk associated with the system there is a need to prepare the scope of the assessment,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assessment is complete it is important to communicate the outcome to the appropriate audience. The whole process may then need to be repeated if the scope of the assessment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 assessment of risk may focus on the reduction of threats to performance or the learning from exceptional performance. In both cases it is important to work with a consensus view of the system and be systematic in reviewing the system and its elements.</a:t>
                </a:r>
              </a:p>
            </p:txBody>
          </p:sp>
        </p:grpSp>
        <p:sp>
          <p:nvSpPr>
            <p:cNvPr id="110" name="Oval 109"/>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1" name="Rectangle 110"/>
            <p:cNvSpPr/>
            <p:nvPr/>
          </p:nvSpPr>
          <p:spPr>
            <a:xfrm>
              <a:off x="6499432" y="8009743"/>
              <a:ext cx="945195"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Evaluate</a:t>
              </a:r>
              <a:endParaRPr lang="en-GB" sz="1600" dirty="0">
                <a:solidFill>
                  <a:srgbClr val="FF9801"/>
                </a:solidFill>
              </a:endParaRPr>
            </a:p>
          </p:txBody>
        </p:sp>
      </p:grpSp>
      <p:grpSp>
        <p:nvGrpSpPr>
          <p:cNvPr id="123" name="Group 122"/>
          <p:cNvGrpSpPr/>
          <p:nvPr userDrawn="1"/>
        </p:nvGrpSpPr>
        <p:grpSpPr>
          <a:xfrm>
            <a:off x="7498800" y="1368000"/>
            <a:ext cx="6840385" cy="8761540"/>
            <a:chOff x="7498800" y="1368000"/>
            <a:chExt cx="6840385" cy="8761540"/>
          </a:xfrm>
        </p:grpSpPr>
        <p:sp>
          <p:nvSpPr>
            <p:cNvPr id="12" name="Text Placeholder 1"/>
            <p:cNvSpPr txBox="1">
              <a:spLocks/>
            </p:cNvSpPr>
            <p:nvPr/>
          </p:nvSpPr>
          <p:spPr>
            <a:xfrm>
              <a:off x="8280000" y="4498986"/>
              <a:ext cx="342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980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9801"/>
                  </a:solidFill>
                  <a:latin typeface="+mj-lt"/>
                  <a:ea typeface="+mn-ea"/>
                </a:rPr>
                <a:t>Managing Risk</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assess the risk and</a:t>
              </a:r>
              <a:br>
                <a:rPr lang="en-US" sz="900" dirty="0">
                  <a:latin typeface="+mn-lt"/>
                </a:rPr>
              </a:br>
              <a:r>
                <a:rPr lang="en-US" sz="900" dirty="0">
                  <a:latin typeface="+mn-lt"/>
                </a:rPr>
                <a:t>seek the opportunities within the system and its elements, stakeholders and their relationships, and information and equipment flows. More than one approach may be required to adequately assess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Examine</a:t>
              </a:r>
              <a:r>
                <a:rPr lang="en-US" sz="900" dirty="0">
                  <a:latin typeface="+mn-lt"/>
                </a:rPr>
                <a:t>, </a:t>
              </a:r>
              <a:r>
                <a:rPr lang="en-US" sz="900" dirty="0">
                  <a:latin typeface="Verdana Pro SemiBold" panose="020B0704030504040204" pitchFamily="34" charset="0"/>
                </a:rPr>
                <a:t>Assess</a:t>
              </a:r>
              <a:r>
                <a:rPr lang="en-US" sz="450" dirty="0">
                  <a:latin typeface="Verdana Pro SemiBold" panose="020B0704030504040204" pitchFamily="34" charset="0"/>
                </a:rPr>
                <a:t> </a:t>
              </a:r>
              <a:r>
                <a:rPr lang="en-US" sz="900" dirty="0">
                  <a:latin typeface="Verdana Pro SemiBold" panose="020B0704030504040204" pitchFamily="34" charset="0"/>
                </a:rPr>
                <a:t>/</a:t>
              </a:r>
              <a:r>
                <a:rPr lang="en-US" sz="450" dirty="0">
                  <a:latin typeface="Verdana Pro SemiBold" panose="020B0704030504040204" pitchFamily="34" charset="0"/>
                </a:rPr>
                <a:t> </a:t>
              </a:r>
              <a:r>
                <a:rPr lang="en-US" sz="900" dirty="0">
                  <a:latin typeface="Verdana Pro SemiBold" panose="020B0704030504040204" pitchFamily="34" charset="0"/>
                </a:rPr>
                <a:t>Seek</a:t>
              </a:r>
              <a:br>
                <a:rPr lang="en-US" sz="900" dirty="0">
                  <a:latin typeface="+mn-lt"/>
                </a:rPr>
              </a:br>
              <a:r>
                <a:rPr lang="en-US" sz="900" dirty="0">
                  <a:latin typeface="+mn-lt"/>
                </a:rPr>
                <a:t>and </a:t>
              </a:r>
              <a:r>
                <a:rPr lang="en-US" sz="900" dirty="0">
                  <a:latin typeface="Verdana Pro SemiBold" panose="020B0704030504040204" pitchFamily="34" charset="0"/>
                </a:rPr>
                <a:t>Improve</a:t>
              </a:r>
              <a:r>
                <a:rPr lang="en-US" sz="900" dirty="0">
                  <a:latin typeface="+mn-lt"/>
                </a:rPr>
                <a:t> stages until sufficient insights into the system risk and opportunity for improvement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risk management tools, examples of their use and useful reference</a:t>
              </a:r>
              <a:br>
                <a:rPr lang="en-US" sz="900" dirty="0">
                  <a:latin typeface="+mn-lt"/>
                </a:rPr>
              </a:br>
              <a:r>
                <a:rPr lang="en-US" sz="900" dirty="0">
                  <a:latin typeface="+mn-lt"/>
                </a:rPr>
                <a:t>sources, are provided later in this section and in the resources section of this toolkit.</a:t>
              </a:r>
            </a:p>
          </p:txBody>
        </p:sp>
        <p:grpSp>
          <p:nvGrpSpPr>
            <p:cNvPr id="121" name="Group 120"/>
            <p:cNvGrpSpPr/>
            <p:nvPr userDrawn="1"/>
          </p:nvGrpSpPr>
          <p:grpSpPr>
            <a:xfrm>
              <a:off x="7498800" y="1368000"/>
              <a:ext cx="6840385" cy="8761540"/>
              <a:chOff x="7498800" y="1368000"/>
              <a:chExt cx="6840385" cy="8761540"/>
            </a:xfrm>
          </p:grpSpPr>
          <p:sp>
            <p:nvSpPr>
              <p:cNvPr id="14" name="Rectangle 13"/>
              <p:cNvSpPr/>
              <p:nvPr/>
            </p:nvSpPr>
            <p:spPr>
              <a:xfrm>
                <a:off x="8713340" y="3585080"/>
                <a:ext cx="946093"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Examine</a:t>
                </a:r>
                <a:endParaRPr lang="en-GB" sz="1600" dirty="0">
                  <a:solidFill>
                    <a:srgbClr val="FF9801"/>
                  </a:solidFill>
                </a:endParaRPr>
              </a:p>
            </p:txBody>
          </p:sp>
          <p:sp>
            <p:nvSpPr>
              <p:cNvPr id="15" name="Rectangle 14"/>
              <p:cNvSpPr/>
              <p:nvPr/>
            </p:nvSpPr>
            <p:spPr>
              <a:xfrm flipH="1">
                <a:off x="12749486" y="9790986"/>
                <a:ext cx="928267"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Improve</a:t>
                </a:r>
                <a:endParaRPr lang="en-GB" sz="1600" dirty="0">
                  <a:solidFill>
                    <a:srgbClr val="FF9801"/>
                  </a:solidFill>
                </a:endParaRPr>
              </a:p>
            </p:txBody>
          </p:sp>
          <p:sp>
            <p:nvSpPr>
              <p:cNvPr id="16" name="Rectangle 15"/>
              <p:cNvSpPr/>
              <p:nvPr/>
            </p:nvSpPr>
            <p:spPr>
              <a:xfrm flipH="1">
                <a:off x="12411996" y="1368000"/>
                <a:ext cx="1334404"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Assess</a:t>
                </a:r>
                <a:r>
                  <a:rPr lang="en-US" sz="800" dirty="0">
                    <a:solidFill>
                      <a:srgbClr val="FF9801"/>
                    </a:solidFill>
                    <a:latin typeface="Myriad Pro Light" panose="020B0603030403020204" pitchFamily="34" charset="0"/>
                  </a:rPr>
                  <a:t> </a:t>
                </a:r>
                <a:r>
                  <a:rPr lang="en-US" sz="1600" dirty="0">
                    <a:solidFill>
                      <a:srgbClr val="FF9801"/>
                    </a:solidFill>
                    <a:latin typeface="Myriad Pro Light" panose="020B0603030403020204" pitchFamily="34" charset="0"/>
                  </a:rPr>
                  <a:t>/</a:t>
                </a:r>
                <a:r>
                  <a:rPr lang="en-US" sz="800" dirty="0">
                    <a:solidFill>
                      <a:srgbClr val="FF9801"/>
                    </a:solidFill>
                    <a:latin typeface="Myriad Pro Light" panose="020B0603030403020204" pitchFamily="34" charset="0"/>
                  </a:rPr>
                  <a:t> </a:t>
                </a:r>
                <a:r>
                  <a:rPr lang="en-US" sz="1600" dirty="0">
                    <a:solidFill>
                      <a:srgbClr val="FF9801"/>
                    </a:solidFill>
                    <a:latin typeface="Myriad Pro Light" panose="020B0603030403020204" pitchFamily="34" charset="0"/>
                  </a:rPr>
                  <a:t>Seek</a:t>
                </a:r>
                <a:endParaRPr lang="en-GB" sz="1600" dirty="0">
                  <a:solidFill>
                    <a:srgbClr val="FF9801"/>
                  </a:solidFill>
                </a:endParaRPr>
              </a:p>
            </p:txBody>
          </p:sp>
          <p:cxnSp>
            <p:nvCxnSpPr>
              <p:cNvPr id="34" name="Straight Connector 33"/>
              <p:cNvCxnSpPr/>
              <p:nvPr/>
            </p:nvCxnSpPr>
            <p:spPr>
              <a:xfrm rot="10800000" flipV="1">
                <a:off x="10545049" y="196272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0800000" flipV="1">
                <a:off x="11910011" y="196272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cxnSpLocks noChangeAspect="1"/>
              </p:cNvCxnSpPr>
              <p:nvPr/>
            </p:nvCxnSpPr>
            <p:spPr>
              <a:xfrm rot="16200000" flipV="1">
                <a:off x="9192628" y="2791072"/>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9" idx="0"/>
                <a:endCxn id="44" idx="2"/>
              </p:cNvCxnSpPr>
              <p:nvPr/>
            </p:nvCxnSpPr>
            <p:spPr>
              <a:xfrm>
                <a:off x="14338800" y="2842986"/>
                <a:ext cx="385" cy="583200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41" idx="0"/>
                <a:endCxn id="39" idx="2"/>
              </p:cNvCxnSpPr>
              <p:nvPr/>
            </p:nvCxnSpPr>
            <p:spPr>
              <a:xfrm>
                <a:off x="10144800" y="1942986"/>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39" name="Arc 38"/>
              <p:cNvSpPr>
                <a:spLocks noChangeAspect="1"/>
              </p:cNvSpPr>
              <p:nvPr/>
            </p:nvSpPr>
            <p:spPr>
              <a:xfrm rot="5400000" flipH="1">
                <a:off x="12538800" y="1942986"/>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0" name="Straight Connector 39"/>
              <p:cNvCxnSpPr/>
              <p:nvPr/>
            </p:nvCxnSpPr>
            <p:spPr>
              <a:xfrm>
                <a:off x="7498800" y="3742986"/>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1" name="Arc 40"/>
              <p:cNvSpPr>
                <a:spLocks noChangeAspect="1"/>
              </p:cNvSpPr>
              <p:nvPr/>
            </p:nvSpPr>
            <p:spPr>
              <a:xfrm flipH="1">
                <a:off x="9514800" y="1942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2" name="Straight Connector 41"/>
              <p:cNvCxnSpPr>
                <a:stCxn id="41" idx="2"/>
                <a:endCxn id="43" idx="2"/>
              </p:cNvCxnSpPr>
              <p:nvPr/>
            </p:nvCxnSpPr>
            <p:spPr>
              <a:xfrm flipH="1">
                <a:off x="8690495" y="2225790"/>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3" name="Arc 42"/>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44" name="Arc 43"/>
              <p:cNvSpPr>
                <a:spLocks noChangeAspect="1"/>
              </p:cNvSpPr>
              <p:nvPr/>
            </p:nvSpPr>
            <p:spPr>
              <a:xfrm rot="10800000" flipH="1">
                <a:off x="12539185" y="7774986"/>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5" name="Straight Connector 44"/>
              <p:cNvCxnSpPr>
                <a:stCxn id="49" idx="0"/>
                <a:endCxn id="44" idx="0"/>
              </p:cNvCxnSpPr>
              <p:nvPr/>
            </p:nvCxnSpPr>
            <p:spPr>
              <a:xfrm>
                <a:off x="10144800" y="9574986"/>
                <a:ext cx="3294385"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7498800" y="7774986"/>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a:off x="7534800" y="7774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a:stCxn id="47" idx="2"/>
                <a:endCxn id="49" idx="2"/>
              </p:cNvCxnSpPr>
              <p:nvPr/>
            </p:nvCxnSpPr>
            <p:spPr>
              <a:xfrm>
                <a:off x="8690495" y="8057790"/>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p:nvPr/>
            </p:nvCxnSpPr>
            <p:spPr>
              <a:xfrm rot="10800000">
                <a:off x="10537028" y="941234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0800000">
                <a:off x="11901990" y="941234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cxnSpLocks noChangeAspect="1"/>
              </p:cNvCxnSpPr>
              <p:nvPr/>
            </p:nvCxnSpPr>
            <p:spPr>
              <a:xfrm rot="5400000">
                <a:off x="9208671" y="8578371"/>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flipH="1">
                <a:off x="14245723" y="306464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a:off x="14245723" y="669756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flipH="1">
                <a:off x="14245723" y="7424150"/>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flipH="1">
                <a:off x="14245723" y="8150732"/>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flipH="1">
                <a:off x="14245723" y="5970982"/>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3791230"/>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14" name="Straight Connector 113"/>
              <p:cNvCxnSpPr/>
              <p:nvPr userDrawn="1"/>
            </p:nvCxnSpPr>
            <p:spPr>
              <a:xfrm rot="5400000" flipH="1">
                <a:off x="14245723" y="4517814"/>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userDrawn="1"/>
            </p:nvCxnSpPr>
            <p:spPr>
              <a:xfrm rot="5400000" flipH="1">
                <a:off x="14245723" y="5244398"/>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grpSp>
          <p:nvGrpSpPr>
            <p:cNvPr id="119" name="Group 118"/>
            <p:cNvGrpSpPr/>
            <p:nvPr/>
          </p:nvGrpSpPr>
          <p:grpSpPr>
            <a:xfrm>
              <a:off x="9356376" y="2158986"/>
              <a:ext cx="4814597" cy="7245610"/>
              <a:chOff x="9356376" y="2158986"/>
              <a:chExt cx="4814597" cy="7245610"/>
            </a:xfrm>
          </p:grpSpPr>
          <p:sp>
            <p:nvSpPr>
              <p:cNvPr id="22" name="Rectangle 21"/>
              <p:cNvSpPr/>
              <p:nvPr/>
            </p:nvSpPr>
            <p:spPr>
              <a:xfrm>
                <a:off x="11561875" y="3005020"/>
                <a:ext cx="2609098" cy="261610"/>
              </a:xfrm>
              <a:prstGeom prst="rect">
                <a:avLst/>
              </a:prstGeom>
            </p:spPr>
            <p:txBody>
              <a:bodyPr wrap="square">
                <a:spAutoFit/>
              </a:bodyPr>
              <a:lstStyle/>
              <a:p>
                <a:pPr algn="r"/>
                <a:r>
                  <a:rPr lang="en-GB" sz="1100" dirty="0"/>
                  <a:t>Life Cycle</a:t>
                </a:r>
                <a:r>
                  <a:rPr lang="en-GB" sz="1100" baseline="0" dirty="0"/>
                  <a:t> Assessment</a:t>
                </a:r>
                <a:endParaRPr lang="en-GB" sz="1100" dirty="0"/>
              </a:p>
            </p:txBody>
          </p:sp>
          <p:sp>
            <p:nvSpPr>
              <p:cNvPr id="23" name="Rectangle 22"/>
              <p:cNvSpPr/>
              <p:nvPr/>
            </p:nvSpPr>
            <p:spPr>
              <a:xfrm>
                <a:off x="11561875" y="5182876"/>
                <a:ext cx="2609098" cy="261610"/>
              </a:xfrm>
              <a:prstGeom prst="rect">
                <a:avLst/>
              </a:prstGeom>
            </p:spPr>
            <p:txBody>
              <a:bodyPr wrap="square">
                <a:spAutoFit/>
              </a:bodyPr>
              <a:lstStyle/>
              <a:p>
                <a:pPr algn="r"/>
                <a:r>
                  <a:rPr lang="en-GB" sz="1100" dirty="0"/>
                  <a:t>Fault Tree Analysis</a:t>
                </a:r>
              </a:p>
            </p:txBody>
          </p:sp>
          <p:sp>
            <p:nvSpPr>
              <p:cNvPr id="24" name="Rectangle 23"/>
              <p:cNvSpPr/>
              <p:nvPr/>
            </p:nvSpPr>
            <p:spPr>
              <a:xfrm>
                <a:off x="11561875" y="5890577"/>
                <a:ext cx="2609098" cy="261610"/>
              </a:xfrm>
              <a:prstGeom prst="rect">
                <a:avLst/>
              </a:prstGeom>
            </p:spPr>
            <p:txBody>
              <a:bodyPr wrap="square">
                <a:spAutoFit/>
              </a:bodyPr>
              <a:lstStyle/>
              <a:p>
                <a:pPr algn="r"/>
                <a:r>
                  <a:rPr lang="en-GB" sz="1100" dirty="0"/>
                  <a:t>Hazard and Operability Analysis</a:t>
                </a:r>
              </a:p>
            </p:txBody>
          </p:sp>
          <p:sp>
            <p:nvSpPr>
              <p:cNvPr id="25" name="Rectangle 24"/>
              <p:cNvSpPr/>
              <p:nvPr/>
            </p:nvSpPr>
            <p:spPr>
              <a:xfrm>
                <a:off x="11561875" y="6634780"/>
                <a:ext cx="2609098" cy="261610"/>
              </a:xfrm>
              <a:prstGeom prst="rect">
                <a:avLst/>
              </a:prstGeom>
            </p:spPr>
            <p:txBody>
              <a:bodyPr wrap="square">
                <a:spAutoFit/>
              </a:bodyPr>
              <a:lstStyle/>
              <a:p>
                <a:pPr algn="r"/>
                <a:r>
                  <a:rPr lang="en-GB" sz="1100" dirty="0"/>
                  <a:t>Structured What-if Technique</a:t>
                </a:r>
              </a:p>
            </p:txBody>
          </p:sp>
          <p:sp>
            <p:nvSpPr>
              <p:cNvPr id="26" name="Rectangle 25"/>
              <p:cNvSpPr/>
              <p:nvPr/>
            </p:nvSpPr>
            <p:spPr>
              <a:xfrm>
                <a:off x="11561875" y="8086687"/>
                <a:ext cx="2609098" cy="261610"/>
              </a:xfrm>
              <a:prstGeom prst="rect">
                <a:avLst/>
              </a:prstGeom>
            </p:spPr>
            <p:txBody>
              <a:bodyPr wrap="square">
                <a:spAutoFit/>
              </a:bodyPr>
              <a:lstStyle/>
              <a:p>
                <a:pPr algn="r"/>
                <a:r>
                  <a:rPr lang="en-GB" sz="1100" dirty="0"/>
                  <a:t>Risk Matrix</a:t>
                </a:r>
              </a:p>
            </p:txBody>
          </p:sp>
          <p:sp>
            <p:nvSpPr>
              <p:cNvPr id="27" name="Rectangle 26"/>
              <p:cNvSpPr/>
              <p:nvPr/>
            </p:nvSpPr>
            <p:spPr>
              <a:xfrm>
                <a:off x="9356376" y="2795667"/>
                <a:ext cx="1440000" cy="261610"/>
              </a:xfrm>
              <a:prstGeom prst="rect">
                <a:avLst/>
              </a:prstGeom>
            </p:spPr>
            <p:txBody>
              <a:bodyPr wrap="square">
                <a:spAutoFit/>
              </a:bodyPr>
              <a:lstStyle/>
              <a:p>
                <a:r>
                  <a:rPr lang="en-GB" sz="1100" dirty="0"/>
                  <a:t>Stakeholders</a:t>
                </a:r>
              </a:p>
            </p:txBody>
          </p:sp>
          <p:sp>
            <p:nvSpPr>
              <p:cNvPr id="28" name="Rectangle 27"/>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29" name="Rectangle 28"/>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30" name="Rectangle 29"/>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31" name="Rectangle 30"/>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32" name="Rectangle 31"/>
              <p:cNvSpPr/>
              <p:nvPr/>
            </p:nvSpPr>
            <p:spPr>
              <a:xfrm>
                <a:off x="9356376" y="8421289"/>
                <a:ext cx="1440000" cy="261610"/>
              </a:xfrm>
              <a:prstGeom prst="rect">
                <a:avLst/>
              </a:prstGeom>
            </p:spPr>
            <p:txBody>
              <a:bodyPr wrap="square">
                <a:spAutoFit/>
              </a:bodyPr>
              <a:lstStyle/>
              <a:p>
                <a:r>
                  <a:rPr lang="en-GB" sz="1100" dirty="0"/>
                  <a:t>Validate</a:t>
                </a:r>
              </a:p>
            </p:txBody>
          </p:sp>
          <p:sp>
            <p:nvSpPr>
              <p:cNvPr id="33" name="Rectangle 32"/>
              <p:cNvSpPr/>
              <p:nvPr/>
            </p:nvSpPr>
            <p:spPr>
              <a:xfrm>
                <a:off x="11561875" y="4498346"/>
                <a:ext cx="2609098" cy="261610"/>
              </a:xfrm>
              <a:prstGeom prst="rect">
                <a:avLst/>
              </a:prstGeom>
            </p:spPr>
            <p:txBody>
              <a:bodyPr wrap="square">
                <a:spAutoFit/>
              </a:bodyPr>
              <a:lstStyle/>
              <a:p>
                <a:pPr algn="r"/>
                <a:r>
                  <a:rPr lang="en-GB" sz="1100" dirty="0"/>
                  <a:t>Failure Modes and Effects Analysis</a:t>
                </a:r>
              </a:p>
            </p:txBody>
          </p:sp>
          <p:sp>
            <p:nvSpPr>
              <p:cNvPr id="116" name="Rectangle 115"/>
              <p:cNvSpPr/>
              <p:nvPr userDrawn="1"/>
            </p:nvSpPr>
            <p:spPr>
              <a:xfrm>
                <a:off x="11561875" y="7378986"/>
                <a:ext cx="2609098" cy="261610"/>
              </a:xfrm>
              <a:prstGeom prst="rect">
                <a:avLst/>
              </a:prstGeom>
            </p:spPr>
            <p:txBody>
              <a:bodyPr wrap="square">
                <a:spAutoFit/>
              </a:bodyPr>
              <a:lstStyle/>
              <a:p>
                <a:pPr algn="r"/>
                <a:r>
                  <a:rPr lang="en-GB" sz="1100" dirty="0"/>
                  <a:t>Bowtie Method</a:t>
                </a:r>
              </a:p>
            </p:txBody>
          </p:sp>
          <p:sp>
            <p:nvSpPr>
              <p:cNvPr id="117" name="Rectangle 116"/>
              <p:cNvSpPr/>
              <p:nvPr userDrawn="1"/>
            </p:nvSpPr>
            <p:spPr>
              <a:xfrm>
                <a:off x="11553597" y="3720999"/>
                <a:ext cx="2617376" cy="261610"/>
              </a:xfrm>
              <a:prstGeom prst="rect">
                <a:avLst/>
              </a:prstGeom>
            </p:spPr>
            <p:txBody>
              <a:bodyPr wrap="square">
                <a:spAutoFit/>
              </a:bodyPr>
              <a:lstStyle/>
              <a:p>
                <a:pPr algn="r"/>
                <a:r>
                  <a:rPr lang="en-GB" sz="1100" dirty="0"/>
                  <a:t>Root Cause Analysis</a:t>
                </a:r>
              </a:p>
            </p:txBody>
          </p:sp>
        </p:grpSp>
      </p:grpSp>
      <p:sp>
        <p:nvSpPr>
          <p:cNvPr id="113" name="Rectangle 112"/>
          <p:cNvSpPr/>
          <p:nvPr userDrawn="1"/>
        </p:nvSpPr>
        <p:spPr bwMode="auto">
          <a:xfrm>
            <a:off x="144000" y="144000"/>
            <a:ext cx="14832000" cy="936000"/>
          </a:xfrm>
          <a:prstGeom prst="rect">
            <a:avLst/>
          </a:prstGeom>
          <a:solidFill>
            <a:srgbClr val="A5173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0" name="Group 119"/>
          <p:cNvGrpSpPr>
            <a:grpSpLocks noChangeAspect="1"/>
          </p:cNvGrpSpPr>
          <p:nvPr userDrawn="1"/>
        </p:nvGrpSpPr>
        <p:grpSpPr>
          <a:xfrm>
            <a:off x="13860000" y="252000"/>
            <a:ext cx="720000" cy="720000"/>
            <a:chOff x="6535999" y="6185445"/>
            <a:chExt cx="432000" cy="432000"/>
          </a:xfrm>
        </p:grpSpPr>
        <p:grpSp>
          <p:nvGrpSpPr>
            <p:cNvPr id="124" name="Group 123"/>
            <p:cNvGrpSpPr/>
            <p:nvPr/>
          </p:nvGrpSpPr>
          <p:grpSpPr>
            <a:xfrm>
              <a:off x="6547786" y="6221445"/>
              <a:ext cx="408426" cy="360000"/>
              <a:chOff x="5832000" y="6318000"/>
              <a:chExt cx="408426" cy="360000"/>
            </a:xfrm>
          </p:grpSpPr>
          <p:sp>
            <p:nvSpPr>
              <p:cNvPr id="126" name="Freeform 125"/>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7" name="Group 126"/>
              <p:cNvGrpSpPr/>
              <p:nvPr/>
            </p:nvGrpSpPr>
            <p:grpSpPr>
              <a:xfrm>
                <a:off x="5832000" y="6318000"/>
                <a:ext cx="408426" cy="360000"/>
                <a:chOff x="1763167" y="1278188"/>
                <a:chExt cx="4042915" cy="3563560"/>
              </a:xfrm>
            </p:grpSpPr>
            <p:sp>
              <p:nvSpPr>
                <p:cNvPr id="128" name="Freeform 127"/>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9" name="Freeform 128"/>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5" name="Rectangle 124"/>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8" name="TextBox 11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Managing Risk</a:t>
            </a:r>
          </a:p>
        </p:txBody>
      </p:sp>
    </p:spTree>
    <p:extLst>
      <p:ext uri="{BB962C8B-B14F-4D97-AF65-F5344CB8AC3E}">
        <p14:creationId xmlns:p14="http://schemas.microsoft.com/office/powerpoint/2010/main" val="372737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livering Improvement">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p:cNvGrpSpPr/>
          <p:nvPr/>
        </p:nvGrpSpPr>
        <p:grpSpPr>
          <a:xfrm>
            <a:off x="748800" y="1368000"/>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Communicate</a:t>
                </a:r>
                <a:endParaRPr lang="en-GB" sz="1600" dirty="0">
                  <a:solidFill>
                    <a:srgbClr val="B537B5"/>
                  </a:solidFill>
                </a:endParaRPr>
              </a:p>
            </p:txBody>
          </p:sp>
          <p:sp>
            <p:nvSpPr>
              <p:cNvPr id="66" name="Rectangle 65"/>
              <p:cNvSpPr/>
              <p:nvPr/>
            </p:nvSpPr>
            <p:spPr>
              <a:xfrm>
                <a:off x="5344704" y="1189014"/>
                <a:ext cx="877420"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Prepare</a:t>
                </a:r>
                <a:endParaRPr lang="en-GB" sz="1600" dirty="0">
                  <a:solidFill>
                    <a:srgbClr val="B537B5"/>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rot="21600000">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B12DB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B537B5"/>
                  </a:solidFill>
                  <a:latin typeface="+mj-lt"/>
                  <a:ea typeface="+mn-ea"/>
                </a:rPr>
                <a:t>Delivering Improvement</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planning the delivery of a system there is a need to prepare the scope of the planning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planning is complete it is important to communicate the outcome to the appropriate audience. The whole process may then need to be repeated if the scope of the planning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right or wrong way to plan the delivery of a system. However, there is a need to identify the key elements of the process, the resources required and any time constraints imposed, before a schedule can be proposed to maximise the likelihood of delivery.</a:t>
              </a:r>
            </a:p>
          </p:txBody>
        </p:sp>
      </p:grpSp>
      <p:sp>
        <p:nvSpPr>
          <p:cNvPr id="113" name="Rectangle 112"/>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123" name="Group 122"/>
          <p:cNvGrpSpPr/>
          <p:nvPr userDrawn="1"/>
        </p:nvGrpSpPr>
        <p:grpSpPr>
          <a:xfrm>
            <a:off x="6451493" y="1368000"/>
            <a:ext cx="7911643" cy="8761540"/>
            <a:chOff x="6451493" y="1368000"/>
            <a:chExt cx="7911643" cy="8761540"/>
          </a:xfrm>
        </p:grpSpPr>
        <p:sp>
          <p:nvSpPr>
            <p:cNvPr id="13"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B12DB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B537B5"/>
                  </a:solidFill>
                  <a:latin typeface="+mj-lt"/>
                  <a:ea typeface="+mn-ea"/>
                </a:rPr>
                <a:t>Delivering Improvement</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planning of the delivery of the system and its elements, and information and equipment flows. More than one approach may be required to adequately understand all the delivery needs and formulate an achievable plan.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Problem</a:t>
              </a:r>
              <a:r>
                <a:rPr lang="en-US" sz="900" dirty="0">
                  <a:latin typeface="+mn-lt"/>
                </a:rPr>
                <a:t>, </a:t>
              </a:r>
              <a:r>
                <a:rPr lang="en-US" sz="900" dirty="0">
                  <a:latin typeface="Verdana Pro SemiBold" panose="020B0704030504040204" pitchFamily="34" charset="0"/>
                </a:rPr>
                <a:t>Plan</a:t>
              </a:r>
              <a:r>
                <a:rPr lang="en-US" sz="900" dirty="0">
                  <a:latin typeface="+mn-lt"/>
                </a:rPr>
                <a:t> and </a:t>
              </a:r>
              <a:r>
                <a:rPr lang="en-US" sz="900" dirty="0">
                  <a:latin typeface="Verdana Pro SemiBold" panose="020B0704030504040204" pitchFamily="34" charset="0"/>
                </a:rPr>
                <a:t>Success</a:t>
              </a:r>
              <a:r>
                <a:rPr lang="en-US" sz="900" dirty="0">
                  <a:latin typeface="+mn-lt"/>
                </a:rPr>
                <a:t> stages until sufficient insights into the system’s planning and scheduling needs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the individual planning tools, examples of their use and useful reference sources, are provided later in this section and in the resources section of this toolkit.</a:t>
              </a:r>
            </a:p>
          </p:txBody>
        </p:sp>
        <p:grpSp>
          <p:nvGrpSpPr>
            <p:cNvPr id="122" name="Group 121"/>
            <p:cNvGrpSpPr/>
            <p:nvPr userDrawn="1"/>
          </p:nvGrpSpPr>
          <p:grpSpPr>
            <a:xfrm>
              <a:off x="6451493" y="1368000"/>
              <a:ext cx="7911643" cy="8761540"/>
              <a:chOff x="6451493" y="1368000"/>
              <a:chExt cx="7911643" cy="8761540"/>
            </a:xfrm>
          </p:grpSpPr>
          <p:sp>
            <p:nvSpPr>
              <p:cNvPr id="14" name="Rectangle 13"/>
              <p:cNvSpPr/>
              <p:nvPr/>
            </p:nvSpPr>
            <p:spPr>
              <a:xfrm>
                <a:off x="8725462" y="3585080"/>
                <a:ext cx="1779334" cy="584775"/>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Purpose</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Problem</a:t>
                </a:r>
              </a:p>
              <a:p>
                <a:pPr algn="ct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Performance</a:t>
                </a:r>
                <a:endParaRPr lang="en-GB" sz="1600" dirty="0">
                  <a:solidFill>
                    <a:srgbClr val="B537B5"/>
                  </a:solidFill>
                </a:endParaRPr>
              </a:p>
            </p:txBody>
          </p:sp>
          <p:sp>
            <p:nvSpPr>
              <p:cNvPr id="15" name="Rectangle 14"/>
              <p:cNvSpPr/>
              <p:nvPr/>
            </p:nvSpPr>
            <p:spPr>
              <a:xfrm flipH="1">
                <a:off x="12064109" y="9790986"/>
                <a:ext cx="2299027"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Success</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Measure</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Case</a:t>
                </a:r>
                <a:endParaRPr lang="en-GB" sz="1600" dirty="0">
                  <a:solidFill>
                    <a:srgbClr val="B537B5"/>
                  </a:solidFill>
                </a:endParaRPr>
              </a:p>
            </p:txBody>
          </p:sp>
          <p:cxnSp>
            <p:nvCxnSpPr>
              <p:cNvPr id="36" name="Straight Connector 35"/>
              <p:cNvCxnSpPr>
                <a:stCxn id="49" idx="0"/>
                <a:endCxn id="47" idx="2"/>
              </p:cNvCxnSpPr>
              <p:nvPr/>
            </p:nvCxnSpPr>
            <p:spPr>
              <a:xfrm>
                <a:off x="10144800" y="1942986"/>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10545049" y="196272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flipV="1">
                <a:off x="11910011" y="196272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cxnSpLocks noChangeAspect="1"/>
              </p:cNvCxnSpPr>
              <p:nvPr/>
            </p:nvCxnSpPr>
            <p:spPr>
              <a:xfrm rot="16200000" flipV="1">
                <a:off x="9192628" y="2791072"/>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14245723" y="306464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14245723" y="362976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14245723" y="6455372"/>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14245723" y="7020493"/>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14245723" y="7585614"/>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a:off x="14245723" y="8150732"/>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7" idx="0"/>
                <a:endCxn id="52" idx="2"/>
              </p:cNvCxnSpPr>
              <p:nvPr/>
            </p:nvCxnSpPr>
            <p:spPr>
              <a:xfrm>
                <a:off x="14338800" y="2842986"/>
                <a:ext cx="385" cy="583200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12538800" y="1942986"/>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7498800" y="3742986"/>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9514800" y="1942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8690495" y="2225790"/>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12539185" y="7774986"/>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10144800" y="9574986"/>
                <a:ext cx="3294385"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498800" y="7774986"/>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7534800" y="7774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8690495" y="8057790"/>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14245723" y="4194888"/>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476000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10537028" y="941234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11901990" y="941234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9208671" y="8578371"/>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19"/>
              <p:cNvSpPr/>
              <p:nvPr/>
            </p:nvSpPr>
            <p:spPr>
              <a:xfrm flipH="1">
                <a:off x="12482211" y="1368000"/>
                <a:ext cx="1193981"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Plan</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Team</a:t>
                </a:r>
                <a:endParaRPr lang="en-GB" sz="1600" dirty="0">
                  <a:solidFill>
                    <a:srgbClr val="B537B5"/>
                  </a:solidFill>
                </a:endParaRPr>
              </a:p>
            </p:txBody>
          </p:sp>
          <p:sp>
            <p:nvSpPr>
              <p:cNvPr id="21" name="Oval 20"/>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Oval 113"/>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5" name="Rectangle 114"/>
              <p:cNvSpPr/>
              <p:nvPr/>
            </p:nvSpPr>
            <p:spPr>
              <a:xfrm>
                <a:off x="6499432" y="8009743"/>
                <a:ext cx="945195"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Evaluate</a:t>
                </a:r>
                <a:endParaRPr lang="en-GB" sz="1600" dirty="0">
                  <a:solidFill>
                    <a:srgbClr val="B537B5"/>
                  </a:solidFill>
                </a:endParaRPr>
              </a:p>
            </p:txBody>
          </p:sp>
          <p:cxnSp>
            <p:nvCxnSpPr>
              <p:cNvPr id="117" name="Straight Connector 116"/>
              <p:cNvCxnSpPr/>
              <p:nvPr/>
            </p:nvCxnSpPr>
            <p:spPr>
              <a:xfrm rot="5400000" flipH="1">
                <a:off x="14245723" y="5325130"/>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flipH="1">
                <a:off x="14245723" y="5890251"/>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grpSp>
          <p:nvGrpSpPr>
            <p:cNvPr id="3" name="Group 2"/>
            <p:cNvGrpSpPr/>
            <p:nvPr userDrawn="1"/>
          </p:nvGrpSpPr>
          <p:grpSpPr>
            <a:xfrm>
              <a:off x="9356376" y="2158986"/>
              <a:ext cx="4814597" cy="7245610"/>
              <a:chOff x="9356376" y="2158986"/>
              <a:chExt cx="4814597" cy="7245610"/>
            </a:xfrm>
          </p:grpSpPr>
          <p:sp>
            <p:nvSpPr>
              <p:cNvPr id="30" name="Rectangle 29"/>
              <p:cNvSpPr/>
              <p:nvPr/>
            </p:nvSpPr>
            <p:spPr>
              <a:xfrm>
                <a:off x="9356376" y="2795667"/>
                <a:ext cx="1440000" cy="261610"/>
              </a:xfrm>
              <a:prstGeom prst="rect">
                <a:avLst/>
              </a:prstGeom>
            </p:spPr>
            <p:txBody>
              <a:bodyPr wrap="square">
                <a:spAutoFit/>
              </a:bodyPr>
              <a:lstStyle/>
              <a:p>
                <a:r>
                  <a:rPr lang="en-GB" sz="1100" dirty="0"/>
                  <a:t>Stakeholders</a:t>
                </a:r>
              </a:p>
            </p:txBody>
          </p:sp>
          <p:sp>
            <p:nvSpPr>
              <p:cNvPr id="31" name="Rectangle 30"/>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32" name="Rectangle 31"/>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33" name="Rectangle 32"/>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34" name="Rectangle 33"/>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35" name="Rectangle 34"/>
              <p:cNvSpPr/>
              <p:nvPr/>
            </p:nvSpPr>
            <p:spPr>
              <a:xfrm>
                <a:off x="9356376" y="8421289"/>
                <a:ext cx="1440000" cy="261610"/>
              </a:xfrm>
              <a:prstGeom prst="rect">
                <a:avLst/>
              </a:prstGeom>
            </p:spPr>
            <p:txBody>
              <a:bodyPr wrap="square">
                <a:spAutoFit/>
              </a:bodyPr>
              <a:lstStyle/>
              <a:p>
                <a:r>
                  <a:rPr lang="en-GB" sz="1100" dirty="0"/>
                  <a:t>Validate</a:t>
                </a:r>
              </a:p>
            </p:txBody>
          </p:sp>
          <p:grpSp>
            <p:nvGrpSpPr>
              <p:cNvPr id="2" name="Group 1"/>
              <p:cNvGrpSpPr/>
              <p:nvPr userDrawn="1"/>
            </p:nvGrpSpPr>
            <p:grpSpPr>
              <a:xfrm>
                <a:off x="11561875" y="3005020"/>
                <a:ext cx="2609098" cy="5343277"/>
                <a:chOff x="11561875" y="3005020"/>
                <a:chExt cx="2609098" cy="5343277"/>
              </a:xfrm>
            </p:grpSpPr>
            <p:sp>
              <p:nvSpPr>
                <p:cNvPr id="22" name="Rectangle 21"/>
                <p:cNvSpPr/>
                <p:nvPr/>
              </p:nvSpPr>
              <p:spPr>
                <a:xfrm>
                  <a:off x="11561875" y="3005020"/>
                  <a:ext cx="2609098" cy="261610"/>
                </a:xfrm>
                <a:prstGeom prst="rect">
                  <a:avLst/>
                </a:prstGeom>
              </p:spPr>
              <p:txBody>
                <a:bodyPr wrap="square">
                  <a:spAutoFit/>
                </a:bodyPr>
                <a:lstStyle/>
                <a:p>
                  <a:pPr algn="r"/>
                  <a:r>
                    <a:rPr lang="en-GB" sz="1100" dirty="0"/>
                    <a:t>PEST(LE) Analysis</a:t>
                  </a:r>
                </a:p>
              </p:txBody>
            </p:sp>
            <p:sp>
              <p:nvSpPr>
                <p:cNvPr id="23" name="Rectangle 22"/>
                <p:cNvSpPr/>
                <p:nvPr/>
              </p:nvSpPr>
              <p:spPr>
                <a:xfrm>
                  <a:off x="11561875" y="3569650"/>
                  <a:ext cx="2609098" cy="261610"/>
                </a:xfrm>
                <a:prstGeom prst="rect">
                  <a:avLst/>
                </a:prstGeom>
              </p:spPr>
              <p:txBody>
                <a:bodyPr wrap="square">
                  <a:spAutoFit/>
                </a:bodyPr>
                <a:lstStyle/>
                <a:p>
                  <a:pPr algn="r"/>
                  <a:r>
                    <a:rPr lang="en-GB" sz="1100" dirty="0"/>
                    <a:t>SWOT Analysis</a:t>
                  </a:r>
                </a:p>
              </p:txBody>
            </p:sp>
            <p:sp>
              <p:nvSpPr>
                <p:cNvPr id="24" name="Rectangle 23"/>
                <p:cNvSpPr/>
                <p:nvPr/>
              </p:nvSpPr>
              <p:spPr>
                <a:xfrm>
                  <a:off x="11561875" y="4134280"/>
                  <a:ext cx="2609098" cy="261610"/>
                </a:xfrm>
                <a:prstGeom prst="rect">
                  <a:avLst/>
                </a:prstGeom>
              </p:spPr>
              <p:txBody>
                <a:bodyPr wrap="square">
                  <a:spAutoFit/>
                </a:bodyPr>
                <a:lstStyle/>
                <a:p>
                  <a:pPr algn="r"/>
                  <a:r>
                    <a:rPr lang="en-GB" sz="1100" dirty="0"/>
                    <a:t>Stakeholder Analysis</a:t>
                  </a:r>
                </a:p>
              </p:txBody>
            </p:sp>
            <p:sp>
              <p:nvSpPr>
                <p:cNvPr id="25" name="Rectangle 24"/>
                <p:cNvSpPr/>
                <p:nvPr/>
              </p:nvSpPr>
              <p:spPr>
                <a:xfrm>
                  <a:off x="11561875" y="4698910"/>
                  <a:ext cx="2609098" cy="261610"/>
                </a:xfrm>
                <a:prstGeom prst="rect">
                  <a:avLst/>
                </a:prstGeom>
              </p:spPr>
              <p:txBody>
                <a:bodyPr wrap="square">
                  <a:spAutoFit/>
                </a:bodyPr>
                <a:lstStyle/>
                <a:p>
                  <a:pPr algn="r"/>
                  <a:r>
                    <a:rPr lang="en-GB" sz="1100" dirty="0"/>
                    <a:t>The Five Ws and Two Hs</a:t>
                  </a:r>
                </a:p>
              </p:txBody>
            </p:sp>
            <p:sp>
              <p:nvSpPr>
                <p:cNvPr id="26" name="Rectangle 25"/>
                <p:cNvSpPr/>
                <p:nvPr/>
              </p:nvSpPr>
              <p:spPr>
                <a:xfrm>
                  <a:off x="11561875" y="5263540"/>
                  <a:ext cx="2609098" cy="261610"/>
                </a:xfrm>
                <a:prstGeom prst="rect">
                  <a:avLst/>
                </a:prstGeom>
              </p:spPr>
              <p:txBody>
                <a:bodyPr wrap="square">
                  <a:spAutoFit/>
                </a:bodyPr>
                <a:lstStyle/>
                <a:p>
                  <a:pPr algn="r"/>
                  <a:r>
                    <a:rPr lang="en-GB" sz="1100" dirty="0"/>
                    <a:t>Wardley Map</a:t>
                  </a:r>
                </a:p>
              </p:txBody>
            </p:sp>
            <p:sp>
              <p:nvSpPr>
                <p:cNvPr id="27" name="Rectangle 26"/>
                <p:cNvSpPr/>
                <p:nvPr/>
              </p:nvSpPr>
              <p:spPr>
                <a:xfrm>
                  <a:off x="11561875" y="5828170"/>
                  <a:ext cx="2609098" cy="261610"/>
                </a:xfrm>
                <a:prstGeom prst="rect">
                  <a:avLst/>
                </a:prstGeom>
              </p:spPr>
              <p:txBody>
                <a:bodyPr wrap="square">
                  <a:spAutoFit/>
                </a:bodyPr>
                <a:lstStyle/>
                <a:p>
                  <a:pPr algn="r"/>
                  <a:r>
                    <a:rPr lang="en-GB" sz="1100" dirty="0"/>
                    <a:t>Driver Diagram</a:t>
                  </a:r>
                </a:p>
              </p:txBody>
            </p:sp>
            <p:sp>
              <p:nvSpPr>
                <p:cNvPr id="28" name="Rectangle 27"/>
                <p:cNvSpPr/>
                <p:nvPr/>
              </p:nvSpPr>
              <p:spPr>
                <a:xfrm>
                  <a:off x="11561875" y="6392800"/>
                  <a:ext cx="2609098" cy="261610"/>
                </a:xfrm>
                <a:prstGeom prst="rect">
                  <a:avLst/>
                </a:prstGeom>
              </p:spPr>
              <p:txBody>
                <a:bodyPr wrap="square">
                  <a:spAutoFit/>
                </a:bodyPr>
                <a:lstStyle/>
                <a:p>
                  <a:pPr algn="r"/>
                  <a:r>
                    <a:rPr lang="en-GB" sz="1100" dirty="0"/>
                    <a:t>Gantt Chart </a:t>
                  </a:r>
                </a:p>
              </p:txBody>
            </p:sp>
            <p:sp>
              <p:nvSpPr>
                <p:cNvPr id="29" name="Rectangle 28"/>
                <p:cNvSpPr/>
                <p:nvPr/>
              </p:nvSpPr>
              <p:spPr>
                <a:xfrm>
                  <a:off x="11561875" y="8086687"/>
                  <a:ext cx="2609098" cy="261610"/>
                </a:xfrm>
                <a:prstGeom prst="rect">
                  <a:avLst/>
                </a:prstGeom>
              </p:spPr>
              <p:txBody>
                <a:bodyPr wrap="square">
                  <a:spAutoFit/>
                </a:bodyPr>
                <a:lstStyle/>
                <a:p>
                  <a:pPr algn="r"/>
                  <a:r>
                    <a:rPr lang="en-GB" sz="1100" dirty="0"/>
                    <a:t>LoMo</a:t>
                  </a:r>
                </a:p>
              </p:txBody>
            </p:sp>
            <p:sp>
              <p:nvSpPr>
                <p:cNvPr id="119" name="Rectangle 118"/>
                <p:cNvSpPr/>
                <p:nvPr/>
              </p:nvSpPr>
              <p:spPr>
                <a:xfrm>
                  <a:off x="11561875" y="6957430"/>
                  <a:ext cx="2609098" cy="261610"/>
                </a:xfrm>
                <a:prstGeom prst="rect">
                  <a:avLst/>
                </a:prstGeom>
              </p:spPr>
              <p:txBody>
                <a:bodyPr wrap="square">
                  <a:spAutoFit/>
                </a:bodyPr>
                <a:lstStyle/>
                <a:p>
                  <a:pPr algn="r"/>
                  <a:r>
                    <a:rPr lang="en-GB" sz="1100" dirty="0"/>
                    <a:t>Activity Dependency Diagram</a:t>
                  </a:r>
                </a:p>
              </p:txBody>
            </p:sp>
            <p:sp>
              <p:nvSpPr>
                <p:cNvPr id="120" name="Rectangle 119"/>
                <p:cNvSpPr/>
                <p:nvPr/>
              </p:nvSpPr>
              <p:spPr>
                <a:xfrm>
                  <a:off x="11561875" y="7522060"/>
                  <a:ext cx="2609098" cy="261610"/>
                </a:xfrm>
                <a:prstGeom prst="rect">
                  <a:avLst/>
                </a:prstGeom>
              </p:spPr>
              <p:txBody>
                <a:bodyPr wrap="square">
                  <a:spAutoFit/>
                </a:bodyPr>
                <a:lstStyle/>
                <a:p>
                  <a:pPr algn="r"/>
                  <a:r>
                    <a:rPr lang="en-GB" sz="1100" dirty="0"/>
                    <a:t>Project Canvas</a:t>
                  </a:r>
                </a:p>
              </p:txBody>
            </p:sp>
          </p:grpSp>
        </p:grpSp>
      </p:grpSp>
      <p:sp>
        <p:nvSpPr>
          <p:cNvPr id="116" name="Rectangle 115"/>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4" name="Group 123"/>
          <p:cNvGrpSpPr>
            <a:grpSpLocks noChangeAspect="1"/>
          </p:cNvGrpSpPr>
          <p:nvPr userDrawn="1"/>
        </p:nvGrpSpPr>
        <p:grpSpPr>
          <a:xfrm>
            <a:off x="13860000" y="252000"/>
            <a:ext cx="720000" cy="720000"/>
            <a:chOff x="6535999" y="6185445"/>
            <a:chExt cx="432000" cy="432000"/>
          </a:xfrm>
        </p:grpSpPr>
        <p:grpSp>
          <p:nvGrpSpPr>
            <p:cNvPr id="125" name="Group 124"/>
            <p:cNvGrpSpPr/>
            <p:nvPr/>
          </p:nvGrpSpPr>
          <p:grpSpPr>
            <a:xfrm>
              <a:off x="6547786" y="6221445"/>
              <a:ext cx="408426" cy="360000"/>
              <a:chOff x="5832000" y="6318000"/>
              <a:chExt cx="408426" cy="360000"/>
            </a:xfrm>
          </p:grpSpPr>
          <p:sp>
            <p:nvSpPr>
              <p:cNvPr id="127" name="Freeform 12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8" name="Group 127"/>
              <p:cNvGrpSpPr/>
              <p:nvPr/>
            </p:nvGrpSpPr>
            <p:grpSpPr>
              <a:xfrm>
                <a:off x="5832000" y="6318000"/>
                <a:ext cx="408426" cy="360000"/>
                <a:chOff x="1763167" y="1278188"/>
                <a:chExt cx="4042915" cy="3563560"/>
              </a:xfrm>
            </p:grpSpPr>
            <p:sp>
              <p:nvSpPr>
                <p:cNvPr id="129" name="Freeform 12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4" name="Freeform 13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6" name="Rectangle 12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1" name="TextBox 120"/>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Delivering Improvement</a:t>
            </a:r>
          </a:p>
        </p:txBody>
      </p:sp>
    </p:spTree>
    <p:extLst>
      <p:ext uri="{BB962C8B-B14F-4D97-AF65-F5344CB8AC3E}">
        <p14:creationId xmlns:p14="http://schemas.microsoft.com/office/powerpoint/2010/main" val="109801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provement Model">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1" name="Group 50"/>
          <p:cNvGrpSpPr/>
          <p:nvPr userDrawn="1"/>
        </p:nvGrpSpPr>
        <p:grpSpPr>
          <a:xfrm>
            <a:off x="3222885" y="1439056"/>
            <a:ext cx="8640000" cy="8640000"/>
            <a:chOff x="3222885" y="1439056"/>
            <a:chExt cx="8640000" cy="8640000"/>
          </a:xfrm>
        </p:grpSpPr>
        <p:sp>
          <p:nvSpPr>
            <p:cNvPr id="50" name="Rectangle 49"/>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2" name="Group 31"/>
            <p:cNvGrpSpPr>
              <a:grpSpLocks noChangeAspect="1"/>
            </p:cNvGrpSpPr>
            <p:nvPr userDrawn="1"/>
          </p:nvGrpSpPr>
          <p:grpSpPr>
            <a:xfrm>
              <a:off x="3964466" y="1655056"/>
              <a:ext cx="7156839" cy="8208000"/>
              <a:chOff x="11888215" y="22355450"/>
              <a:chExt cx="25990606" cy="29808000"/>
            </a:xfrm>
          </p:grpSpPr>
          <p:sp>
            <p:nvSpPr>
              <p:cNvPr id="33" name="Freeform 32"/>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grpSp>
            <p:nvGrpSpPr>
              <p:cNvPr id="34" name="Group 33"/>
              <p:cNvGrpSpPr/>
              <p:nvPr/>
            </p:nvGrpSpPr>
            <p:grpSpPr>
              <a:xfrm>
                <a:off x="12790519" y="26426827"/>
                <a:ext cx="24185998" cy="21665246"/>
                <a:chOff x="25538132" y="-5431428"/>
                <a:chExt cx="24185998" cy="21665246"/>
              </a:xfrm>
            </p:grpSpPr>
            <p:sp>
              <p:nvSpPr>
                <p:cNvPr id="43" name="Freeform 42"/>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4" name="Freeform 43"/>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5" name="Freeform 44"/>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6" name="Freeform 45"/>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7" name="Freeform 46"/>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8" name="Freeform 47"/>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9" name="Freeform 48"/>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grpSp>
          <p:grpSp>
            <p:nvGrpSpPr>
              <p:cNvPr id="35" name="Group 34"/>
              <p:cNvGrpSpPr/>
              <p:nvPr/>
            </p:nvGrpSpPr>
            <p:grpSpPr>
              <a:xfrm>
                <a:off x="13734095" y="27493550"/>
                <a:ext cx="22298846" cy="19531800"/>
                <a:chOff x="17120243" y="1149451"/>
                <a:chExt cx="4632732" cy="4057860"/>
              </a:xfrm>
            </p:grpSpPr>
            <p:sp>
              <p:nvSpPr>
                <p:cNvPr id="36"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37" name="TextBox 36"/>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38" name="TextBox 37"/>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39" name="TextBox 38"/>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40" name="TextBox 39"/>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41" name="TextBox 40"/>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42" name="TextBox 41"/>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28" name="Rectangle 2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29" name="Group 28"/>
          <p:cNvGrpSpPr>
            <a:grpSpLocks noChangeAspect="1"/>
          </p:cNvGrpSpPr>
          <p:nvPr userDrawn="1"/>
        </p:nvGrpSpPr>
        <p:grpSpPr>
          <a:xfrm>
            <a:off x="13860000" y="252000"/>
            <a:ext cx="720000" cy="720000"/>
            <a:chOff x="6535999" y="6185445"/>
            <a:chExt cx="432000" cy="432000"/>
          </a:xfrm>
        </p:grpSpPr>
        <p:grpSp>
          <p:nvGrpSpPr>
            <p:cNvPr id="30" name="Group 2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31" name="Rectangle 3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27" name="TextBox 2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Model</a:t>
            </a:r>
          </a:p>
        </p:txBody>
      </p:sp>
    </p:spTree>
    <p:extLst>
      <p:ext uri="{BB962C8B-B14F-4D97-AF65-F5344CB8AC3E}">
        <p14:creationId xmlns:p14="http://schemas.microsoft.com/office/powerpoint/2010/main" val="2212947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provement Programme">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1" name="Group 10"/>
          <p:cNvGrpSpPr/>
          <p:nvPr/>
        </p:nvGrpSpPr>
        <p:grpSpPr>
          <a:xfrm>
            <a:off x="3434814" y="7280122"/>
            <a:ext cx="8219194" cy="1864143"/>
            <a:chOff x="2642184" y="4419863"/>
            <a:chExt cx="5017951" cy="1138090"/>
          </a:xfrm>
        </p:grpSpPr>
        <p:grpSp>
          <p:nvGrpSpPr>
            <p:cNvPr id="90" name="Group 89"/>
            <p:cNvGrpSpPr/>
            <p:nvPr/>
          </p:nvGrpSpPr>
          <p:grpSpPr>
            <a:xfrm>
              <a:off x="2642184" y="4419863"/>
              <a:ext cx="5017951" cy="612657"/>
              <a:chOff x="2400373" y="5184000"/>
              <a:chExt cx="6192000" cy="756000"/>
            </a:xfrm>
          </p:grpSpPr>
          <p:sp>
            <p:nvSpPr>
              <p:cNvPr id="92" name="Rounded Rectangle 91">
                <a:extLst>
                  <a:ext uri="{FF2B5EF4-FFF2-40B4-BE49-F238E27FC236}">
                    <a16:creationId xmlns:a16="http://schemas.microsoft.com/office/drawing/2014/main" id="{52F74A05-C249-8C4F-A7EC-3501ED98CBAD}"/>
                  </a:ext>
                </a:extLst>
              </p:cNvPr>
              <p:cNvSpPr/>
              <p:nvPr/>
            </p:nvSpPr>
            <p:spPr bwMode="auto">
              <a:xfrm>
                <a:off x="4571987" y="5184000"/>
                <a:ext cx="1799128"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Outline</a:t>
                </a:r>
              </a:p>
            </p:txBody>
          </p:sp>
          <p:sp>
            <p:nvSpPr>
              <p:cNvPr id="93" name="Rounded Rectangle 92">
                <a:extLst>
                  <a:ext uri="{FF2B5EF4-FFF2-40B4-BE49-F238E27FC236}">
                    <a16:creationId xmlns:a16="http://schemas.microsoft.com/office/drawing/2014/main" id="{52F74A05-C249-8C4F-A7EC-3501ED98CBAD}"/>
                  </a:ext>
                </a:extLst>
              </p:cNvPr>
              <p:cNvSpPr/>
              <p:nvPr/>
            </p:nvSpPr>
            <p:spPr bwMode="auto">
              <a:xfrm>
                <a:off x="2772000" y="5184000"/>
                <a:ext cx="1800000"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Strategic</a:t>
                </a:r>
              </a:p>
            </p:txBody>
          </p:sp>
          <p:sp>
            <p:nvSpPr>
              <p:cNvPr id="94" name="Rounded Rectangle 93">
                <a:extLst>
                  <a:ext uri="{FF2B5EF4-FFF2-40B4-BE49-F238E27FC236}">
                    <a16:creationId xmlns:a16="http://schemas.microsoft.com/office/drawing/2014/main" id="{52F74A05-C249-8C4F-A7EC-3501ED98CBAD}"/>
                  </a:ext>
                </a:extLst>
              </p:cNvPr>
              <p:cNvSpPr/>
              <p:nvPr/>
            </p:nvSpPr>
            <p:spPr bwMode="auto">
              <a:xfrm>
                <a:off x="6372872" y="5184000"/>
                <a:ext cx="1799128"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Full</a:t>
                </a:r>
              </a:p>
            </p:txBody>
          </p:sp>
          <p:sp>
            <p:nvSpPr>
              <p:cNvPr id="95" name="Rounded Rectangle 94">
                <a:extLst>
                  <a:ext uri="{FF2B5EF4-FFF2-40B4-BE49-F238E27FC236}">
                    <a16:creationId xmlns:a16="http://schemas.microsoft.com/office/drawing/2014/main" id="{52F74A05-C249-8C4F-A7EC-3501ED98CBAD}"/>
                  </a:ext>
                </a:extLst>
              </p:cNvPr>
              <p:cNvSpPr/>
              <p:nvPr/>
            </p:nvSpPr>
            <p:spPr bwMode="auto">
              <a:xfrm>
                <a:off x="2400373" y="5508000"/>
                <a:ext cx="6192000" cy="432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26663" tIns="13332" rIns="26663" bIns="13332"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Plan for change</a:t>
                </a:r>
              </a:p>
            </p:txBody>
          </p:sp>
        </p:grpSp>
        <p:sp>
          <p:nvSpPr>
            <p:cNvPr id="91" name="TextBox 90"/>
            <p:cNvSpPr txBox="1"/>
            <p:nvPr/>
          </p:nvSpPr>
          <p:spPr>
            <a:xfrm>
              <a:off x="4375133" y="5175676"/>
              <a:ext cx="1484911" cy="382277"/>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do we need to do next?</a:t>
              </a:r>
            </a:p>
          </p:txBody>
        </p:sp>
      </p:grpSp>
      <p:grpSp>
        <p:nvGrpSpPr>
          <p:cNvPr id="13" name="Group 12"/>
          <p:cNvGrpSpPr/>
          <p:nvPr/>
        </p:nvGrpSpPr>
        <p:grpSpPr>
          <a:xfrm>
            <a:off x="3434814" y="2520801"/>
            <a:ext cx="8219194" cy="1892160"/>
            <a:chOff x="2642184" y="1514219"/>
            <a:chExt cx="5017951" cy="1155195"/>
          </a:xfrm>
        </p:grpSpPr>
        <p:grpSp>
          <p:nvGrpSpPr>
            <p:cNvPr id="14" name="Group 13"/>
            <p:cNvGrpSpPr/>
            <p:nvPr/>
          </p:nvGrpSpPr>
          <p:grpSpPr>
            <a:xfrm>
              <a:off x="2642184" y="2056757"/>
              <a:ext cx="5017951" cy="612657"/>
              <a:chOff x="2400373" y="2268000"/>
              <a:chExt cx="6192000" cy="756000"/>
            </a:xfrm>
          </p:grpSpPr>
          <p:sp>
            <p:nvSpPr>
              <p:cNvPr id="16" name="Rounded Rectangle 15">
                <a:extLst>
                  <a:ext uri="{FF2B5EF4-FFF2-40B4-BE49-F238E27FC236}">
                    <a16:creationId xmlns:a16="http://schemas.microsoft.com/office/drawing/2014/main" id="{52F74A05-C249-8C4F-A7EC-3501ED98CBAD}"/>
                  </a:ext>
                </a:extLst>
              </p:cNvPr>
              <p:cNvSpPr/>
              <p:nvPr/>
            </p:nvSpPr>
            <p:spPr bwMode="auto">
              <a:xfrm>
                <a:off x="27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Strategic</a:t>
                </a:r>
              </a:p>
            </p:txBody>
          </p:sp>
          <p:sp>
            <p:nvSpPr>
              <p:cNvPr id="17" name="Rounded Rectangle 16">
                <a:extLst>
                  <a:ext uri="{FF2B5EF4-FFF2-40B4-BE49-F238E27FC236}">
                    <a16:creationId xmlns:a16="http://schemas.microsoft.com/office/drawing/2014/main" id="{52F74A05-C249-8C4F-A7EC-3501ED98CBAD}"/>
                  </a:ext>
                </a:extLst>
              </p:cNvPr>
              <p:cNvSpPr/>
              <p:nvPr/>
            </p:nvSpPr>
            <p:spPr bwMode="auto">
              <a:xfrm>
                <a:off x="63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Full</a:t>
                </a:r>
              </a:p>
            </p:txBody>
          </p:sp>
          <p:sp>
            <p:nvSpPr>
              <p:cNvPr id="18" name="Rounded Rectangle 17">
                <a:extLst>
                  <a:ext uri="{FF2B5EF4-FFF2-40B4-BE49-F238E27FC236}">
                    <a16:creationId xmlns:a16="http://schemas.microsoft.com/office/drawing/2014/main" id="{52F74A05-C249-8C4F-A7EC-3501ED98CBAD}"/>
                  </a:ext>
                </a:extLst>
              </p:cNvPr>
              <p:cNvSpPr/>
              <p:nvPr/>
            </p:nvSpPr>
            <p:spPr bwMode="auto">
              <a:xfrm>
                <a:off x="45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Outline</a:t>
                </a:r>
              </a:p>
            </p:txBody>
          </p:sp>
          <p:sp>
            <p:nvSpPr>
              <p:cNvPr id="19" name="Rounded Rectangle 18">
                <a:extLst>
                  <a:ext uri="{FF2B5EF4-FFF2-40B4-BE49-F238E27FC236}">
                    <a16:creationId xmlns:a16="http://schemas.microsoft.com/office/drawing/2014/main" id="{52F74A05-C249-8C4F-A7EC-3501ED98CBAD}"/>
                  </a:ext>
                </a:extLst>
              </p:cNvPr>
              <p:cNvSpPr/>
              <p:nvPr/>
            </p:nvSpPr>
            <p:spPr bwMode="auto">
              <a:xfrm>
                <a:off x="2400373" y="2268000"/>
                <a:ext cx="6192000" cy="432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13332" rIns="26663" bIns="13332"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Case for change</a:t>
                </a:r>
              </a:p>
            </p:txBody>
          </p:sp>
        </p:grpSp>
        <p:sp>
          <p:nvSpPr>
            <p:cNvPr id="15" name="TextBox 14"/>
            <p:cNvSpPr txBox="1"/>
            <p:nvPr/>
          </p:nvSpPr>
          <p:spPr>
            <a:xfrm>
              <a:off x="4375134" y="1514219"/>
              <a:ext cx="1484911" cy="382277"/>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is the case for change?</a:t>
              </a:r>
            </a:p>
          </p:txBody>
        </p:sp>
      </p:grpSp>
      <p:sp>
        <p:nvSpPr>
          <p:cNvPr id="96" name="Rectangle 95"/>
          <p:cNvSpPr/>
          <p:nvPr/>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98" name="Group 97"/>
          <p:cNvGrpSpPr>
            <a:grpSpLocks noChangeAspect="1"/>
          </p:cNvGrpSpPr>
          <p:nvPr/>
        </p:nvGrpSpPr>
        <p:grpSpPr>
          <a:xfrm>
            <a:off x="13860000" y="252000"/>
            <a:ext cx="720000" cy="720000"/>
            <a:chOff x="6535999" y="6185445"/>
            <a:chExt cx="432000" cy="432000"/>
          </a:xfrm>
        </p:grpSpPr>
        <p:grpSp>
          <p:nvGrpSpPr>
            <p:cNvPr id="99" name="Group 98"/>
            <p:cNvGrpSpPr/>
            <p:nvPr/>
          </p:nvGrpSpPr>
          <p:grpSpPr>
            <a:xfrm>
              <a:off x="6547786" y="6221445"/>
              <a:ext cx="408426" cy="360000"/>
              <a:chOff x="5832000" y="6318000"/>
              <a:chExt cx="408426" cy="360000"/>
            </a:xfrm>
          </p:grpSpPr>
          <p:sp>
            <p:nvSpPr>
              <p:cNvPr id="101" name="Freeform 10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02" name="Group 101"/>
              <p:cNvGrpSpPr/>
              <p:nvPr/>
            </p:nvGrpSpPr>
            <p:grpSpPr>
              <a:xfrm>
                <a:off x="5832000" y="6318000"/>
                <a:ext cx="408426" cy="360000"/>
                <a:chOff x="1763167" y="1278188"/>
                <a:chExt cx="4042915" cy="3563560"/>
              </a:xfrm>
            </p:grpSpPr>
            <p:sp>
              <p:nvSpPr>
                <p:cNvPr id="103" name="Freeform 10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4" name="Freeform 10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5" name="Freeform 10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6" name="Freeform 10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7" name="Freeform 10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8" name="Freeform 10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00" name="Rectangle 9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97" name="TextBox 96"/>
          <p:cNvSpPr txBox="1"/>
          <p:nvPr/>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Programme</a:t>
            </a:r>
          </a:p>
        </p:txBody>
      </p:sp>
      <p:grpSp>
        <p:nvGrpSpPr>
          <p:cNvPr id="4" name="Group 3"/>
          <p:cNvGrpSpPr/>
          <p:nvPr userDrawn="1"/>
        </p:nvGrpSpPr>
        <p:grpSpPr>
          <a:xfrm>
            <a:off x="802427" y="4035936"/>
            <a:ext cx="13514497" cy="3662124"/>
            <a:chOff x="802427" y="4035936"/>
            <a:chExt cx="13514497" cy="3662124"/>
          </a:xfrm>
        </p:grpSpPr>
        <p:sp>
          <p:nvSpPr>
            <p:cNvPr id="21" name="TextBox 20"/>
            <p:cNvSpPr txBox="1"/>
            <p:nvPr/>
          </p:nvSpPr>
          <p:spPr>
            <a:xfrm>
              <a:off x="11652560" y="4035936"/>
              <a:ext cx="1941976"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How could we improve?</a:t>
              </a:r>
            </a:p>
          </p:txBody>
        </p:sp>
        <p:sp>
          <p:nvSpPr>
            <p:cNvPr id="22" name="TextBox 21"/>
            <p:cNvSpPr txBox="1"/>
            <p:nvPr/>
          </p:nvSpPr>
          <p:spPr>
            <a:xfrm>
              <a:off x="11475256" y="7071907"/>
              <a:ext cx="2296584"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should we measure?</a:t>
              </a:r>
            </a:p>
          </p:txBody>
        </p:sp>
        <p:sp>
          <p:nvSpPr>
            <p:cNvPr id="23" name="TextBox 22"/>
            <p:cNvSpPr txBox="1"/>
            <p:nvPr/>
          </p:nvSpPr>
          <p:spPr>
            <a:xfrm>
              <a:off x="1399574" y="7071907"/>
              <a:ext cx="2076919"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How do we perform now?</a:t>
              </a:r>
            </a:p>
          </p:txBody>
        </p:sp>
        <p:sp>
          <p:nvSpPr>
            <p:cNvPr id="24" name="TextBox 23"/>
            <p:cNvSpPr txBox="1"/>
            <p:nvPr/>
          </p:nvSpPr>
          <p:spPr>
            <a:xfrm>
              <a:off x="1524337" y="4035936"/>
              <a:ext cx="1827395"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do we do now?</a:t>
              </a:r>
            </a:p>
          </p:txBody>
        </p:sp>
        <p:grpSp>
          <p:nvGrpSpPr>
            <p:cNvPr id="3" name="Group 2"/>
            <p:cNvGrpSpPr/>
            <p:nvPr userDrawn="1"/>
          </p:nvGrpSpPr>
          <p:grpSpPr>
            <a:xfrm>
              <a:off x="802427" y="4911402"/>
              <a:ext cx="13514497" cy="1884008"/>
              <a:chOff x="783097" y="758771"/>
              <a:chExt cx="13514497" cy="1884008"/>
            </a:xfrm>
          </p:grpSpPr>
          <p:sp>
            <p:nvSpPr>
              <p:cNvPr id="109" name="Rectangle 108"/>
              <p:cNvSpPr/>
              <p:nvPr/>
            </p:nvSpPr>
            <p:spPr>
              <a:xfrm>
                <a:off x="6343066"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0" name="Rectangle 109"/>
              <p:cNvSpPr/>
              <p:nvPr/>
            </p:nvSpPr>
            <p:spPr>
              <a:xfrm>
                <a:off x="8272208"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1" name="Rectangle 110"/>
              <p:cNvSpPr/>
              <p:nvPr/>
            </p:nvSpPr>
            <p:spPr>
              <a:xfrm>
                <a:off x="10187783"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2" name="Freeform 111"/>
              <p:cNvSpPr/>
              <p:nvPr/>
            </p:nvSpPr>
            <p:spPr>
              <a:xfrm>
                <a:off x="2736179" y="1484951"/>
                <a:ext cx="1687620" cy="424278"/>
              </a:xfrm>
              <a:custGeom>
                <a:avLst/>
                <a:gdLst>
                  <a:gd name="connsiteX0" fmla="*/ 0 w 1018023"/>
                  <a:gd name="connsiteY0" fmla="*/ 0 h 262800"/>
                  <a:gd name="connsiteX1" fmla="*/ 1018023 w 1018023"/>
                  <a:gd name="connsiteY1" fmla="*/ 0 h 262800"/>
                  <a:gd name="connsiteX2" fmla="*/ 1018023 w 1018023"/>
                  <a:gd name="connsiteY2" fmla="*/ 262800 h 262800"/>
                  <a:gd name="connsiteX3" fmla="*/ 1417 w 1018023"/>
                  <a:gd name="connsiteY3" fmla="*/ 262800 h 262800"/>
                  <a:gd name="connsiteX4" fmla="*/ 4995 w 1018023"/>
                  <a:gd name="connsiteY4" fmla="*/ 251275 h 262800"/>
                  <a:gd name="connsiteX5" fmla="*/ 16849 w 1018023"/>
                  <a:gd name="connsiteY5" fmla="*/ 133683 h 262800"/>
                  <a:gd name="connsiteX6" fmla="*/ 4995 w 1018023"/>
                  <a:gd name="connsiteY6" fmla="*/ 16091 h 26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18023" h="262800">
                    <a:moveTo>
                      <a:pt x="0" y="0"/>
                    </a:moveTo>
                    <a:lnTo>
                      <a:pt x="1018023" y="0"/>
                    </a:lnTo>
                    <a:lnTo>
                      <a:pt x="1018023" y="262800"/>
                    </a:lnTo>
                    <a:lnTo>
                      <a:pt x="1417" y="262800"/>
                    </a:lnTo>
                    <a:lnTo>
                      <a:pt x="4995" y="251275"/>
                    </a:lnTo>
                    <a:cubicBezTo>
                      <a:pt x="12767" y="213292"/>
                      <a:pt x="16849" y="173964"/>
                      <a:pt x="16849" y="133683"/>
                    </a:cubicBezTo>
                    <a:cubicBezTo>
                      <a:pt x="16849" y="93402"/>
                      <a:pt x="12767" y="54074"/>
                      <a:pt x="4995" y="16091"/>
                    </a:cubicBezTo>
                    <a:close/>
                  </a:path>
                </a:pathLst>
              </a:cu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3" name="Rectangle 112"/>
              <p:cNvSpPr/>
              <p:nvPr/>
            </p:nvSpPr>
            <p:spPr>
              <a:xfrm>
                <a:off x="4430792"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1" name="TextBox 120"/>
              <p:cNvSpPr txBox="1">
                <a:spLocks/>
              </p:cNvSpPr>
              <p:nvPr/>
            </p:nvSpPr>
            <p:spPr>
              <a:xfrm>
                <a:off x="2746984"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Initiate</a:t>
                </a:r>
              </a:p>
            </p:txBody>
          </p:sp>
          <p:sp>
            <p:nvSpPr>
              <p:cNvPr id="122" name="TextBox 121"/>
              <p:cNvSpPr txBox="1">
                <a:spLocks/>
              </p:cNvSpPr>
              <p:nvPr/>
            </p:nvSpPr>
            <p:spPr>
              <a:xfrm>
                <a:off x="6581499"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Co-design</a:t>
                </a:r>
              </a:p>
            </p:txBody>
          </p:sp>
          <p:sp>
            <p:nvSpPr>
              <p:cNvPr id="123" name="TextBox 122"/>
              <p:cNvSpPr txBox="1">
                <a:spLocks/>
              </p:cNvSpPr>
              <p:nvPr/>
            </p:nvSpPr>
            <p:spPr>
              <a:xfrm>
                <a:off x="10416013"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Sustain</a:t>
                </a:r>
              </a:p>
            </p:txBody>
          </p:sp>
          <p:sp>
            <p:nvSpPr>
              <p:cNvPr id="124" name="TextBox 123"/>
              <p:cNvSpPr txBox="1">
                <a:spLocks/>
              </p:cNvSpPr>
              <p:nvPr/>
            </p:nvSpPr>
            <p:spPr>
              <a:xfrm>
                <a:off x="8498756"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Deliver</a:t>
                </a:r>
              </a:p>
            </p:txBody>
          </p:sp>
          <p:sp>
            <p:nvSpPr>
              <p:cNvPr id="125" name="TextBox 124"/>
              <p:cNvSpPr txBox="1"/>
              <p:nvPr/>
            </p:nvSpPr>
            <p:spPr>
              <a:xfrm>
                <a:off x="2540168" y="983381"/>
                <a:ext cx="1347820" cy="3077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Verdana"/>
                    <a:ea typeface="Verdana" pitchFamily="34" charset="0"/>
                    <a:cs typeface="Arial" panose="020B0604020202020204" pitchFamily="34" charset="0"/>
                  </a:rPr>
                  <a:t>Trigger</a:t>
                </a:r>
              </a:p>
            </p:txBody>
          </p:sp>
          <p:sp>
            <p:nvSpPr>
              <p:cNvPr id="126" name="TextBox 125"/>
              <p:cNvSpPr txBox="1"/>
              <p:nvPr/>
            </p:nvSpPr>
            <p:spPr>
              <a:xfrm>
                <a:off x="11544060" y="2027159"/>
                <a:ext cx="1108341"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End</a:t>
                </a:r>
              </a:p>
            </p:txBody>
          </p:sp>
          <p:sp>
            <p:nvSpPr>
              <p:cNvPr id="127" name="TextBox 126"/>
              <p:cNvSpPr txBox="1"/>
              <p:nvPr/>
            </p:nvSpPr>
            <p:spPr>
              <a:xfrm>
                <a:off x="5547733" y="983381"/>
                <a:ext cx="1595336"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Problem(s)</a:t>
                </a:r>
              </a:p>
            </p:txBody>
          </p:sp>
          <p:sp>
            <p:nvSpPr>
              <p:cNvPr id="128" name="TextBox 127"/>
              <p:cNvSpPr txBox="1"/>
              <p:nvPr/>
            </p:nvSpPr>
            <p:spPr>
              <a:xfrm>
                <a:off x="7455175" y="2027159"/>
                <a:ext cx="1623604"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Solution(s)</a:t>
                </a:r>
              </a:p>
            </p:txBody>
          </p:sp>
          <p:sp>
            <p:nvSpPr>
              <p:cNvPr id="129" name="TextBox 128"/>
              <p:cNvSpPr txBox="1"/>
              <p:nvPr/>
            </p:nvSpPr>
            <p:spPr>
              <a:xfrm>
                <a:off x="8968289" y="983381"/>
                <a:ext cx="2415723"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Implementation</a:t>
                </a:r>
              </a:p>
            </p:txBody>
          </p:sp>
          <p:grpSp>
            <p:nvGrpSpPr>
              <p:cNvPr id="130" name="Group 129"/>
              <p:cNvGrpSpPr/>
              <p:nvPr/>
            </p:nvGrpSpPr>
            <p:grpSpPr>
              <a:xfrm>
                <a:off x="12413588" y="758771"/>
                <a:ext cx="1884006" cy="1884008"/>
                <a:chOff x="12238631" y="4917155"/>
                <a:chExt cx="2161048" cy="2161047"/>
              </a:xfrm>
            </p:grpSpPr>
            <p:sp>
              <p:nvSpPr>
                <p:cNvPr id="131" name="Oval 130">
                  <a:extLst>
                    <a:ext uri="{FF2B5EF4-FFF2-40B4-BE49-F238E27FC236}">
                      <a16:creationId xmlns:a16="http://schemas.microsoft.com/office/drawing/2014/main" id="{E1789A16-3679-6B4F-B452-301CBED4375A}"/>
                    </a:ext>
                  </a:extLst>
                </p:cNvPr>
                <p:cNvSpPr>
                  <a:spLocks noChangeAspect="1"/>
                </p:cNvSpPr>
                <p:nvPr/>
              </p:nvSpPr>
              <p:spPr bwMode="auto">
                <a:xfrm>
                  <a:off x="12238633" y="4917155"/>
                  <a:ext cx="2161046" cy="2161047"/>
                </a:xfrm>
                <a:prstGeom prst="ellipse">
                  <a:avLst/>
                </a:prstGeom>
                <a:solidFill>
                  <a:srgbClr val="A51739"/>
                </a:solidFill>
                <a:ln w="15431"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US" sz="1080" b="1"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Arial" panose="020B0604020202020204" pitchFamily="34" charset="0"/>
                  </a:endParaRPr>
                </a:p>
              </p:txBody>
            </p:sp>
            <p:sp>
              <p:nvSpPr>
                <p:cNvPr id="132" name="TextBox 131">
                  <a:extLst>
                    <a:ext uri="{FF2B5EF4-FFF2-40B4-BE49-F238E27FC236}">
                      <a16:creationId xmlns:a16="http://schemas.microsoft.com/office/drawing/2014/main" id="{199DAB5B-2A9D-5D43-AD8B-E84E3074F2BB}"/>
                    </a:ext>
                  </a:extLst>
                </p:cNvPr>
                <p:cNvSpPr txBox="1"/>
                <p:nvPr/>
              </p:nvSpPr>
              <p:spPr>
                <a:xfrm>
                  <a:off x="12238631" y="5616839"/>
                  <a:ext cx="2161046" cy="757541"/>
                </a:xfrm>
                <a:prstGeom prst="rect">
                  <a:avLst/>
                </a:prstGeom>
                <a:noFill/>
                <a:ln>
                  <a:noFill/>
                </a:ln>
              </p:spPr>
              <p:txBody>
                <a:bodyPr wrap="square" lIns="0" tIns="22220" rIns="0" bIns="222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Measurably</a:t>
                  </a:r>
                  <a:b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b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Better</a:t>
                  </a:r>
                </a:p>
              </p:txBody>
            </p:sp>
          </p:grpSp>
          <p:grpSp>
            <p:nvGrpSpPr>
              <p:cNvPr id="135" name="Group 134"/>
              <p:cNvGrpSpPr>
                <a:grpSpLocks noChangeAspect="1"/>
              </p:cNvGrpSpPr>
              <p:nvPr/>
            </p:nvGrpSpPr>
            <p:grpSpPr>
              <a:xfrm>
                <a:off x="783097" y="758771"/>
                <a:ext cx="1884004" cy="1884008"/>
                <a:chOff x="929390" y="3431860"/>
                <a:chExt cx="1368000" cy="1368000"/>
              </a:xfrm>
            </p:grpSpPr>
            <p:sp>
              <p:nvSpPr>
                <p:cNvPr id="136" name="Oval 135">
                  <a:extLst>
                    <a:ext uri="{FF2B5EF4-FFF2-40B4-BE49-F238E27FC236}">
                      <a16:creationId xmlns:a16="http://schemas.microsoft.com/office/drawing/2014/main" id="{5383168A-4A40-BC45-A82F-B9761902D136}"/>
                    </a:ext>
                  </a:extLst>
                </p:cNvPr>
                <p:cNvSpPr>
                  <a:spLocks noChangeAspect="1"/>
                </p:cNvSpPr>
                <p:nvPr/>
              </p:nvSpPr>
              <p:spPr bwMode="auto">
                <a:xfrm>
                  <a:off x="929390" y="3431860"/>
                  <a:ext cx="1368000" cy="1368000"/>
                </a:xfrm>
                <a:prstGeom prst="ellipse">
                  <a:avLst/>
                </a:prstGeom>
                <a:solidFill>
                  <a:srgbClr val="A51739"/>
                </a:solidFill>
                <a:ln w="15431"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US" sz="1080" b="1"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Arial" panose="020B0604020202020204" pitchFamily="34" charset="0"/>
                  </a:endParaRPr>
                </a:p>
              </p:txBody>
            </p:sp>
            <p:sp>
              <p:nvSpPr>
                <p:cNvPr id="137" name="TextBox 136">
                  <a:extLst>
                    <a:ext uri="{FF2B5EF4-FFF2-40B4-BE49-F238E27FC236}">
                      <a16:creationId xmlns:a16="http://schemas.microsoft.com/office/drawing/2014/main" id="{D4DE3603-3002-A44A-A2E0-3AD4918728A6}"/>
                    </a:ext>
                  </a:extLst>
                </p:cNvPr>
                <p:cNvSpPr txBox="1"/>
                <p:nvPr/>
              </p:nvSpPr>
              <p:spPr>
                <a:xfrm>
                  <a:off x="929390" y="3874780"/>
                  <a:ext cx="1368000" cy="479544"/>
                </a:xfrm>
                <a:prstGeom prst="rect">
                  <a:avLst/>
                </a:prstGeom>
                <a:noFill/>
              </p:spPr>
              <p:txBody>
                <a:bodyPr wrap="square" lIns="0" tIns="22220" rIns="0" bIns="222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Current Performance</a:t>
                  </a:r>
                </a:p>
              </p:txBody>
            </p:sp>
          </p:grpSp>
          <p:grpSp>
            <p:nvGrpSpPr>
              <p:cNvPr id="147" name="Group 146"/>
              <p:cNvGrpSpPr/>
              <p:nvPr/>
            </p:nvGrpSpPr>
            <p:grpSpPr>
              <a:xfrm>
                <a:off x="11795733" y="1386703"/>
                <a:ext cx="610830" cy="628142"/>
                <a:chOff x="3560760" y="3879045"/>
                <a:chExt cx="408426" cy="420000"/>
              </a:xfrm>
            </p:grpSpPr>
            <p:sp>
              <p:nvSpPr>
                <p:cNvPr id="148" name="Hexagon 147"/>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49" name="Group 148"/>
                <p:cNvGrpSpPr>
                  <a:grpSpLocks noChangeAspect="1"/>
                </p:cNvGrpSpPr>
                <p:nvPr/>
              </p:nvGrpSpPr>
              <p:grpSpPr>
                <a:xfrm>
                  <a:off x="3560760" y="3909045"/>
                  <a:ext cx="408426" cy="360000"/>
                  <a:chOff x="1763167" y="1278188"/>
                  <a:chExt cx="4042915" cy="3563560"/>
                </a:xfrm>
              </p:grpSpPr>
              <p:sp>
                <p:nvSpPr>
                  <p:cNvPr id="150" name="Freeform 149"/>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51" name="Group 150"/>
                  <p:cNvGrpSpPr/>
                  <p:nvPr/>
                </p:nvGrpSpPr>
                <p:grpSpPr>
                  <a:xfrm>
                    <a:off x="1763167" y="1278188"/>
                    <a:ext cx="4042915" cy="3563560"/>
                    <a:chOff x="1763167" y="1278188"/>
                    <a:chExt cx="4042915" cy="3563560"/>
                  </a:xfrm>
                </p:grpSpPr>
                <p:sp>
                  <p:nvSpPr>
                    <p:cNvPr id="152" name="Freeform 151"/>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3" name="Freeform 152"/>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4" name="Freeform 153"/>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5" name="Freeform 154"/>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6" name="Freeform 155"/>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7" name="Freeform 156"/>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58" name="Group 157"/>
              <p:cNvGrpSpPr/>
              <p:nvPr/>
            </p:nvGrpSpPr>
            <p:grpSpPr>
              <a:xfrm>
                <a:off x="9878471" y="1386703"/>
                <a:ext cx="610830" cy="628142"/>
                <a:chOff x="3560760" y="3879045"/>
                <a:chExt cx="408426" cy="420000"/>
              </a:xfrm>
            </p:grpSpPr>
            <p:sp>
              <p:nvSpPr>
                <p:cNvPr id="159" name="Hexagon 158"/>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60" name="Group 159"/>
                <p:cNvGrpSpPr>
                  <a:grpSpLocks noChangeAspect="1"/>
                </p:cNvGrpSpPr>
                <p:nvPr/>
              </p:nvGrpSpPr>
              <p:grpSpPr>
                <a:xfrm>
                  <a:off x="3560760" y="3909045"/>
                  <a:ext cx="408426" cy="360000"/>
                  <a:chOff x="1763167" y="1278188"/>
                  <a:chExt cx="4042915" cy="3563560"/>
                </a:xfrm>
              </p:grpSpPr>
              <p:sp>
                <p:nvSpPr>
                  <p:cNvPr id="161" name="Freeform 160"/>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62" name="Group 161"/>
                  <p:cNvGrpSpPr/>
                  <p:nvPr/>
                </p:nvGrpSpPr>
                <p:grpSpPr>
                  <a:xfrm>
                    <a:off x="1763167" y="1278188"/>
                    <a:ext cx="4042915" cy="3563560"/>
                    <a:chOff x="1763167" y="1278188"/>
                    <a:chExt cx="4042915" cy="3563560"/>
                  </a:xfrm>
                </p:grpSpPr>
                <p:sp>
                  <p:nvSpPr>
                    <p:cNvPr id="163" name="Freeform 16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4" name="Freeform 16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5" name="Freeform 16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6" name="Freeform 16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7" name="Freeform 16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8" name="Freeform 16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69" name="Group 168"/>
              <p:cNvGrpSpPr/>
              <p:nvPr/>
            </p:nvGrpSpPr>
            <p:grpSpPr>
              <a:xfrm>
                <a:off x="7961214" y="1386703"/>
                <a:ext cx="610830" cy="628142"/>
                <a:chOff x="3560760" y="3879045"/>
                <a:chExt cx="408426" cy="420000"/>
              </a:xfrm>
            </p:grpSpPr>
            <p:sp>
              <p:nvSpPr>
                <p:cNvPr id="170" name="Hexagon 169"/>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71" name="Group 170"/>
                <p:cNvGrpSpPr>
                  <a:grpSpLocks noChangeAspect="1"/>
                </p:cNvGrpSpPr>
                <p:nvPr/>
              </p:nvGrpSpPr>
              <p:grpSpPr>
                <a:xfrm>
                  <a:off x="3560760" y="3909045"/>
                  <a:ext cx="408426" cy="360000"/>
                  <a:chOff x="1763167" y="1278188"/>
                  <a:chExt cx="4042915" cy="3563560"/>
                </a:xfrm>
              </p:grpSpPr>
              <p:sp>
                <p:nvSpPr>
                  <p:cNvPr id="172" name="Freeform 171"/>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73" name="Group 172"/>
                  <p:cNvGrpSpPr/>
                  <p:nvPr/>
                </p:nvGrpSpPr>
                <p:grpSpPr>
                  <a:xfrm>
                    <a:off x="1763167" y="1278188"/>
                    <a:ext cx="4042915" cy="3563560"/>
                    <a:chOff x="1763167" y="1278188"/>
                    <a:chExt cx="4042915" cy="3563560"/>
                  </a:xfrm>
                </p:grpSpPr>
                <p:sp>
                  <p:nvSpPr>
                    <p:cNvPr id="174" name="Freeform 17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5" name="Freeform 17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6" name="Freeform 17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7" name="Freeform 17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8" name="Freeform 17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9" name="Freeform 17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80" name="Group 179"/>
              <p:cNvGrpSpPr/>
              <p:nvPr/>
            </p:nvGrpSpPr>
            <p:grpSpPr>
              <a:xfrm>
                <a:off x="4126699" y="1386703"/>
                <a:ext cx="610830" cy="628142"/>
                <a:chOff x="3560760" y="3879045"/>
                <a:chExt cx="408426" cy="420000"/>
              </a:xfrm>
            </p:grpSpPr>
            <p:sp>
              <p:nvSpPr>
                <p:cNvPr id="181" name="Hexagon 180"/>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82" name="Group 181"/>
                <p:cNvGrpSpPr>
                  <a:grpSpLocks noChangeAspect="1"/>
                </p:cNvGrpSpPr>
                <p:nvPr/>
              </p:nvGrpSpPr>
              <p:grpSpPr>
                <a:xfrm>
                  <a:off x="3560760" y="3909045"/>
                  <a:ext cx="408426" cy="360000"/>
                  <a:chOff x="1763167" y="1278188"/>
                  <a:chExt cx="4042915" cy="3563560"/>
                </a:xfrm>
              </p:grpSpPr>
              <p:sp>
                <p:nvSpPr>
                  <p:cNvPr id="183" name="Freeform 182"/>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84" name="Group 183"/>
                  <p:cNvGrpSpPr/>
                  <p:nvPr/>
                </p:nvGrpSpPr>
                <p:grpSpPr>
                  <a:xfrm>
                    <a:off x="1763167" y="1278188"/>
                    <a:ext cx="4042915" cy="3563560"/>
                    <a:chOff x="1763167" y="1278188"/>
                    <a:chExt cx="4042915" cy="3563560"/>
                  </a:xfrm>
                </p:grpSpPr>
                <p:sp>
                  <p:nvSpPr>
                    <p:cNvPr id="185" name="Freeform 18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6" name="Freeform 18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7" name="Freeform 18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8" name="Freeform 18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9" name="Freeform 18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0" name="Freeform 18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sp>
            <p:nvSpPr>
              <p:cNvPr id="191" name="TextBox 190"/>
              <p:cNvSpPr txBox="1">
                <a:spLocks/>
              </p:cNvSpPr>
              <p:nvPr/>
            </p:nvSpPr>
            <p:spPr>
              <a:xfrm>
                <a:off x="4664241"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Understand</a:t>
                </a:r>
              </a:p>
            </p:txBody>
          </p:sp>
          <p:grpSp>
            <p:nvGrpSpPr>
              <p:cNvPr id="192" name="Group 191"/>
              <p:cNvGrpSpPr/>
              <p:nvPr/>
            </p:nvGrpSpPr>
            <p:grpSpPr>
              <a:xfrm>
                <a:off x="6043957" y="1386703"/>
                <a:ext cx="610830" cy="628142"/>
                <a:chOff x="3560760" y="3879045"/>
                <a:chExt cx="408426" cy="420000"/>
              </a:xfrm>
            </p:grpSpPr>
            <p:sp>
              <p:nvSpPr>
                <p:cNvPr id="193" name="Hexagon 192"/>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94" name="Group 193"/>
                <p:cNvGrpSpPr>
                  <a:grpSpLocks noChangeAspect="1"/>
                </p:cNvGrpSpPr>
                <p:nvPr/>
              </p:nvGrpSpPr>
              <p:grpSpPr>
                <a:xfrm>
                  <a:off x="3560760" y="3909045"/>
                  <a:ext cx="408426" cy="360000"/>
                  <a:chOff x="1763167" y="1278188"/>
                  <a:chExt cx="4042915" cy="3563560"/>
                </a:xfrm>
              </p:grpSpPr>
              <p:sp>
                <p:nvSpPr>
                  <p:cNvPr id="195" name="Freeform 194"/>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96" name="Group 195"/>
                  <p:cNvGrpSpPr/>
                  <p:nvPr/>
                </p:nvGrpSpPr>
                <p:grpSpPr>
                  <a:xfrm>
                    <a:off x="1763167" y="1278188"/>
                    <a:ext cx="4042915" cy="3563560"/>
                    <a:chOff x="1763167" y="1278188"/>
                    <a:chExt cx="4042915" cy="3563560"/>
                  </a:xfrm>
                </p:grpSpPr>
                <p:sp>
                  <p:nvSpPr>
                    <p:cNvPr id="197" name="Freeform 196"/>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8" name="Freeform 197"/>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9" name="Freeform 198"/>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0" name="Freeform 199"/>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1" name="Freeform 200"/>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2" name="Freeform 201"/>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sp>
            <p:nvSpPr>
              <p:cNvPr id="203" name="TextBox 202"/>
              <p:cNvSpPr txBox="1"/>
              <p:nvPr/>
            </p:nvSpPr>
            <p:spPr>
              <a:xfrm>
                <a:off x="3634149" y="2027159"/>
                <a:ext cx="1595336"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Project</a:t>
                </a:r>
              </a:p>
            </p:txBody>
          </p:sp>
        </p:grpSp>
      </p:grpSp>
    </p:spTree>
    <p:extLst>
      <p:ext uri="{BB962C8B-B14F-4D97-AF65-F5344CB8AC3E}">
        <p14:creationId xmlns:p14="http://schemas.microsoft.com/office/powerpoint/2010/main" val="115577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estions Model">
    <p:spTree>
      <p:nvGrpSpPr>
        <p:cNvPr id="1" name=""/>
        <p:cNvGrpSpPr/>
        <p:nvPr/>
      </p:nvGrpSpPr>
      <p:grpSpPr>
        <a:xfrm>
          <a:off x="0" y="0"/>
          <a:ext cx="0" cy="0"/>
          <a:chOff x="0" y="0"/>
          <a:chExt cx="0" cy="0"/>
        </a:xfrm>
      </p:grpSpPr>
      <p:sp>
        <p:nvSpPr>
          <p:cNvPr id="5" name="Rectangle 4"/>
          <p:cNvSpPr/>
          <p:nvPr/>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9" name="Group 8"/>
          <p:cNvGrpSpPr/>
          <p:nvPr userDrawn="1"/>
        </p:nvGrpSpPr>
        <p:grpSpPr>
          <a:xfrm>
            <a:off x="2412156" y="1980000"/>
            <a:ext cx="10473642" cy="7745128"/>
            <a:chOff x="2412156" y="1980000"/>
            <a:chExt cx="10473642" cy="7745128"/>
          </a:xfrm>
        </p:grpSpPr>
        <p:sp>
          <p:nvSpPr>
            <p:cNvPr id="10" name="Oval 9"/>
            <p:cNvSpPr/>
            <p:nvPr/>
          </p:nvSpPr>
          <p:spPr>
            <a:xfrm>
              <a:off x="4791911" y="3089040"/>
              <a:ext cx="5508246" cy="5508244"/>
            </a:xfrm>
            <a:prstGeom prst="ellipse">
              <a:avLst/>
            </a:prstGeom>
            <a:noFill/>
            <a:ln w="228600" cap="flat" cmpd="sng" algn="ctr">
              <a:solidFill>
                <a:srgbClr val="09662F"/>
              </a:solid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11" name="Group 10"/>
            <p:cNvGrpSpPr/>
            <p:nvPr/>
          </p:nvGrpSpPr>
          <p:grpSpPr>
            <a:xfrm rot="12900000">
              <a:off x="6840877" y="2991428"/>
              <a:ext cx="314601" cy="314603"/>
              <a:chOff x="4088901" y="1967499"/>
              <a:chExt cx="201500" cy="201502"/>
            </a:xfrm>
            <a:solidFill>
              <a:srgbClr val="FFFFFF"/>
            </a:solidFill>
          </p:grpSpPr>
          <p:sp>
            <p:nvSpPr>
              <p:cNvPr id="65" name="Rectangle 64"/>
              <p:cNvSpPr/>
              <p:nvPr/>
            </p:nvSpPr>
            <p:spPr>
              <a:xfrm rot="5400000">
                <a:off x="4148141" y="2026741"/>
                <a:ext cx="83020" cy="201500"/>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66" name="Rectangle 65"/>
              <p:cNvSpPr/>
              <p:nvPr/>
            </p:nvSpPr>
            <p:spPr>
              <a:xfrm>
                <a:off x="4088920" y="1967499"/>
                <a:ext cx="83020" cy="201501"/>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sp>
          <p:nvSpPr>
            <p:cNvPr id="12" name="Oval 11"/>
            <p:cNvSpPr>
              <a:spLocks noChangeAspect="1"/>
            </p:cNvSpPr>
            <p:nvPr/>
          </p:nvSpPr>
          <p:spPr>
            <a:xfrm>
              <a:off x="4904324" y="3201453"/>
              <a:ext cx="5283421" cy="5283419"/>
            </a:xfrm>
            <a:prstGeom prst="ellipse">
              <a:avLst/>
            </a:prstGeom>
            <a:solidFill>
              <a:srgbClr val="CEEAB0"/>
            </a:solidFill>
            <a:ln w="152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3" name="Group 2"/>
            <p:cNvGrpSpPr/>
            <p:nvPr userDrawn="1"/>
          </p:nvGrpSpPr>
          <p:grpSpPr>
            <a:xfrm>
              <a:off x="4529768" y="2817944"/>
              <a:ext cx="6057002" cy="6053701"/>
              <a:chOff x="4529768" y="2817944"/>
              <a:chExt cx="6057002" cy="6053701"/>
            </a:xfrm>
          </p:grpSpPr>
          <p:cxnSp>
            <p:nvCxnSpPr>
              <p:cNvPr id="69" name="Straight Connector 68"/>
              <p:cNvCxnSpPr/>
              <p:nvPr userDrawn="1"/>
            </p:nvCxnSpPr>
            <p:spPr>
              <a:xfrm rot="5400000" flipH="1" flipV="1">
                <a:off x="7556845"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6" name="Straight Connector 55"/>
              <p:cNvCxnSpPr/>
              <p:nvPr/>
            </p:nvCxnSpPr>
            <p:spPr>
              <a:xfrm flipH="1" flipV="1">
                <a:off x="7558270"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7" name="Straight Connector 56"/>
              <p:cNvCxnSpPr/>
              <p:nvPr/>
            </p:nvCxnSpPr>
            <p:spPr>
              <a:xfrm rot="3240000" flipH="1" flipV="1">
                <a:off x="7556620"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8" name="Straight Connector 57"/>
              <p:cNvCxnSpPr/>
              <p:nvPr/>
            </p:nvCxnSpPr>
            <p:spPr>
              <a:xfrm rot="2160000" flipH="1" flipV="1">
                <a:off x="7557046"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9" name="Straight Connector 58"/>
              <p:cNvCxnSpPr/>
              <p:nvPr/>
            </p:nvCxnSpPr>
            <p:spPr>
              <a:xfrm rot="1080000" flipH="1" flipV="1">
                <a:off x="7557619"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0" name="Straight Connector 59"/>
              <p:cNvCxnSpPr/>
              <p:nvPr/>
            </p:nvCxnSpPr>
            <p:spPr>
              <a:xfrm rot="4320000" flipH="1" flipV="1">
                <a:off x="7556396"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1" name="Straight Connector 60"/>
              <p:cNvCxnSpPr/>
              <p:nvPr/>
            </p:nvCxnSpPr>
            <p:spPr>
              <a:xfrm rot="18360000" flipV="1">
                <a:off x="7559919"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2" name="Straight Connector 61"/>
              <p:cNvCxnSpPr/>
              <p:nvPr/>
            </p:nvCxnSpPr>
            <p:spPr>
              <a:xfrm rot="19440000" flipV="1">
                <a:off x="7559493"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3" name="Straight Connector 62"/>
              <p:cNvCxnSpPr/>
              <p:nvPr/>
            </p:nvCxnSpPr>
            <p:spPr>
              <a:xfrm rot="20520000" flipV="1">
                <a:off x="7558920"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4" name="Straight Connector 63"/>
              <p:cNvCxnSpPr/>
              <p:nvPr/>
            </p:nvCxnSpPr>
            <p:spPr>
              <a:xfrm rot="17280000" flipV="1">
                <a:off x="7560143"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grpSp>
        <p:grpSp>
          <p:nvGrpSpPr>
            <p:cNvPr id="2" name="Group 1"/>
            <p:cNvGrpSpPr/>
            <p:nvPr userDrawn="1"/>
          </p:nvGrpSpPr>
          <p:grpSpPr>
            <a:xfrm>
              <a:off x="2412156" y="1980000"/>
              <a:ext cx="10473642" cy="7745128"/>
              <a:chOff x="2400911" y="1980000"/>
              <a:chExt cx="10473642" cy="7745128"/>
            </a:xfrm>
          </p:grpSpPr>
          <p:sp>
            <p:nvSpPr>
              <p:cNvPr id="38" name="TextBox 37"/>
              <p:cNvSpPr txBox="1"/>
              <p:nvPr/>
            </p:nvSpPr>
            <p:spPr>
              <a:xfrm>
                <a:off x="10067993" y="6444000"/>
                <a:ext cx="2614984"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Who are the stakeholders?</a:t>
                </a:r>
              </a:p>
            </p:txBody>
          </p:sp>
          <p:sp>
            <p:nvSpPr>
              <p:cNvPr id="39" name="TextBox 38"/>
              <p:cNvSpPr txBox="1"/>
              <p:nvPr/>
            </p:nvSpPr>
            <p:spPr>
              <a:xfrm>
                <a:off x="2400911" y="4572000"/>
                <a:ext cx="2481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can the needs be met?</a:t>
                </a:r>
              </a:p>
            </p:txBody>
          </p:sp>
          <p:sp>
            <p:nvSpPr>
              <p:cNvPr id="40" name="TextBox 39"/>
              <p:cNvSpPr txBox="1"/>
              <p:nvPr/>
            </p:nvSpPr>
            <p:spPr>
              <a:xfrm>
                <a:off x="3681332" y="2988000"/>
                <a:ext cx="2260251"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could go wrong?</a:t>
                </a:r>
              </a:p>
            </p:txBody>
          </p:sp>
          <p:sp>
            <p:nvSpPr>
              <p:cNvPr id="41" name="TextBox 40"/>
              <p:cNvSpPr txBox="1"/>
              <p:nvPr/>
            </p:nvSpPr>
            <p:spPr>
              <a:xfrm>
                <a:off x="10062466" y="4572000"/>
                <a:ext cx="26260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Where is the system?</a:t>
                </a:r>
              </a:p>
            </p:txBody>
          </p:sp>
          <p:sp>
            <p:nvSpPr>
              <p:cNvPr id="42" name="TextBox 41"/>
              <p:cNvSpPr txBox="1"/>
              <p:nvPr/>
            </p:nvSpPr>
            <p:spPr>
              <a:xfrm>
                <a:off x="2660521" y="5508000"/>
                <a:ext cx="2011474"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needs?</a:t>
                </a:r>
              </a:p>
            </p:txBody>
          </p:sp>
          <p:sp>
            <p:nvSpPr>
              <p:cNvPr id="43" name="TextBox 42"/>
              <p:cNvSpPr txBox="1"/>
              <p:nvPr/>
            </p:nvSpPr>
            <p:spPr>
              <a:xfrm>
                <a:off x="9548072" y="7308000"/>
                <a:ext cx="28706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should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be involved?</a:t>
                </a:r>
              </a:p>
            </p:txBody>
          </p:sp>
          <p:sp>
            <p:nvSpPr>
              <p:cNvPr id="44" name="TextBox 43"/>
              <p:cNvSpPr txBox="1"/>
              <p:nvPr/>
            </p:nvSpPr>
            <p:spPr>
              <a:xfrm>
                <a:off x="2728531" y="3708000"/>
                <a:ext cx="2711247"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well are the needs met?</a:t>
                </a:r>
              </a:p>
            </p:txBody>
          </p:sp>
          <p:sp>
            <p:nvSpPr>
              <p:cNvPr id="45" name="TextBox 44"/>
              <p:cNvSpPr txBox="1"/>
              <p:nvPr/>
            </p:nvSpPr>
            <p:spPr>
              <a:xfrm>
                <a:off x="9716028" y="3708000"/>
                <a:ext cx="253472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will use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6" name="TextBox 45"/>
              <p:cNvSpPr txBox="1"/>
              <p:nvPr/>
            </p:nvSpPr>
            <p:spPr>
              <a:xfrm>
                <a:off x="2479411" y="6444000"/>
                <a:ext cx="2324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elements?</a:t>
                </a:r>
              </a:p>
            </p:txBody>
          </p:sp>
          <p:sp>
            <p:nvSpPr>
              <p:cNvPr id="47" name="TextBox 46"/>
              <p:cNvSpPr txBox="1"/>
              <p:nvPr/>
            </p:nvSpPr>
            <p:spPr>
              <a:xfrm>
                <a:off x="8966145" y="2988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problem?</a:t>
                </a:r>
              </a:p>
            </p:txBody>
          </p:sp>
          <p:sp>
            <p:nvSpPr>
              <p:cNvPr id="48" name="TextBox 47"/>
              <p:cNvSpPr txBox="1"/>
              <p:nvPr/>
            </p:nvSpPr>
            <p:spPr>
              <a:xfrm>
                <a:off x="10259581" y="5508000"/>
                <a:ext cx="261497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affects</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9" name="TextBox 48"/>
              <p:cNvSpPr txBox="1"/>
              <p:nvPr/>
            </p:nvSpPr>
            <p:spPr>
              <a:xfrm>
                <a:off x="2894758" y="730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should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measure?</a:t>
                </a:r>
              </a:p>
            </p:txBody>
          </p:sp>
          <p:sp>
            <p:nvSpPr>
              <p:cNvPr id="50" name="TextBox 49"/>
              <p:cNvSpPr txBox="1"/>
              <p:nvPr/>
            </p:nvSpPr>
            <p:spPr>
              <a:xfrm>
                <a:off x="6251067" y="9041128"/>
                <a:ext cx="258644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does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‘good’ look like?</a:t>
                </a:r>
              </a:p>
            </p:txBody>
          </p:sp>
          <p:sp>
            <p:nvSpPr>
              <p:cNvPr id="51" name="TextBox 50"/>
              <p:cNvSpPr txBox="1"/>
              <p:nvPr/>
            </p:nvSpPr>
            <p:spPr>
              <a:xfrm>
                <a:off x="9290920" y="8064000"/>
                <a:ext cx="2028351"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How do we perform now?</a:t>
                </a:r>
              </a:p>
            </p:txBody>
          </p:sp>
          <p:sp>
            <p:nvSpPr>
              <p:cNvPr id="52" name="TextBox 51"/>
              <p:cNvSpPr txBox="1"/>
              <p:nvPr/>
            </p:nvSpPr>
            <p:spPr>
              <a:xfrm>
                <a:off x="8007664" y="874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well?</a:t>
                </a:r>
              </a:p>
            </p:txBody>
          </p:sp>
          <p:sp>
            <p:nvSpPr>
              <p:cNvPr id="53" name="TextBox 52"/>
              <p:cNvSpPr txBox="1"/>
              <p:nvPr/>
            </p:nvSpPr>
            <p:spPr>
              <a:xfrm>
                <a:off x="3518883" y="8064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case for change?</a:t>
                </a:r>
              </a:p>
            </p:txBody>
          </p:sp>
          <p:sp>
            <p:nvSpPr>
              <p:cNvPr id="54" name="TextBox 53"/>
              <p:cNvSpPr txBox="1"/>
              <p:nvPr/>
            </p:nvSpPr>
            <p:spPr>
              <a:xfrm>
                <a:off x="6368498" y="1980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purpose?</a:t>
                </a:r>
              </a:p>
            </p:txBody>
          </p:sp>
          <p:sp>
            <p:nvSpPr>
              <p:cNvPr id="55" name="TextBox 54"/>
              <p:cNvSpPr txBox="1"/>
              <p:nvPr/>
            </p:nvSpPr>
            <p:spPr>
              <a:xfrm>
                <a:off x="4251895" y="2304000"/>
                <a:ext cx="271669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does the system perform?</a:t>
                </a:r>
              </a:p>
            </p:txBody>
          </p:sp>
          <p:sp>
            <p:nvSpPr>
              <p:cNvPr id="96" name="TextBox 95"/>
              <p:cNvSpPr txBox="1"/>
              <p:nvPr/>
            </p:nvSpPr>
            <p:spPr>
              <a:xfrm>
                <a:off x="7920000" y="2304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now?</a:t>
                </a:r>
              </a:p>
            </p:txBody>
          </p:sp>
          <p:sp>
            <p:nvSpPr>
              <p:cNvPr id="97" name="TextBox 96"/>
              <p:cNvSpPr txBox="1"/>
              <p:nvPr/>
            </p:nvSpPr>
            <p:spPr>
              <a:xfrm>
                <a:off x="4578925" y="8748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a:t>
                </a:r>
                <a:r>
                  <a:rPr lang="en-GB" sz="2000" baseline="0" dirty="0">
                    <a:solidFill>
                      <a:prstClr val="black"/>
                    </a:solidFill>
                    <a:ea typeface="ＭＳ Ｐゴシック" panose="020B0600070205080204" pitchFamily="34" charset="-128"/>
                  </a:rPr>
                  <a:t> improve?</a:t>
                </a:r>
                <a:endParaRPr lang="en-GB" sz="2000" dirty="0">
                  <a:solidFill>
                    <a:prstClr val="black"/>
                  </a:solidFill>
                  <a:ea typeface="ＭＳ Ｐゴシック" panose="020B0600070205080204" pitchFamily="34" charset="-128"/>
                </a:endParaRPr>
              </a:p>
            </p:txBody>
          </p:sp>
        </p:grpSp>
        <p:grpSp>
          <p:nvGrpSpPr>
            <p:cNvPr id="119" name="Group 118"/>
            <p:cNvGrpSpPr/>
            <p:nvPr userDrawn="1"/>
          </p:nvGrpSpPr>
          <p:grpSpPr>
            <a:xfrm>
              <a:off x="4655421" y="2950823"/>
              <a:ext cx="5800253" cy="5795281"/>
              <a:chOff x="4644176" y="2950823"/>
              <a:chExt cx="5800253" cy="5795281"/>
            </a:xfrm>
          </p:grpSpPr>
          <p:sp>
            <p:nvSpPr>
              <p:cNvPr id="79" name="Oval 78"/>
              <p:cNvSpPr>
                <a:spLocks noChangeAspect="1"/>
              </p:cNvSpPr>
              <p:nvPr/>
            </p:nvSpPr>
            <p:spPr>
              <a:xfrm rot="21480000" flipH="1">
                <a:off x="8256303" y="3087375"/>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3" name="Oval 82"/>
              <p:cNvSpPr>
                <a:spLocks noChangeAspect="1"/>
              </p:cNvSpPr>
              <p:nvPr/>
            </p:nvSpPr>
            <p:spPr>
              <a:xfrm rot="21480000" flipH="1">
                <a:off x="6551269" y="8328334"/>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8" name="Oval 77"/>
              <p:cNvSpPr>
                <a:spLocks noChangeAspect="1"/>
              </p:cNvSpPr>
              <p:nvPr/>
            </p:nvSpPr>
            <p:spPr>
              <a:xfrm rot="21360000" flipH="1">
                <a:off x="9019972" y="347377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2" name="Oval 81"/>
              <p:cNvSpPr>
                <a:spLocks noChangeAspect="1"/>
              </p:cNvSpPr>
              <p:nvPr/>
            </p:nvSpPr>
            <p:spPr>
              <a:xfrm rot="21240000" flipH="1">
                <a:off x="9634200" y="4082647"/>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4" name="Oval 83"/>
              <p:cNvSpPr>
                <a:spLocks noChangeAspect="1"/>
              </p:cNvSpPr>
              <p:nvPr/>
            </p:nvSpPr>
            <p:spPr>
              <a:xfrm rot="21240000" flipH="1">
                <a:off x="5173682" y="7330446"/>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5" name="Oval 74"/>
              <p:cNvSpPr>
                <a:spLocks noChangeAspect="1"/>
              </p:cNvSpPr>
              <p:nvPr/>
            </p:nvSpPr>
            <p:spPr>
              <a:xfrm rot="21120000" flipH="1">
                <a:off x="4782512" y="6563823"/>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0" name="Oval 79"/>
              <p:cNvSpPr>
                <a:spLocks noChangeAspect="1"/>
              </p:cNvSpPr>
              <p:nvPr/>
            </p:nvSpPr>
            <p:spPr>
              <a:xfrm rot="21120000" flipH="1">
                <a:off x="10025086" y="4845063"/>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6" name="Oval 75"/>
              <p:cNvSpPr>
                <a:spLocks noChangeAspect="1"/>
              </p:cNvSpPr>
              <p:nvPr/>
            </p:nvSpPr>
            <p:spPr>
              <a:xfrm rot="120000" flipH="1">
                <a:off x="8263098" y="8328330"/>
                <a:ext cx="281033" cy="281033"/>
              </a:xfrm>
              <a:prstGeom prst="ellipse">
                <a:avLst/>
              </a:prstGeom>
              <a:solidFill>
                <a:srgbClr val="FFBB57"/>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4" name="Oval 73"/>
              <p:cNvSpPr>
                <a:spLocks noChangeAspect="1"/>
              </p:cNvSpPr>
              <p:nvPr/>
            </p:nvSpPr>
            <p:spPr>
              <a:xfrm rot="240000" flipH="1">
                <a:off x="9026767" y="794193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2" name="Oval 71"/>
              <p:cNvSpPr>
                <a:spLocks noChangeAspect="1"/>
              </p:cNvSpPr>
              <p:nvPr/>
            </p:nvSpPr>
            <p:spPr>
              <a:xfrm rot="360000" flipH="1">
                <a:off x="9634439" y="733050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3" name="Oval 72"/>
              <p:cNvSpPr>
                <a:spLocks noChangeAspect="1"/>
              </p:cNvSpPr>
              <p:nvPr/>
            </p:nvSpPr>
            <p:spPr>
              <a:xfrm rot="480000" flipH="1">
                <a:off x="10025056" y="6570643"/>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7" name="Oval 76"/>
              <p:cNvSpPr>
                <a:spLocks noChangeAspect="1"/>
              </p:cNvSpPr>
              <p:nvPr/>
            </p:nvSpPr>
            <p:spPr>
              <a:xfrm rot="480000" flipH="1">
                <a:off x="4782482" y="4845057"/>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5" name="Oval 84"/>
              <p:cNvSpPr>
                <a:spLocks noChangeAspect="1"/>
              </p:cNvSpPr>
              <p:nvPr userDrawn="1"/>
            </p:nvSpPr>
            <p:spPr>
              <a:xfrm rot="360000" flipH="1">
                <a:off x="5173922" y="4082702"/>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6" name="Oval 85"/>
              <p:cNvSpPr>
                <a:spLocks noChangeAspect="1"/>
              </p:cNvSpPr>
              <p:nvPr userDrawn="1"/>
            </p:nvSpPr>
            <p:spPr>
              <a:xfrm rot="240000" flipH="1">
                <a:off x="5787575" y="3473766"/>
                <a:ext cx="281033" cy="281033"/>
              </a:xfrm>
              <a:prstGeom prst="ellipse">
                <a:avLst/>
              </a:prstGeom>
              <a:solidFill>
                <a:srgbClr val="FFBB57"/>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7" name="Oval 86"/>
              <p:cNvSpPr>
                <a:spLocks noChangeAspect="1"/>
              </p:cNvSpPr>
              <p:nvPr userDrawn="1"/>
            </p:nvSpPr>
            <p:spPr>
              <a:xfrm rot="120000" flipH="1">
                <a:off x="6551242" y="3087371"/>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8" name="Oval 87"/>
              <p:cNvSpPr>
                <a:spLocks noChangeAspect="1"/>
              </p:cNvSpPr>
              <p:nvPr userDrawn="1"/>
            </p:nvSpPr>
            <p:spPr>
              <a:xfrm rot="21360000" flipH="1">
                <a:off x="5780778" y="7941937"/>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2" name="Oval 21"/>
              <p:cNvSpPr>
                <a:spLocks noChangeAspect="1"/>
              </p:cNvSpPr>
              <p:nvPr/>
            </p:nvSpPr>
            <p:spPr>
              <a:xfrm rot="600000" flipH="1">
                <a:off x="4644176" y="5711572"/>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7" name="Oval 26"/>
              <p:cNvSpPr>
                <a:spLocks noChangeAspect="1"/>
              </p:cNvSpPr>
              <p:nvPr/>
            </p:nvSpPr>
            <p:spPr>
              <a:xfrm rot="600000" flipH="1">
                <a:off x="10163396" y="5697313"/>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18" name="Oval 17"/>
              <p:cNvSpPr>
                <a:spLocks noChangeAspect="1"/>
              </p:cNvSpPr>
              <p:nvPr/>
            </p:nvSpPr>
            <p:spPr>
              <a:xfrm flipH="1">
                <a:off x="7405470" y="8465071"/>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8" name="Oval 27"/>
              <p:cNvSpPr>
                <a:spLocks noChangeAspect="1"/>
              </p:cNvSpPr>
              <p:nvPr/>
            </p:nvSpPr>
            <p:spPr>
              <a:xfrm flipH="1">
                <a:off x="7405472" y="2950823"/>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sp>
          <p:nvSpPr>
            <p:cNvPr id="15" name="Oval 14"/>
            <p:cNvSpPr>
              <a:spLocks noChangeAspect="1"/>
            </p:cNvSpPr>
            <p:nvPr/>
          </p:nvSpPr>
          <p:spPr>
            <a:xfrm>
              <a:off x="5072944" y="3370073"/>
              <a:ext cx="4946180" cy="4946178"/>
            </a:xfrm>
            <a:prstGeom prst="ellipse">
              <a:avLst/>
            </a:prstGeom>
            <a:solidFill>
              <a:srgbClr val="CEEAB0"/>
            </a:solidFill>
            <a:ln w="152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16" name="Group 15"/>
            <p:cNvGrpSpPr/>
            <p:nvPr/>
          </p:nvGrpSpPr>
          <p:grpSpPr>
            <a:xfrm>
              <a:off x="6421902" y="4719030"/>
              <a:ext cx="2248263" cy="2248263"/>
              <a:chOff x="3226248" y="3744966"/>
              <a:chExt cx="1109785" cy="1109785"/>
            </a:xfrm>
          </p:grpSpPr>
          <p:sp>
            <p:nvSpPr>
              <p:cNvPr id="36" name="Oval 35"/>
              <p:cNvSpPr>
                <a:spLocks noChangeAspect="1"/>
              </p:cNvSpPr>
              <p:nvPr/>
            </p:nvSpPr>
            <p:spPr>
              <a:xfrm flipH="1">
                <a:off x="3226248" y="3744966"/>
                <a:ext cx="1109785" cy="1109785"/>
              </a:xfrm>
              <a:prstGeom prst="ellipse">
                <a:avLst/>
              </a:prstGeom>
              <a:solidFill>
                <a:srgbClr val="09662F"/>
              </a:solidFill>
              <a:ln w="38100" cap="flat" cmpd="sng" algn="ctr">
                <a:noFill/>
                <a:prstDash val="solid"/>
              </a:ln>
              <a:effectLst/>
            </p:spPr>
            <p:txBody>
              <a:bodyPr lIns="0" tIns="0" rIns="0" bIns="0"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37" name="Oval 36"/>
              <p:cNvSpPr>
                <a:spLocks noChangeAspect="1"/>
              </p:cNvSpPr>
              <p:nvPr/>
            </p:nvSpPr>
            <p:spPr>
              <a:xfrm flipH="1">
                <a:off x="3226248" y="3744966"/>
                <a:ext cx="1109785" cy="1109785"/>
              </a:xfrm>
              <a:prstGeom prst="ellipse">
                <a:avLst/>
              </a:prstGeom>
              <a:noFill/>
              <a:ln w="38100" cap="flat" cmpd="sng" algn="ctr">
                <a:noFill/>
                <a:prstDash val="solid"/>
              </a:ln>
              <a:effectLst/>
              <a:scene3d>
                <a:camera prst="orthographicFront"/>
                <a:lightRig rig="threePt" dir="t"/>
              </a:scene3d>
              <a:sp3d>
                <a:bevelT w="54000" h="54000"/>
                <a:bevelB w="54000" h="54000"/>
              </a:sp3d>
            </p:spPr>
            <p:txBody>
              <a:bodyPr wrap="square" lIns="0" tIns="0" rIns="0" bIns="0" rtlCol="0" anchor="ctr"/>
              <a:lstStyle/>
              <a:p>
                <a:pPr algn="ctr" defTabSz="914400">
                  <a:defRPr/>
                </a:pPr>
                <a:r>
                  <a:rPr lang="en-GB" sz="2000" dirty="0">
                    <a:solidFill>
                      <a:prstClr val="white"/>
                    </a:solidFill>
                    <a:latin typeface="Myriad Pro Light"/>
                    <a:ea typeface="ＭＳ Ｐゴシック" panose="020B0600070205080204" pitchFamily="34" charset="-128"/>
                  </a:rPr>
                  <a:t>What should we do next?</a:t>
                </a:r>
              </a:p>
            </p:txBody>
          </p:sp>
        </p:grpSp>
      </p:grpSp>
      <p:sp>
        <p:nvSpPr>
          <p:cNvPr id="71" name="Rectangle 70"/>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1" name="Group 80"/>
          <p:cNvGrpSpPr>
            <a:grpSpLocks noChangeAspect="1"/>
          </p:cNvGrpSpPr>
          <p:nvPr userDrawn="1"/>
        </p:nvGrpSpPr>
        <p:grpSpPr>
          <a:xfrm>
            <a:off x="13860000" y="252000"/>
            <a:ext cx="720000" cy="720000"/>
            <a:chOff x="6535999" y="6185445"/>
            <a:chExt cx="432000" cy="432000"/>
          </a:xfrm>
        </p:grpSpPr>
        <p:grpSp>
          <p:nvGrpSpPr>
            <p:cNvPr id="89" name="Group 88"/>
            <p:cNvGrpSpPr/>
            <p:nvPr/>
          </p:nvGrpSpPr>
          <p:grpSpPr>
            <a:xfrm>
              <a:off x="6547786" y="6221445"/>
              <a:ext cx="408426" cy="360000"/>
              <a:chOff x="5832000" y="6318000"/>
              <a:chExt cx="408426" cy="360000"/>
            </a:xfrm>
          </p:grpSpPr>
          <p:sp>
            <p:nvSpPr>
              <p:cNvPr id="91" name="Freeform 9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2" name="Group 91"/>
              <p:cNvGrpSpPr/>
              <p:nvPr/>
            </p:nvGrpSpPr>
            <p:grpSpPr>
              <a:xfrm>
                <a:off x="5832000" y="6318000"/>
                <a:ext cx="408426" cy="360000"/>
                <a:chOff x="1763167" y="1278188"/>
                <a:chExt cx="4042915" cy="3563560"/>
              </a:xfrm>
            </p:grpSpPr>
            <p:sp>
              <p:nvSpPr>
                <p:cNvPr id="93" name="Freeform 9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0" name="Rectangle 8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0" name="TextBox 69"/>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Model</a:t>
            </a:r>
          </a:p>
        </p:txBody>
      </p:sp>
    </p:spTree>
    <p:extLst>
      <p:ext uri="{BB962C8B-B14F-4D97-AF65-F5344CB8AC3E}">
        <p14:creationId xmlns:p14="http://schemas.microsoft.com/office/powerpoint/2010/main" val="2417149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26471"/>
      </p:ext>
    </p:extLst>
  </p:cSld>
  <p:clrMap bg1="lt1" tx1="dk1" bg2="lt2" tx2="dk2" accent1="accent1" accent2="accent2" accent3="accent3" accent4="accent4" accent5="accent5" accent6="accent6" hlink="hlink" folHlink="folHlink"/>
  <p:sldLayoutIdLst>
    <p:sldLayoutId id="2147483682" r:id="rId1"/>
    <p:sldLayoutId id="2147483688" r:id="rId2"/>
    <p:sldLayoutId id="2147483691" r:id="rId3"/>
    <p:sldLayoutId id="2147483686" r:id="rId4"/>
    <p:sldLayoutId id="2147483681" r:id="rId5"/>
    <p:sldLayoutId id="2147483687" r:id="rId6"/>
    <p:sldLayoutId id="2147483684" r:id="rId7"/>
    <p:sldLayoutId id="2147483685" r:id="rId8"/>
    <p:sldLayoutId id="2147483692" r:id="rId9"/>
    <p:sldLayoutId id="2147483740" r:id="rId10"/>
    <p:sldLayoutId id="2147483690" r:id="rId11"/>
    <p:sldLayoutId id="2147483689" r:id="rId12"/>
    <p:sldLayoutId id="2147483698" r:id="rId13"/>
    <p:sldLayoutId id="2147483693" r:id="rId14"/>
    <p:sldLayoutId id="2147483695" r:id="rId15"/>
    <p:sldLayoutId id="2147483683" r:id="rId16"/>
    <p:sldLayoutId id="2147483741" r:id="rId17"/>
    <p:sldLayoutId id="2147483699" r:id="rId18"/>
    <p:sldLayoutId id="2147483737" r:id="rId19"/>
    <p:sldLayoutId id="2147483694" r:id="rId20"/>
    <p:sldLayoutId id="2147483738" r:id="rId2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13003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Myriad Pro Light"/>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9A3E5DEEE0C4744B42EC06C68DD3AE5" ma:contentTypeVersion="8" ma:contentTypeDescription="Create a new document." ma:contentTypeScope="" ma:versionID="be0dead4bcdaeee1b9e5cb42774d9242">
  <xsd:schema xmlns:xsd="http://www.w3.org/2001/XMLSchema" xmlns:xs="http://www.w3.org/2001/XMLSchema" xmlns:p="http://schemas.microsoft.com/office/2006/metadata/properties" xmlns:ns3="5e36088e-e93b-438f-a96a-5ef377869c77" targetNamespace="http://schemas.microsoft.com/office/2006/metadata/properties" ma:root="true" ma:fieldsID="6c5efbda0556ceba302a943eb05f5c92" ns3:_="">
    <xsd:import namespace="5e36088e-e93b-438f-a96a-5ef377869c7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36088e-e93b-438f-a96a-5ef377869c77"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1EC3E88-B01A-479E-9792-F4FEE090F7BD}">
  <ds:schemaRefs>
    <ds:schemaRef ds:uri="http://schemas.microsoft.com/sharepoint/v3/contenttype/forms"/>
  </ds:schemaRefs>
</ds:datastoreItem>
</file>

<file path=customXml/itemProps2.xml><?xml version="1.0" encoding="utf-8"?>
<ds:datastoreItem xmlns:ds="http://schemas.openxmlformats.org/officeDocument/2006/customXml" ds:itemID="{E8604397-DAB4-4362-8E52-15C9880546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36088e-e93b-438f-a96a-5ef377869c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B115294-4FB1-4D40-BECF-1A69B31AD069}">
  <ds:schemaRefs>
    <ds:schemaRef ds:uri="http://purl.org/dc/terms/"/>
    <ds:schemaRef ds:uri="5e36088e-e93b-438f-a96a-5ef377869c77"/>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47674</TotalTime>
  <Words>1</Words>
  <Application>Microsoft Office PowerPoint</Application>
  <PresentationFormat>Custom</PresentationFormat>
  <Paragraphs>1</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MV Boli</vt:lpstr>
      <vt:lpstr>Myriad Pro Light</vt:lpstr>
      <vt:lpstr>Times</vt:lpstr>
      <vt:lpstr>Verdana</vt:lpstr>
      <vt:lpstr>Verdana Pro SemiBold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Clarkson</dc:creator>
  <cp:lastModifiedBy>Sam Waller</cp:lastModifiedBy>
  <cp:revision>532</cp:revision>
  <cp:lastPrinted>2023-12-14T16:01:02Z</cp:lastPrinted>
  <dcterms:created xsi:type="dcterms:W3CDTF">2019-07-31T06:40:49Z</dcterms:created>
  <dcterms:modified xsi:type="dcterms:W3CDTF">2023-12-18T10:33:57Z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0x01010009A3E5DEEE0C4744B42EC06C68DD3AE5</vt:lpwstr>
  </property>
</Properties>
</file>