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28"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2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1158590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6825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3.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